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sldIdLst>
    <p:sldId id="256" r:id="rId5"/>
    <p:sldId id="322" r:id="rId6"/>
    <p:sldId id="259" r:id="rId7"/>
    <p:sldId id="304" r:id="rId8"/>
    <p:sldId id="316" r:id="rId9"/>
    <p:sldId id="307" r:id="rId10"/>
    <p:sldId id="306" r:id="rId11"/>
    <p:sldId id="323" r:id="rId12"/>
    <p:sldId id="308" r:id="rId13"/>
    <p:sldId id="309" r:id="rId14"/>
    <p:sldId id="328" r:id="rId15"/>
    <p:sldId id="325" r:id="rId16"/>
    <p:sldId id="310" r:id="rId17"/>
    <p:sldId id="327" r:id="rId18"/>
    <p:sldId id="326" r:id="rId19"/>
    <p:sldId id="311" r:id="rId20"/>
    <p:sldId id="313" r:id="rId21"/>
    <p:sldId id="312" r:id="rId22"/>
    <p:sldId id="315" r:id="rId23"/>
    <p:sldId id="324" r:id="rId24"/>
    <p:sldId id="321" r:id="rId25"/>
    <p:sldId id="319" r:id="rId26"/>
    <p:sldId id="288" r:id="rId27"/>
    <p:sldId id="300" r:id="rId28"/>
    <p:sldId id="301" r:id="rId29"/>
    <p:sldId id="302" r:id="rId30"/>
    <p:sldId id="317" r:id="rId31"/>
    <p:sldId id="26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C48133-E561-EDC7-E607-084F5558EB70}" name="Chris Gentile" initials="CG" userId="S::cgentile@newmeridiancorp.org::c58469da-fc05-4a7f-9b02-9fa8f886fe8b" providerId="AD"/>
  <p188:author id="{BAF6C761-425F-4CDC-8060-1B39D16E9AA8}" name="Christine Bartkowski" initials="CB" userId="S::cbartkowski@newmeridiancorp.org::cbbb7589-2d8e-4a27-b949-9e5c5a11dd83" providerId="AD"/>
  <p188:author id="{74764577-1F33-BFC2-6093-21615DF9E171}" name="Rose, Cedar" initials="CR" userId="S::CPA560@mt.gov::888e185e-73ad-46ba-8b5d-dce70c48f27a" providerId="AD"/>
  <p188:author id="{59DF0596-A7B3-23EA-465F-804ECC5965E6}" name="Kelly Raia" initials="KR" userId="S::kraia@newmeridiancorp.org::d2f9be16-a29e-4203-b3fe-b306de50dc6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4C83F5-7836-4193-AA27-94CFA0E3E222}" v="10" dt="2026-03-27T18:38:17.3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683" autoAdjust="0"/>
  </p:normalViewPr>
  <p:slideViewPr>
    <p:cSldViewPr snapToGrid="0">
      <p:cViewPr varScale="1">
        <p:scale>
          <a:sx n="75" d="100"/>
          <a:sy n="75" d="100"/>
        </p:scale>
        <p:origin x="1104" y="60"/>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F048E-056A-EB4E-872E-35E133FE6153}"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512F2-4DF2-EA4B-A7E2-B48A333D05EF}" type="slidenum">
              <a:rPr lang="en-US" smtClean="0"/>
              <a:t>‹#›</a:t>
            </a:fld>
            <a:endParaRPr lang="en-US"/>
          </a:p>
        </p:txBody>
      </p:sp>
    </p:spTree>
    <p:extLst>
      <p:ext uri="{BB962C8B-B14F-4D97-AF65-F5344CB8AC3E}">
        <p14:creationId xmlns:p14="http://schemas.microsoft.com/office/powerpoint/2010/main" val="2568486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help@newmeridian.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help@newmeridian.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and thank you for joining us for the Interactive Reports Training. Today we're going to walk through how to access and navigate the interactive reports available in Waypoint for the 2025-2026 school year. This should take about 20 minutes, and we'll have time for questions at the end. Let's get started!</a:t>
            </a:r>
          </a:p>
        </p:txBody>
      </p:sp>
      <p:sp>
        <p:nvSpPr>
          <p:cNvPr id="4" name="Slide Number Placeholder 3"/>
          <p:cNvSpPr>
            <a:spLocks noGrp="1"/>
          </p:cNvSpPr>
          <p:nvPr>
            <p:ph type="sldNum" sz="quarter" idx="5"/>
          </p:nvPr>
        </p:nvSpPr>
        <p:spPr/>
        <p:txBody>
          <a:bodyPr/>
          <a:lstStyle/>
          <a:p>
            <a:fld id="{667512F2-4DF2-EA4B-A7E2-B48A333D05EF}" type="slidenum">
              <a:rPr lang="en-US" smtClean="0"/>
              <a:t>1</a:t>
            </a:fld>
            <a:endParaRPr lang="en-US"/>
          </a:p>
        </p:txBody>
      </p:sp>
    </p:spTree>
    <p:extLst>
      <p:ext uri="{BB962C8B-B14F-4D97-AF65-F5344CB8AC3E}">
        <p14:creationId xmlns:p14="http://schemas.microsoft.com/office/powerpoint/2010/main" val="1349222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view a Student Report, select Reporting, then Student Reports. Search for the student by entering at least three characters of their name or ID, then click the arrow icon next to their name. Select the testlet you wish to view. The report displays the student's performance level, standards or clusters assessed, misconceptions identified (Math only), and question-level details.</a:t>
            </a:r>
          </a:p>
        </p:txBody>
      </p:sp>
      <p:sp>
        <p:nvSpPr>
          <p:cNvPr id="4" name="Slide Number Placeholder 3"/>
          <p:cNvSpPr>
            <a:spLocks noGrp="1"/>
          </p:cNvSpPr>
          <p:nvPr>
            <p:ph type="sldNum" sz="quarter" idx="5"/>
          </p:nvPr>
        </p:nvSpPr>
        <p:spPr/>
        <p:txBody>
          <a:bodyPr/>
          <a:lstStyle/>
          <a:p>
            <a:fld id="{667512F2-4DF2-EA4B-A7E2-B48A333D05EF}" type="slidenum">
              <a:rPr lang="en-US" smtClean="0"/>
              <a:t>10</a:t>
            </a:fld>
            <a:endParaRPr lang="en-US"/>
          </a:p>
        </p:txBody>
      </p:sp>
    </p:spTree>
    <p:extLst>
      <p:ext uri="{BB962C8B-B14F-4D97-AF65-F5344CB8AC3E}">
        <p14:creationId xmlns:p14="http://schemas.microsoft.com/office/powerpoint/2010/main" val="2974781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78D5A-724C-6E17-0EEC-54018E36C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C193C-C991-70E3-2B18-41B6AAEC4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831CB-5E57-48E7-E348-27F8DD81110C}"/>
              </a:ext>
            </a:extLst>
          </p:cNvPr>
          <p:cNvSpPr>
            <a:spLocks noGrp="1"/>
          </p:cNvSpPr>
          <p:nvPr>
            <p:ph type="body" idx="1"/>
          </p:nvPr>
        </p:nvSpPr>
        <p:spPr/>
        <p:txBody>
          <a:bodyPr/>
          <a:lstStyle/>
          <a:p>
            <a:r>
              <a:rPr lang="en-US" dirty="0"/>
              <a:t>Here is what the Student Results page looks like once you have selected a student. You can see the student’s name, ID, and grade at the top, along with their classroom assignment. Below that, the Math Results section lists each testlet the student has taken, the date it was administered, and the student’s performance level for that testlet. You can click on any testlet name to drill into the detailed report, which we will look at on the next slide.</a:t>
            </a:r>
          </a:p>
        </p:txBody>
      </p:sp>
      <p:sp>
        <p:nvSpPr>
          <p:cNvPr id="4" name="Slide Number Placeholder 3">
            <a:extLst>
              <a:ext uri="{FF2B5EF4-FFF2-40B4-BE49-F238E27FC236}">
                <a16:creationId xmlns:a16="http://schemas.microsoft.com/office/drawing/2014/main" id="{D935A1F1-ACDB-CE33-18CF-455F1AF27E99}"/>
              </a:ext>
            </a:extLst>
          </p:cNvPr>
          <p:cNvSpPr>
            <a:spLocks noGrp="1"/>
          </p:cNvSpPr>
          <p:nvPr>
            <p:ph type="sldNum" sz="quarter" idx="5"/>
          </p:nvPr>
        </p:nvSpPr>
        <p:spPr/>
        <p:txBody>
          <a:bodyPr/>
          <a:lstStyle/>
          <a:p>
            <a:fld id="{667512F2-4DF2-EA4B-A7E2-B48A333D05EF}" type="slidenum">
              <a:rPr lang="en-US" smtClean="0"/>
              <a:t>11</a:t>
            </a:fld>
            <a:endParaRPr lang="en-US"/>
          </a:p>
        </p:txBody>
      </p:sp>
    </p:spTree>
    <p:extLst>
      <p:ext uri="{BB962C8B-B14F-4D97-AF65-F5344CB8AC3E}">
        <p14:creationId xmlns:p14="http://schemas.microsoft.com/office/powerpoint/2010/main" val="4155230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F8B6A-5811-4F16-DED1-889C3923A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5B9998-2FB4-00D2-7606-D6B02FC9A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A82C9-5A1F-2A72-63B1-F7A54DADCF0E}"/>
              </a:ext>
            </a:extLst>
          </p:cNvPr>
          <p:cNvSpPr>
            <a:spLocks noGrp="1"/>
          </p:cNvSpPr>
          <p:nvPr>
            <p:ph type="body" idx="1"/>
          </p:nvPr>
        </p:nvSpPr>
        <p:spPr/>
        <p:txBody>
          <a:bodyPr/>
          <a:lstStyle/>
          <a:p>
            <a:r>
              <a:rPr lang="en-US" dirty="0"/>
              <a:t>When you click into a specific testlet, this is the detailed Student Testlet Report. At the top, you see the performance level indicator showing where the student falls across Levels 1, 2, and 3. Below that is the Misconceptions section, which is available for Math reports. This shows common error patterns identified from the student’s incorrect responses, with a code and description for each. Further down, the Testlet Summary provides question-level detail, showing whether each item was answered correctly, incorrectly, or not attempted, along with the associated state standard. This level of detail can help you pinpoint exactly where a student may need additional support.</a:t>
            </a:r>
          </a:p>
        </p:txBody>
      </p:sp>
      <p:sp>
        <p:nvSpPr>
          <p:cNvPr id="4" name="Slide Number Placeholder 3">
            <a:extLst>
              <a:ext uri="{FF2B5EF4-FFF2-40B4-BE49-F238E27FC236}">
                <a16:creationId xmlns:a16="http://schemas.microsoft.com/office/drawing/2014/main" id="{3E63BE69-FE9E-6440-A6A9-14868559F3A2}"/>
              </a:ext>
            </a:extLst>
          </p:cNvPr>
          <p:cNvSpPr>
            <a:spLocks noGrp="1"/>
          </p:cNvSpPr>
          <p:nvPr>
            <p:ph type="sldNum" sz="quarter" idx="5"/>
          </p:nvPr>
        </p:nvSpPr>
        <p:spPr/>
        <p:txBody>
          <a:bodyPr/>
          <a:lstStyle/>
          <a:p>
            <a:fld id="{667512F2-4DF2-EA4B-A7E2-B48A333D05EF}" type="slidenum">
              <a:rPr lang="en-US" smtClean="0"/>
              <a:t>12</a:t>
            </a:fld>
            <a:endParaRPr lang="en-US"/>
          </a:p>
        </p:txBody>
      </p:sp>
    </p:spTree>
    <p:extLst>
      <p:ext uri="{BB962C8B-B14F-4D97-AF65-F5344CB8AC3E}">
        <p14:creationId xmlns:p14="http://schemas.microsoft.com/office/powerpoint/2010/main" val="2895978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view a Classroom Report, select Reporting, then Classroom Reports. Locate the classroom, click the arrow icon, and select the testlet. The report provides a performance level summary, average performance by standard or cluster, individual student performance levels, and common misconceptions for Math reports.</a:t>
            </a:r>
          </a:p>
        </p:txBody>
      </p:sp>
      <p:sp>
        <p:nvSpPr>
          <p:cNvPr id="4" name="Slide Number Placeholder 3"/>
          <p:cNvSpPr>
            <a:spLocks noGrp="1"/>
          </p:cNvSpPr>
          <p:nvPr>
            <p:ph type="sldNum" sz="quarter" idx="5"/>
          </p:nvPr>
        </p:nvSpPr>
        <p:spPr/>
        <p:txBody>
          <a:bodyPr/>
          <a:lstStyle/>
          <a:p>
            <a:fld id="{667512F2-4DF2-EA4B-A7E2-B48A333D05EF}" type="slidenum">
              <a:rPr lang="en-US" smtClean="0"/>
              <a:t>13</a:t>
            </a:fld>
            <a:endParaRPr lang="en-US"/>
          </a:p>
        </p:txBody>
      </p:sp>
    </p:spTree>
    <p:extLst>
      <p:ext uri="{BB962C8B-B14F-4D97-AF65-F5344CB8AC3E}">
        <p14:creationId xmlns:p14="http://schemas.microsoft.com/office/powerpoint/2010/main" val="1357285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78D5A-724C-6E17-0EEC-54018E36C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C193C-C991-70E3-2B18-41B6AAEC4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831CB-5E57-48E7-E348-27F8DD81110C}"/>
              </a:ext>
            </a:extLst>
          </p:cNvPr>
          <p:cNvSpPr>
            <a:spLocks noGrp="1"/>
          </p:cNvSpPr>
          <p:nvPr>
            <p:ph type="body" idx="1"/>
          </p:nvPr>
        </p:nvSpPr>
        <p:spPr/>
        <p:txBody>
          <a:bodyPr/>
          <a:lstStyle/>
          <a:p>
            <a:r>
              <a:rPr lang="en-US" dirty="0"/>
              <a:t>Here is the Classroom Results page. Once you have selected a classroom and subject, you see a table listing each testlet that has been administered, the total number of students who took it, a visual performance distribution bar, and the count and percentage of students at each performance level. This gives you a quick overview of how the class performed across testlets. Click on a testlet name to drill into the detailed Classroom Testlet Report, which we will look at next.</a:t>
            </a:r>
          </a:p>
        </p:txBody>
      </p:sp>
      <p:sp>
        <p:nvSpPr>
          <p:cNvPr id="4" name="Slide Number Placeholder 3">
            <a:extLst>
              <a:ext uri="{FF2B5EF4-FFF2-40B4-BE49-F238E27FC236}">
                <a16:creationId xmlns:a16="http://schemas.microsoft.com/office/drawing/2014/main" id="{D935A1F1-ACDB-CE33-18CF-455F1AF27E99}"/>
              </a:ext>
            </a:extLst>
          </p:cNvPr>
          <p:cNvSpPr>
            <a:spLocks noGrp="1"/>
          </p:cNvSpPr>
          <p:nvPr>
            <p:ph type="sldNum" sz="quarter" idx="5"/>
          </p:nvPr>
        </p:nvSpPr>
        <p:spPr/>
        <p:txBody>
          <a:bodyPr/>
          <a:lstStyle/>
          <a:p>
            <a:fld id="{667512F2-4DF2-EA4B-A7E2-B48A333D05EF}" type="slidenum">
              <a:rPr lang="en-US" smtClean="0"/>
              <a:t>14</a:t>
            </a:fld>
            <a:endParaRPr lang="en-US"/>
          </a:p>
        </p:txBody>
      </p:sp>
    </p:spTree>
    <p:extLst>
      <p:ext uri="{BB962C8B-B14F-4D97-AF65-F5344CB8AC3E}">
        <p14:creationId xmlns:p14="http://schemas.microsoft.com/office/powerpoint/2010/main" val="4155230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DEC78-0F66-415E-ED00-9A1FE055D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E09A1-EEE1-6C9C-7671-D090672362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EB281-6F2A-E2F3-D26F-A547B8E23E9D}"/>
              </a:ext>
            </a:extLst>
          </p:cNvPr>
          <p:cNvSpPr>
            <a:spLocks noGrp="1"/>
          </p:cNvSpPr>
          <p:nvPr>
            <p:ph type="body" idx="1"/>
          </p:nvPr>
        </p:nvSpPr>
        <p:spPr/>
        <p:txBody>
          <a:bodyPr/>
          <a:lstStyle/>
          <a:p>
            <a:r>
              <a:rPr lang="en-US" dirty="0"/>
              <a:t>This is the detailed Classroom Testlet Report. On the left, you see the Summary Results displayed as a donut chart, showing the number and percentage of students at each performance level. On the right, the report shows the state standards assessed in this testlet along with the average percent of points earned by the class on each standard. This can help you identify which standards your students are strongest in and where they may need more support. Below that is the Misconceptions section, which for Math reports lists common error patterns and how many students exhibited each one. You can click the number in the student count column to filter the Student Details table to just those students. The Student Details table at the bottom lists each student individually with their performance level and any misconceptions identified.</a:t>
            </a:r>
          </a:p>
        </p:txBody>
      </p:sp>
      <p:sp>
        <p:nvSpPr>
          <p:cNvPr id="4" name="Slide Number Placeholder 3">
            <a:extLst>
              <a:ext uri="{FF2B5EF4-FFF2-40B4-BE49-F238E27FC236}">
                <a16:creationId xmlns:a16="http://schemas.microsoft.com/office/drawing/2014/main" id="{EBC17EE3-B7E0-4C4A-3EFE-817D82CFFC15}"/>
              </a:ext>
            </a:extLst>
          </p:cNvPr>
          <p:cNvSpPr>
            <a:spLocks noGrp="1"/>
          </p:cNvSpPr>
          <p:nvPr>
            <p:ph type="sldNum" sz="quarter" idx="5"/>
          </p:nvPr>
        </p:nvSpPr>
        <p:spPr/>
        <p:txBody>
          <a:bodyPr/>
          <a:lstStyle/>
          <a:p>
            <a:fld id="{667512F2-4DF2-EA4B-A7E2-B48A333D05EF}" type="slidenum">
              <a:rPr lang="en-US" smtClean="0"/>
              <a:t>15</a:t>
            </a:fld>
            <a:endParaRPr lang="en-US"/>
          </a:p>
        </p:txBody>
      </p:sp>
    </p:spTree>
    <p:extLst>
      <p:ext uri="{BB962C8B-B14F-4D97-AF65-F5344CB8AC3E}">
        <p14:creationId xmlns:p14="http://schemas.microsoft.com/office/powerpoint/2010/main" val="2623342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Classroom Reports include the ability to group students for targeted analysis. To group by performance level, click one or more levels in the Summary Results section. For Math reports, you can also group by misconception by clicking the student count next to a misconception. These filters can be combined. Active filters appear above the Student Details table and can be removed by clicking the X next to each filter.</a:t>
            </a:r>
          </a:p>
        </p:txBody>
      </p:sp>
      <p:sp>
        <p:nvSpPr>
          <p:cNvPr id="4" name="Slide Number Placeholder 3"/>
          <p:cNvSpPr>
            <a:spLocks noGrp="1"/>
          </p:cNvSpPr>
          <p:nvPr>
            <p:ph type="sldNum" sz="quarter" idx="5"/>
          </p:nvPr>
        </p:nvSpPr>
        <p:spPr/>
        <p:txBody>
          <a:bodyPr/>
          <a:lstStyle/>
          <a:p>
            <a:fld id="{667512F2-4DF2-EA4B-A7E2-B48A333D05EF}" type="slidenum">
              <a:rPr lang="en-US" smtClean="0"/>
              <a:t>16</a:t>
            </a:fld>
            <a:endParaRPr lang="en-US"/>
          </a:p>
        </p:txBody>
      </p:sp>
    </p:spTree>
    <p:extLst>
      <p:ext uri="{BB962C8B-B14F-4D97-AF65-F5344CB8AC3E}">
        <p14:creationId xmlns:p14="http://schemas.microsoft.com/office/powerpoint/2010/main" val="2878548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view a School Report, select Reporting, then School Reports. Click Select School, choose your school, and select the subject tab. Review the available grades and testlets, and select the one you wish to view. The report includes a performance level summary, average performance by standard, misconceptions for Math, and a breakdown of results by classroom.</a:t>
            </a:r>
          </a:p>
        </p:txBody>
      </p:sp>
      <p:sp>
        <p:nvSpPr>
          <p:cNvPr id="4" name="Slide Number Placeholder 3"/>
          <p:cNvSpPr>
            <a:spLocks noGrp="1"/>
          </p:cNvSpPr>
          <p:nvPr>
            <p:ph type="sldNum" sz="quarter" idx="5"/>
          </p:nvPr>
        </p:nvSpPr>
        <p:spPr/>
        <p:txBody>
          <a:bodyPr/>
          <a:lstStyle/>
          <a:p>
            <a:fld id="{667512F2-4DF2-EA4B-A7E2-B48A333D05EF}" type="slidenum">
              <a:rPr lang="en-US" smtClean="0"/>
              <a:t>17</a:t>
            </a:fld>
            <a:endParaRPr lang="en-US"/>
          </a:p>
        </p:txBody>
      </p:sp>
    </p:spTree>
    <p:extLst>
      <p:ext uri="{BB962C8B-B14F-4D97-AF65-F5344CB8AC3E}">
        <p14:creationId xmlns:p14="http://schemas.microsoft.com/office/powerpoint/2010/main" val="1424008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Reports are available only to District Coordinators. Select Reporting, locate the District Reports tile, and click View Report. Select the subject tab and testlet. The report provides the same core sections as the School Report, aggregated at the district level with a breakdown by school.</a:t>
            </a:r>
          </a:p>
        </p:txBody>
      </p:sp>
      <p:sp>
        <p:nvSpPr>
          <p:cNvPr id="4" name="Slide Number Placeholder 3"/>
          <p:cNvSpPr>
            <a:spLocks noGrp="1"/>
          </p:cNvSpPr>
          <p:nvPr>
            <p:ph type="sldNum" sz="quarter" idx="5"/>
          </p:nvPr>
        </p:nvSpPr>
        <p:spPr/>
        <p:txBody>
          <a:bodyPr/>
          <a:lstStyle/>
          <a:p>
            <a:fld id="{667512F2-4DF2-EA4B-A7E2-B48A333D05EF}" type="slidenum">
              <a:rPr lang="en-US" smtClean="0"/>
              <a:t>18</a:t>
            </a:fld>
            <a:endParaRPr lang="en-US"/>
          </a:p>
        </p:txBody>
      </p:sp>
    </p:spTree>
    <p:extLst>
      <p:ext uri="{BB962C8B-B14F-4D97-AF65-F5344CB8AC3E}">
        <p14:creationId xmlns:p14="http://schemas.microsoft.com/office/powerpoint/2010/main" val="636692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interactive reports include a Download option in the top right corner of the report page. Clicking Download generates a PDF or excel version of the report, which can be saved or printed using your browser's options. The PDF contains the same information displayed on screen and is suitable for offline review or sharing.</a:t>
            </a:r>
          </a:p>
        </p:txBody>
      </p:sp>
      <p:sp>
        <p:nvSpPr>
          <p:cNvPr id="4" name="Slide Number Placeholder 3"/>
          <p:cNvSpPr>
            <a:spLocks noGrp="1"/>
          </p:cNvSpPr>
          <p:nvPr>
            <p:ph type="sldNum" sz="quarter" idx="5"/>
          </p:nvPr>
        </p:nvSpPr>
        <p:spPr/>
        <p:txBody>
          <a:bodyPr/>
          <a:lstStyle/>
          <a:p>
            <a:fld id="{667512F2-4DF2-EA4B-A7E2-B48A333D05EF}" type="slidenum">
              <a:rPr lang="en-US" smtClean="0"/>
              <a:t>19</a:t>
            </a:fld>
            <a:endParaRPr lang="en-US"/>
          </a:p>
        </p:txBody>
      </p:sp>
    </p:spTree>
    <p:extLst>
      <p:ext uri="{BB962C8B-B14F-4D97-AF65-F5344CB8AC3E}">
        <p14:creationId xmlns:p14="http://schemas.microsoft.com/office/powerpoint/2010/main" val="2212201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start with a quick overview of what Waypoint is for anyone who may be new to it. Waypoint Educator is the online platform where MAST testlet assessments are administered and reported. It handles everything from scheduling testlets and managing user accounts to the interactive reporting features we will be focusing on today. Interactive Reporting gives you earlier access to student performance data at multiple levels -- student, classroom, school, and district -- for both Math and ELA. You access everything through newmeridian.io, which we will walk through shortly.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common issues you or your users may run into. The most frequent one is not being able to see reports. This almost always comes down to an email mismatch -- the email address in Waypoint must be identical to the one used in Kite. For teachers, they also need to be associated with a roster in Kite. For coordinators, they need to be associated with their organization. If someone did not receive their account setup email, have them check their spam or junk folder for an email from noreply@newmeridian.org. If an account gets locked after too many login attempts, they can use the Forgot Your Password link on the login page to reset it, or contact our support team. And if a report type is not showing up on someone's Reporting page, it is likely a role issue -- report visibility is determined by the user's assigned role. For anything else, our support team is available at help@newmeridian.org.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3868F-E030-E9BE-733C-5954853F2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8CE67-C448-51CA-8EE1-08849044E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26A5C-66E7-3955-EABE-4BF05FA4B4A9}"/>
              </a:ext>
            </a:extLst>
          </p:cNvPr>
          <p:cNvSpPr>
            <a:spLocks noGrp="1"/>
          </p:cNvSpPr>
          <p:nvPr>
            <p:ph type="body" idx="1"/>
          </p:nvPr>
        </p:nvSpPr>
        <p:spPr/>
        <p:txBody>
          <a:bodyPr/>
          <a:lstStyle/>
          <a:p>
            <a:r>
              <a:rPr lang="en-US" dirty="0"/>
              <a:t>Now let’s take a look at Waypoint Interactive Reporting live. I’ll walk through the key features we just covered, starting with navigating to the reports, and then we’ll look at a few examples together. Feel free to follow along and please ask questions as we go.</a:t>
            </a:r>
          </a:p>
        </p:txBody>
      </p:sp>
      <p:sp>
        <p:nvSpPr>
          <p:cNvPr id="4" name="Slide Number Placeholder 3">
            <a:extLst>
              <a:ext uri="{FF2B5EF4-FFF2-40B4-BE49-F238E27FC236}">
                <a16:creationId xmlns:a16="http://schemas.microsoft.com/office/drawing/2014/main" id="{28FD60C3-AF3C-DF73-ECB0-9D17128F9E9F}"/>
              </a:ext>
            </a:extLst>
          </p:cNvPr>
          <p:cNvSpPr>
            <a:spLocks noGrp="1"/>
          </p:cNvSpPr>
          <p:nvPr>
            <p:ph type="sldNum" sz="quarter" idx="5"/>
          </p:nvPr>
        </p:nvSpPr>
        <p:spPr/>
        <p:txBody>
          <a:bodyPr/>
          <a:lstStyle/>
          <a:p>
            <a:fld id="{667512F2-4DF2-EA4B-A7E2-B48A333D05EF}" type="slidenum">
              <a:rPr lang="en-US" smtClean="0"/>
              <a:t>21</a:t>
            </a:fld>
            <a:endParaRPr lang="en-US"/>
          </a:p>
        </p:txBody>
      </p:sp>
    </p:spTree>
    <p:extLst>
      <p:ext uri="{BB962C8B-B14F-4D97-AF65-F5344CB8AC3E}">
        <p14:creationId xmlns:p14="http://schemas.microsoft.com/office/powerpoint/2010/main" val="4224515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96A88-7F9F-E784-CF76-F55141A9E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A24F6-7B21-7D5D-052C-D4A5F5415E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B3D57-1DED-F301-6EDF-3F2D85473A43}"/>
              </a:ext>
            </a:extLst>
          </p:cNvPr>
          <p:cNvSpPr>
            <a:spLocks noGrp="1"/>
          </p:cNvSpPr>
          <p:nvPr>
            <p:ph type="body" idx="1"/>
          </p:nvPr>
        </p:nvSpPr>
        <p:spPr/>
        <p:txBody>
          <a:bodyPr/>
          <a:lstStyle/>
          <a:p>
            <a:r>
              <a:rPr lang="en-US" dirty="0"/>
              <a:t>Now let's talk about user management. A user file has been uploaded for all identified users in all districts, so most of your users should already be in the system. There are a couple of important things to keep in mind here. First, the email addresses used in Waypoint must be identical to the ones used in Kite. If there's a mismatch, users won't be able to see their reports. Second, if you need to add new users, you can do so directly through the User interface -- it works the same way it does for the Scheduler. And for teachers specifically, they'll need to be associated with a roster in Kite in order to view the reports for that roster. For school and district coordinators, the user will need to be associated with the organization in Kite as well, but they don't need to be tied to an individual roster</a:t>
            </a:r>
          </a:p>
        </p:txBody>
      </p:sp>
      <p:sp>
        <p:nvSpPr>
          <p:cNvPr id="4" name="Slide Number Placeholder 3">
            <a:extLst>
              <a:ext uri="{FF2B5EF4-FFF2-40B4-BE49-F238E27FC236}">
                <a16:creationId xmlns:a16="http://schemas.microsoft.com/office/drawing/2014/main" id="{FD8060B3-0123-3F57-F6DD-C310ED45821F}"/>
              </a:ext>
            </a:extLst>
          </p:cNvPr>
          <p:cNvSpPr>
            <a:spLocks noGrp="1"/>
          </p:cNvSpPr>
          <p:nvPr>
            <p:ph type="sldNum" sz="quarter" idx="5"/>
          </p:nvPr>
        </p:nvSpPr>
        <p:spPr/>
        <p:txBody>
          <a:bodyPr/>
          <a:lstStyle/>
          <a:p>
            <a:fld id="{667512F2-4DF2-EA4B-A7E2-B48A333D05EF}" type="slidenum">
              <a:rPr lang="en-US" smtClean="0"/>
              <a:t>22</a:t>
            </a:fld>
            <a:endParaRPr lang="en-US"/>
          </a:p>
        </p:txBody>
      </p:sp>
    </p:spTree>
    <p:extLst>
      <p:ext uri="{BB962C8B-B14F-4D97-AF65-F5344CB8AC3E}">
        <p14:creationId xmlns:p14="http://schemas.microsoft.com/office/powerpoint/2010/main" val="65727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 a new user, start by selecting 'Users' from the navigation menu, then click the '+Create New User' button. This will open the user creation window, which we'll walk through on the next slide.</a:t>
            </a:r>
          </a:p>
        </p:txBody>
      </p:sp>
      <p:sp>
        <p:nvSpPr>
          <p:cNvPr id="4" name="Slide Number Placeholder 3"/>
          <p:cNvSpPr>
            <a:spLocks noGrp="1"/>
          </p:cNvSpPr>
          <p:nvPr>
            <p:ph type="sldNum" sz="quarter" idx="5"/>
          </p:nvPr>
        </p:nvSpPr>
        <p:spPr/>
        <p:txBody>
          <a:bodyPr/>
          <a:lstStyle/>
          <a:p>
            <a:fld id="{667512F2-4DF2-EA4B-A7E2-B48A333D05EF}" type="slidenum">
              <a:rPr lang="en-US" smtClean="0"/>
              <a:t>23</a:t>
            </a:fld>
            <a:endParaRPr lang="en-US"/>
          </a:p>
        </p:txBody>
      </p:sp>
    </p:spTree>
    <p:extLst>
      <p:ext uri="{BB962C8B-B14F-4D97-AF65-F5344CB8AC3E}">
        <p14:creationId xmlns:p14="http://schemas.microsoft.com/office/powerpoint/2010/main" val="3222406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Create New User window opens, you'll enter the user's first and last name, their email address, and then select the appropriate role or roles and organization or organizations for that user. When you're done, click 'Save.' And again, I want to stress this -- the email address you enter here must be identical to the one the user has in Kite. If those don't match, the system won't be able to connect their account to their data</a:t>
            </a:r>
          </a:p>
        </p:txBody>
      </p:sp>
      <p:sp>
        <p:nvSpPr>
          <p:cNvPr id="4" name="Slide Number Placeholder 3"/>
          <p:cNvSpPr>
            <a:spLocks noGrp="1"/>
          </p:cNvSpPr>
          <p:nvPr>
            <p:ph type="sldNum" sz="quarter" idx="5"/>
          </p:nvPr>
        </p:nvSpPr>
        <p:spPr/>
        <p:txBody>
          <a:bodyPr/>
          <a:lstStyle/>
          <a:p>
            <a:fld id="{667512F2-4DF2-EA4B-A7E2-B48A333D05EF}" type="slidenum">
              <a:rPr lang="en-US" smtClean="0"/>
              <a:t>24</a:t>
            </a:fld>
            <a:endParaRPr lang="en-US"/>
          </a:p>
        </p:txBody>
      </p:sp>
    </p:spTree>
    <p:extLst>
      <p:ext uri="{BB962C8B-B14F-4D97-AF65-F5344CB8AC3E}">
        <p14:creationId xmlns:p14="http://schemas.microsoft.com/office/powerpoint/2010/main" val="2767802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to edit or deactivate an existing user, go to the Users page, select the school, and then type the user's name to search for them. Once you find them, click the pencil icon next to their name to open the editing window.</a:t>
            </a:r>
          </a:p>
        </p:txBody>
      </p:sp>
      <p:sp>
        <p:nvSpPr>
          <p:cNvPr id="4" name="Slide Number Placeholder 3"/>
          <p:cNvSpPr>
            <a:spLocks noGrp="1"/>
          </p:cNvSpPr>
          <p:nvPr>
            <p:ph type="sldNum" sz="quarter" idx="5"/>
          </p:nvPr>
        </p:nvSpPr>
        <p:spPr/>
        <p:txBody>
          <a:bodyPr/>
          <a:lstStyle/>
          <a:p>
            <a:fld id="{667512F2-4DF2-EA4B-A7E2-B48A333D05EF}" type="slidenum">
              <a:rPr lang="en-US" smtClean="0"/>
              <a:t>25</a:t>
            </a:fld>
            <a:endParaRPr lang="en-US"/>
          </a:p>
        </p:txBody>
      </p:sp>
    </p:spTree>
    <p:extLst>
      <p:ext uri="{BB962C8B-B14F-4D97-AF65-F5344CB8AC3E}">
        <p14:creationId xmlns:p14="http://schemas.microsoft.com/office/powerpoint/2010/main" val="3763536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 Edit User window, you can make any changes you need -- update their name, email, roles, or organizations. If you need to deactivate a user, just deselect the Active checkbox. Then click 'Save.' One important reminder: users with a teacher role must have the same email address associated with a roster in Kite. Without that association, they won't be able to see their reports, even if their account is set up correctly in Waypoint.</a:t>
            </a:r>
          </a:p>
          <a:p>
            <a:endParaRPr lang="en-US" dirty="0"/>
          </a:p>
        </p:txBody>
      </p:sp>
      <p:sp>
        <p:nvSpPr>
          <p:cNvPr id="4" name="Slide Number Placeholder 3"/>
          <p:cNvSpPr>
            <a:spLocks noGrp="1"/>
          </p:cNvSpPr>
          <p:nvPr>
            <p:ph type="sldNum" sz="quarter" idx="5"/>
          </p:nvPr>
        </p:nvSpPr>
        <p:spPr/>
        <p:txBody>
          <a:bodyPr/>
          <a:lstStyle/>
          <a:p>
            <a:fld id="{667512F2-4DF2-EA4B-A7E2-B48A333D05EF}" type="slidenum">
              <a:rPr lang="en-US" smtClean="0"/>
              <a:t>26</a:t>
            </a:fld>
            <a:endParaRPr lang="en-US"/>
          </a:p>
        </p:txBody>
      </p:sp>
    </p:spTree>
    <p:extLst>
      <p:ext uri="{BB962C8B-B14F-4D97-AF65-F5344CB8AC3E}">
        <p14:creationId xmlns:p14="http://schemas.microsoft.com/office/powerpoint/2010/main" val="3647237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wrap up, here are the key points to take with you. All reports are accessed from the same Reporting menu in the left-hand navigation. The workflow is consistent regardless of which report type you are viewing. Classroom Reports offer filtering capabilities that can help you identify groups of students for targeted instruction. Any report can be downloaded as a PDF for offline use or sharing. Also, please keep an eye out for a feedback survey that will be sent to all users after each testing window -- your input helps us continue to improve the reporting experience. And if you need assistance at any point, our support team is available at </a:t>
            </a:r>
            <a:r>
              <a:rPr lang="en-US" dirty="0">
                <a:hlinkClick r:id="rId3"/>
              </a:rPr>
              <a:t>help@newmeridian.org</a:t>
            </a:r>
            <a:r>
              <a:rPr lang="en-US" dirty="0"/>
              <a:t>.</a:t>
            </a:r>
          </a:p>
        </p:txBody>
      </p:sp>
      <p:sp>
        <p:nvSpPr>
          <p:cNvPr id="4" name="Slide Number Placeholder 3"/>
          <p:cNvSpPr>
            <a:spLocks noGrp="1"/>
          </p:cNvSpPr>
          <p:nvPr>
            <p:ph type="sldNum" sz="quarter" idx="5"/>
          </p:nvPr>
        </p:nvSpPr>
        <p:spPr/>
        <p:txBody>
          <a:bodyPr/>
          <a:lstStyle/>
          <a:p>
            <a:fld id="{667512F2-4DF2-EA4B-A7E2-B48A333D05EF}" type="slidenum">
              <a:rPr lang="en-US" smtClean="0"/>
              <a:t>27</a:t>
            </a:fld>
            <a:endParaRPr lang="en-US"/>
          </a:p>
        </p:txBody>
      </p:sp>
    </p:spTree>
    <p:extLst>
      <p:ext uri="{BB962C8B-B14F-4D97-AF65-F5344CB8AC3E}">
        <p14:creationId xmlns:p14="http://schemas.microsoft.com/office/powerpoint/2010/main" val="2163839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us today. If you have any questions or need further assistance, please contact our support team at help@newmeridian.org. We're here to help you make the most out of Waypoint Interactive Reporting. Have a great day!</a:t>
            </a:r>
          </a:p>
        </p:txBody>
      </p:sp>
      <p:sp>
        <p:nvSpPr>
          <p:cNvPr id="4" name="Slide Number Placeholder 3"/>
          <p:cNvSpPr>
            <a:spLocks noGrp="1"/>
          </p:cNvSpPr>
          <p:nvPr>
            <p:ph type="sldNum" sz="quarter" idx="5"/>
          </p:nvPr>
        </p:nvSpPr>
        <p:spPr/>
        <p:txBody>
          <a:bodyPr/>
          <a:lstStyle/>
          <a:p>
            <a:fld id="{667512F2-4DF2-EA4B-A7E2-B48A333D05EF}" type="slidenum">
              <a:rPr lang="en-US" smtClean="0"/>
              <a:t>28</a:t>
            </a:fld>
            <a:endParaRPr lang="en-US"/>
          </a:p>
        </p:txBody>
      </p:sp>
    </p:spTree>
    <p:extLst>
      <p:ext uri="{BB962C8B-B14F-4D97-AF65-F5344CB8AC3E}">
        <p14:creationId xmlns:p14="http://schemas.microsoft.com/office/powerpoint/2010/main" val="112481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what Waypoint is, let me cover a few specifics about how interactive reporting works. Provisional data will generally be available on Mondays by noon, and final data will be available on Tuesdays by four. The interactive reports display the same content as the downloadable PDF reports, but with the added ability to sort, filter, and drill down into results directly within the platform. These reports are most effective when used alongside other instructional evidence such as classroom observations and formative assessments.</a:t>
            </a:r>
          </a:p>
        </p:txBody>
      </p:sp>
      <p:sp>
        <p:nvSpPr>
          <p:cNvPr id="4" name="Slide Number Placeholder 3"/>
          <p:cNvSpPr>
            <a:spLocks noGrp="1"/>
          </p:cNvSpPr>
          <p:nvPr>
            <p:ph type="sldNum" sz="quarter" idx="5"/>
          </p:nvPr>
        </p:nvSpPr>
        <p:spPr/>
        <p:txBody>
          <a:bodyPr/>
          <a:lstStyle/>
          <a:p>
            <a:fld id="{667512F2-4DF2-EA4B-A7E2-B48A333D05EF}" type="slidenum">
              <a:rPr lang="en-US" smtClean="0"/>
              <a:t>3</a:t>
            </a:fld>
            <a:endParaRPr lang="en-US"/>
          </a:p>
        </p:txBody>
      </p:sp>
    </p:spTree>
    <p:extLst>
      <p:ext uri="{BB962C8B-B14F-4D97-AF65-F5344CB8AC3E}">
        <p14:creationId xmlns:p14="http://schemas.microsoft.com/office/powerpoint/2010/main" val="412261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D8CDA-153C-AE0C-E4E6-75B7440AE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3EBF4-5B44-8AA1-500B-A1AA8282B3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77007-B1F7-F6B8-06E9-6466B99A36A6}"/>
              </a:ext>
            </a:extLst>
          </p:cNvPr>
          <p:cNvSpPr>
            <a:spLocks noGrp="1"/>
          </p:cNvSpPr>
          <p:nvPr>
            <p:ph type="body" idx="1"/>
          </p:nvPr>
        </p:nvSpPr>
        <p:spPr/>
        <p:txBody>
          <a:bodyPr/>
          <a:lstStyle/>
          <a:p>
            <a:r>
              <a:rPr lang="en-US" dirty="0"/>
              <a:t>Before accessing reports, please ensure your system meets these requirements. The platform supports Windows 11 and ChromeOS, and is compatible with Chrome, Edge, and Firefox. You will also need an active internet connection, JavaScript enabled, and a screen resolution of 1024x768 or higher. To log in, navigate to newmeridian.io, enter your email and password, and click Log In. Passwords must be at least 8 characters and include a mix of uppercase and lowercase letters, numbers, and special characters. If you forget your password, click "Forgot Your Password" on the login page to receive a reset code via email. If your account becomes locked, contact support at </a:t>
            </a:r>
            <a:r>
              <a:rPr lang="en-US" dirty="0">
                <a:hlinkClick r:id="rId3"/>
              </a:rPr>
              <a:t>help@newmeridian.org</a:t>
            </a:r>
            <a:r>
              <a:rPr lang="en-US" dirty="0"/>
              <a:t>.</a:t>
            </a:r>
          </a:p>
        </p:txBody>
      </p:sp>
      <p:sp>
        <p:nvSpPr>
          <p:cNvPr id="4" name="Slide Number Placeholder 3">
            <a:extLst>
              <a:ext uri="{FF2B5EF4-FFF2-40B4-BE49-F238E27FC236}">
                <a16:creationId xmlns:a16="http://schemas.microsoft.com/office/drawing/2014/main" id="{38BDB1BF-EB34-4FA1-689F-2658BC0F3B96}"/>
              </a:ext>
            </a:extLst>
          </p:cNvPr>
          <p:cNvSpPr>
            <a:spLocks noGrp="1"/>
          </p:cNvSpPr>
          <p:nvPr>
            <p:ph type="sldNum" sz="quarter" idx="5"/>
          </p:nvPr>
        </p:nvSpPr>
        <p:spPr/>
        <p:txBody>
          <a:bodyPr/>
          <a:lstStyle/>
          <a:p>
            <a:fld id="{667512F2-4DF2-EA4B-A7E2-B48A333D05EF}" type="slidenum">
              <a:rPr lang="en-US" smtClean="0"/>
              <a:t>4</a:t>
            </a:fld>
            <a:endParaRPr lang="en-US"/>
          </a:p>
        </p:txBody>
      </p:sp>
    </p:spTree>
    <p:extLst>
      <p:ext uri="{BB962C8B-B14F-4D97-AF65-F5344CB8AC3E}">
        <p14:creationId xmlns:p14="http://schemas.microsoft.com/office/powerpoint/2010/main" val="67637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login page at newmeridian.io. Enter your credentials here to access Waypoint. Once logged in, you will land on your dashboard, where you can navigate to the reporting features.</a:t>
            </a:r>
          </a:p>
        </p:txBody>
      </p:sp>
      <p:sp>
        <p:nvSpPr>
          <p:cNvPr id="4" name="Slide Number Placeholder 3"/>
          <p:cNvSpPr>
            <a:spLocks noGrp="1"/>
          </p:cNvSpPr>
          <p:nvPr>
            <p:ph type="sldNum" sz="quarter" idx="5"/>
          </p:nvPr>
        </p:nvSpPr>
        <p:spPr/>
        <p:txBody>
          <a:bodyPr/>
          <a:lstStyle/>
          <a:p>
            <a:fld id="{667512F2-4DF2-EA4B-A7E2-B48A333D05EF}" type="slidenum">
              <a:rPr lang="en-US" smtClean="0"/>
              <a:t>5</a:t>
            </a:fld>
            <a:endParaRPr lang="en-US"/>
          </a:p>
        </p:txBody>
      </p:sp>
    </p:spTree>
    <p:extLst>
      <p:ext uri="{BB962C8B-B14F-4D97-AF65-F5344CB8AC3E}">
        <p14:creationId xmlns:p14="http://schemas.microsoft.com/office/powerpoint/2010/main" val="3265973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access is determined by your assigned role. Teachers can access Student and Classroom Reports for their own classrooms. School Coordinators can additionally access School Reports. District Coordinators have access to all four report types across the district. All users can only view reports for students, classrooms, and schools within their assigned scope.</a:t>
            </a:r>
          </a:p>
        </p:txBody>
      </p:sp>
      <p:sp>
        <p:nvSpPr>
          <p:cNvPr id="4" name="Slide Number Placeholder 3"/>
          <p:cNvSpPr>
            <a:spLocks noGrp="1"/>
          </p:cNvSpPr>
          <p:nvPr>
            <p:ph type="sldNum" sz="quarter" idx="5"/>
          </p:nvPr>
        </p:nvSpPr>
        <p:spPr/>
        <p:txBody>
          <a:bodyPr/>
          <a:lstStyle/>
          <a:p>
            <a:fld id="{667512F2-4DF2-EA4B-A7E2-B48A333D05EF}" type="slidenum">
              <a:rPr lang="en-US" smtClean="0"/>
              <a:t>6</a:t>
            </a:fld>
            <a:endParaRPr lang="en-US"/>
          </a:p>
        </p:txBody>
      </p:sp>
    </p:spTree>
    <p:extLst>
      <p:ext uri="{BB962C8B-B14F-4D97-AF65-F5344CB8AC3E}">
        <p14:creationId xmlns:p14="http://schemas.microsoft.com/office/powerpoint/2010/main" val="66063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levels of reporting. Student Reports show individual student performance on a specific testlet. Classroom Reports aggregate performance for an entire classroom. School Reports aggregate performance at the school level and are available to school and district coordinators. District Reports provide performance data across the entire district and are available only to district coordinators. Reports are available for both Math and ELA.</a:t>
            </a:r>
          </a:p>
        </p:txBody>
      </p:sp>
      <p:sp>
        <p:nvSpPr>
          <p:cNvPr id="4" name="Slide Number Placeholder 3"/>
          <p:cNvSpPr>
            <a:spLocks noGrp="1"/>
          </p:cNvSpPr>
          <p:nvPr>
            <p:ph type="sldNum" sz="quarter" idx="5"/>
          </p:nvPr>
        </p:nvSpPr>
        <p:spPr/>
        <p:txBody>
          <a:bodyPr/>
          <a:lstStyle/>
          <a:p>
            <a:fld id="{667512F2-4DF2-EA4B-A7E2-B48A333D05EF}" type="slidenum">
              <a:rPr lang="en-US" smtClean="0"/>
              <a:t>7</a:t>
            </a:fld>
            <a:endParaRPr lang="en-US"/>
          </a:p>
        </p:txBody>
      </p:sp>
    </p:spTree>
    <p:extLst>
      <p:ext uri="{BB962C8B-B14F-4D97-AF65-F5344CB8AC3E}">
        <p14:creationId xmlns:p14="http://schemas.microsoft.com/office/powerpoint/2010/main" val="2498776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look at the individual reports, I want to briefly cover what you will see in the results. Every report categorizes student performance into three levels. Level 3 means performance is consistent with grade-level expectations. Level 2 means the student is approaching but not yet meeting expectations. Level 1 means performance is below grade-level expectations. These levels are standards-referenced, meaning they are based on the specific content assessed in each testlet. One important thing to keep in mind is that testlets vary in difficulty depending on the standards they cover. Because of that, the number of items a student needs to answer correctly to reach Level 2 or Level 3 may differ from one testlet to another. So you should avoid comparing raw scores across testlets and instead focus on the performance level itself. For Math reports, you will also see standards-level data showing how students performed on each assessed standard, and misconceptions, which are common errors identified from patterns in incorrect responses. For ELA reports, performance is broken down by clusters, which are groups of related standards like Key Ideas and Details or Craft and Structure. ELA Performance Task reports also include scores across three writing dimensions. Keep in mind that these reports provide a snapshot, not a complete picture. They are most useful when considered alongside your own classroom observations, formative assessments, and professional judgment. For more detailed guidance on interpreting each report type, refer to the Testlet Report Interpretation Guides listed in your available resources.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reports, select Reporting from the left-hand navigation menu. The Reporting main page displays tiles for each report type available to your role. Select the report type you wish to view. If a report type is not visible on this page, it is not available for your role.</a:t>
            </a:r>
          </a:p>
        </p:txBody>
      </p:sp>
      <p:sp>
        <p:nvSpPr>
          <p:cNvPr id="4" name="Slide Number Placeholder 3"/>
          <p:cNvSpPr>
            <a:spLocks noGrp="1"/>
          </p:cNvSpPr>
          <p:nvPr>
            <p:ph type="sldNum" sz="quarter" idx="5"/>
          </p:nvPr>
        </p:nvSpPr>
        <p:spPr/>
        <p:txBody>
          <a:bodyPr/>
          <a:lstStyle/>
          <a:p>
            <a:fld id="{667512F2-4DF2-EA4B-A7E2-B48A333D05EF}" type="slidenum">
              <a:rPr lang="en-US" smtClean="0"/>
              <a:t>9</a:t>
            </a:fld>
            <a:endParaRPr lang="en-US"/>
          </a:p>
        </p:txBody>
      </p:sp>
    </p:spTree>
    <p:extLst>
      <p:ext uri="{BB962C8B-B14F-4D97-AF65-F5344CB8AC3E}">
        <p14:creationId xmlns:p14="http://schemas.microsoft.com/office/powerpoint/2010/main" val="2874438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8" Type="http://schemas.openxmlformats.org/officeDocument/2006/relationships/hyperlink" Target="https://newmeridiancorp.org/" TargetMode="External"/><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hyperlink" Target="https://twitter.com/NewMeridianCorp" TargetMode="External"/><Relationship Id="rId5" Type="http://schemas.openxmlformats.org/officeDocument/2006/relationships/image" Target="../media/image20.png"/><Relationship Id="rId4" Type="http://schemas.openxmlformats.org/officeDocument/2006/relationships/hyperlink" Target="https://www.linkedin.com/company/newmeridiancorp/" TargetMode="External"/><Relationship Id="rId9"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00DEE4-AA64-6681-80F6-8C990C3E2E18}"/>
              </a:ext>
            </a:extLst>
          </p:cNvPr>
          <p:cNvSpPr/>
          <p:nvPr userDrawn="1"/>
        </p:nvSpPr>
        <p:spPr>
          <a:xfrm>
            <a:off x="3048" y="1715"/>
            <a:ext cx="12188952" cy="6856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3D15F1A-0D2C-9FA3-74EE-5B97DE904E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8000"/>
          </a:xfrm>
          <a:prstGeom prst="rect">
            <a:avLst/>
          </a:prstGeom>
        </p:spPr>
      </p:pic>
      <p:sp>
        <p:nvSpPr>
          <p:cNvPr id="11" name="Rectangle 10">
            <a:extLst>
              <a:ext uri="{FF2B5EF4-FFF2-40B4-BE49-F238E27FC236}">
                <a16:creationId xmlns:a16="http://schemas.microsoft.com/office/drawing/2014/main" id="{FD35DE42-AFAA-230A-7F6A-2E13C09F5900}"/>
              </a:ext>
            </a:extLst>
          </p:cNvPr>
          <p:cNvSpPr/>
          <p:nvPr userDrawn="1"/>
        </p:nvSpPr>
        <p:spPr>
          <a:xfrm>
            <a:off x="3048" y="1715"/>
            <a:ext cx="12192000"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0BC63E8-E711-C2C6-BBB6-A21783D742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 y="1715"/>
            <a:ext cx="12188952" cy="6856285"/>
          </a:xfrm>
          <a:prstGeom prst="rect">
            <a:avLst/>
          </a:prstGeom>
        </p:spPr>
      </p:pic>
      <p:sp>
        <p:nvSpPr>
          <p:cNvPr id="4" name="Date Placeholder 3">
            <a:extLst>
              <a:ext uri="{FF2B5EF4-FFF2-40B4-BE49-F238E27FC236}">
                <a16:creationId xmlns:a16="http://schemas.microsoft.com/office/drawing/2014/main" id="{D921F508-9444-6DF6-D54C-BB4DFA84C8DD}"/>
              </a:ext>
            </a:extLst>
          </p:cNvPr>
          <p:cNvSpPr>
            <a:spLocks noGrp="1"/>
          </p:cNvSpPr>
          <p:nvPr>
            <p:ph type="dt" sz="half" idx="10"/>
          </p:nvPr>
        </p:nvSpPr>
        <p:spPr/>
        <p:txBody>
          <a:bodyPr/>
          <a:lstStyle>
            <a:lvl1pPr>
              <a:defRPr>
                <a:solidFill>
                  <a:schemeClr val="accent6">
                    <a:lumMod val="40000"/>
                    <a:lumOff val="60000"/>
                  </a:schemeClr>
                </a:solidFill>
              </a:defRPr>
            </a:lvl1pPr>
          </a:lstStyle>
          <a:p>
            <a:fld id="{03745A9E-73F0-F047-8A55-E05BE1DEBE86}" type="datetime1">
              <a:rPr lang="en-US" smtClean="0"/>
              <a:t>3/27/2026</a:t>
            </a:fld>
            <a:endParaRPr lang="en-US"/>
          </a:p>
        </p:txBody>
      </p:sp>
      <p:sp>
        <p:nvSpPr>
          <p:cNvPr id="5" name="Footer Placeholder 4">
            <a:extLst>
              <a:ext uri="{FF2B5EF4-FFF2-40B4-BE49-F238E27FC236}">
                <a16:creationId xmlns:a16="http://schemas.microsoft.com/office/drawing/2014/main" id="{E1FD3EF7-7715-6E38-1E0E-6640D337379D}"/>
              </a:ext>
            </a:extLst>
          </p:cNvPr>
          <p:cNvSpPr>
            <a:spLocks noGrp="1"/>
          </p:cNvSpPr>
          <p:nvPr>
            <p:ph type="ftr" sz="quarter" idx="11"/>
          </p:nvPr>
        </p:nvSpPr>
        <p:spPr>
          <a:xfrm>
            <a:off x="375921" y="6488430"/>
            <a:ext cx="5720080" cy="365125"/>
          </a:xfrm>
        </p:spPr>
        <p:txBody>
          <a:bodyPr/>
          <a:lstStyle>
            <a:lvl1pPr>
              <a:defRPr>
                <a:solidFill>
                  <a:schemeClr val="accent6">
                    <a:lumMod val="40000"/>
                    <a:lumOff val="60000"/>
                  </a:schemeClr>
                </a:solidFill>
              </a:defRPr>
            </a:lvl1pPr>
          </a:lstStyle>
          <a:p>
            <a:endParaRPr lang="en-US"/>
          </a:p>
        </p:txBody>
      </p:sp>
      <p:sp>
        <p:nvSpPr>
          <p:cNvPr id="6" name="Slide Number Placeholder 5">
            <a:extLst>
              <a:ext uri="{FF2B5EF4-FFF2-40B4-BE49-F238E27FC236}">
                <a16:creationId xmlns:a16="http://schemas.microsoft.com/office/drawing/2014/main" id="{AB7C192F-4183-00B7-85B2-DEEF4B5E6577}"/>
              </a:ext>
            </a:extLst>
          </p:cNvPr>
          <p:cNvSpPr>
            <a:spLocks noGrp="1"/>
          </p:cNvSpPr>
          <p:nvPr>
            <p:ph type="sldNum" sz="quarter" idx="12"/>
          </p:nvPr>
        </p:nvSpPr>
        <p:spPr/>
        <p:txBody>
          <a:bodyPr/>
          <a:lstStyle>
            <a:lvl1pPr>
              <a:defRPr>
                <a:solidFill>
                  <a:schemeClr val="accent6">
                    <a:lumMod val="40000"/>
                    <a:lumOff val="60000"/>
                  </a:schemeClr>
                </a:solidFill>
              </a:defRPr>
            </a:lvl1pPr>
          </a:lstStyle>
          <a:p>
            <a:fld id="{0B712D0B-8AA1-C847-8E6E-B59FF33174C1}" type="slidenum">
              <a:rPr lang="en-US" smtClean="0"/>
              <a:pPr/>
              <a:t>‹#›</a:t>
            </a:fld>
            <a:endParaRPr lang="en-US"/>
          </a:p>
        </p:txBody>
      </p:sp>
      <p:pic>
        <p:nvPicPr>
          <p:cNvPr id="13" name="Picture 12">
            <a:extLst>
              <a:ext uri="{FF2B5EF4-FFF2-40B4-BE49-F238E27FC236}">
                <a16:creationId xmlns:a16="http://schemas.microsoft.com/office/drawing/2014/main" id="{580428D6-ECEC-BD58-8071-B7DA64A3D9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3338" y="441366"/>
            <a:ext cx="3593053" cy="903338"/>
          </a:xfrm>
          <a:prstGeom prst="rect">
            <a:avLst/>
          </a:prstGeom>
        </p:spPr>
      </p:pic>
      <p:sp>
        <p:nvSpPr>
          <p:cNvPr id="14" name="Title 1">
            <a:extLst>
              <a:ext uri="{FF2B5EF4-FFF2-40B4-BE49-F238E27FC236}">
                <a16:creationId xmlns:a16="http://schemas.microsoft.com/office/drawing/2014/main" id="{7B970115-8EC8-8B8A-8033-2A680235A71C}"/>
              </a:ext>
            </a:extLst>
          </p:cNvPr>
          <p:cNvSpPr>
            <a:spLocks noGrp="1"/>
          </p:cNvSpPr>
          <p:nvPr>
            <p:ph type="ctrTitle"/>
          </p:nvPr>
        </p:nvSpPr>
        <p:spPr>
          <a:xfrm>
            <a:off x="375921" y="3129280"/>
            <a:ext cx="11440159" cy="1849119"/>
          </a:xfrm>
        </p:spPr>
        <p:txBody>
          <a:bodyPr anchor="ctr">
            <a:normAutofit/>
          </a:bodyPr>
          <a:lstStyle>
            <a:lvl1pPr algn="l">
              <a:lnSpc>
                <a:spcPct val="100000"/>
              </a:lnSpc>
              <a:defRPr sz="3800">
                <a:solidFill>
                  <a:schemeClr val="bg1"/>
                </a:solidFill>
              </a:defRPr>
            </a:lvl1pPr>
          </a:lstStyle>
          <a:p>
            <a:r>
              <a:rPr lang="en-US"/>
              <a:t>Click to edit Master title style</a:t>
            </a:r>
          </a:p>
        </p:txBody>
      </p:sp>
      <p:sp>
        <p:nvSpPr>
          <p:cNvPr id="15" name="Subtitle 2">
            <a:extLst>
              <a:ext uri="{FF2B5EF4-FFF2-40B4-BE49-F238E27FC236}">
                <a16:creationId xmlns:a16="http://schemas.microsoft.com/office/drawing/2014/main" id="{6B89A466-9F8D-0D0B-5BBF-7B61D604DD60}"/>
              </a:ext>
            </a:extLst>
          </p:cNvPr>
          <p:cNvSpPr>
            <a:spLocks noGrp="1"/>
          </p:cNvSpPr>
          <p:nvPr>
            <p:ph type="subTitle" idx="1"/>
          </p:nvPr>
        </p:nvSpPr>
        <p:spPr>
          <a:xfrm>
            <a:off x="403451" y="5008880"/>
            <a:ext cx="8207149" cy="121412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37594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1C7EF8-4E90-B198-B9D1-16C2C69FE8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4445"/>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CC4731F5-9739-774B-9B2E-616FE781BA43}"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1" name="Title 1">
            <a:extLst>
              <a:ext uri="{FF2B5EF4-FFF2-40B4-BE49-F238E27FC236}">
                <a16:creationId xmlns:a16="http://schemas.microsoft.com/office/drawing/2014/main" id="{1B3B656D-8F30-3201-3709-6B9D43FD951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2" name="Text Placeholder 2">
            <a:extLst>
              <a:ext uri="{FF2B5EF4-FFF2-40B4-BE49-F238E27FC236}">
                <a16:creationId xmlns:a16="http://schemas.microsoft.com/office/drawing/2014/main" id="{32BAADAC-898B-2ABB-C10D-C1BF32C0F550}"/>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658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0486AF-3D58-9DAC-F7CF-ADED2EE0AB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2" name="Title 1">
            <a:extLst>
              <a:ext uri="{FF2B5EF4-FFF2-40B4-BE49-F238E27FC236}">
                <a16:creationId xmlns:a16="http://schemas.microsoft.com/office/drawing/2014/main" id="{CFBAD6C8-D652-BEE1-C465-71B1317D9055}"/>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1218F9A-9BB0-A2F8-9D6A-EBD2B2B6C4BD}"/>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5395E819-2620-014A-A804-7E3FF5F5A0EA}"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Tree>
    <p:extLst>
      <p:ext uri="{BB962C8B-B14F-4D97-AF65-F5344CB8AC3E}">
        <p14:creationId xmlns:p14="http://schemas.microsoft.com/office/powerpoint/2010/main" val="269911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0486AF-3D58-9DAC-F7CF-ADED2EE0AB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2" name="Title 1">
            <a:extLst>
              <a:ext uri="{FF2B5EF4-FFF2-40B4-BE49-F238E27FC236}">
                <a16:creationId xmlns:a16="http://schemas.microsoft.com/office/drawing/2014/main" id="{CFBAD6C8-D652-BEE1-C465-71B1317D9055}"/>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1218F9A-9BB0-A2F8-9D6A-EBD2B2B6C4BD}"/>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5395E819-2620-014A-A804-7E3FF5F5A0EA}"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Tree>
    <p:extLst>
      <p:ext uri="{BB962C8B-B14F-4D97-AF65-F5344CB8AC3E}">
        <p14:creationId xmlns:p14="http://schemas.microsoft.com/office/powerpoint/2010/main" val="2698581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8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0486AF-3D58-9DAC-F7CF-ADED2EE0AB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2" name="Title 1">
            <a:extLst>
              <a:ext uri="{FF2B5EF4-FFF2-40B4-BE49-F238E27FC236}">
                <a16:creationId xmlns:a16="http://schemas.microsoft.com/office/drawing/2014/main" id="{CFBAD6C8-D652-BEE1-C465-71B1317D9055}"/>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1218F9A-9BB0-A2F8-9D6A-EBD2B2B6C4BD}"/>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5395E819-2620-014A-A804-7E3FF5F5A0EA}"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Tree>
    <p:extLst>
      <p:ext uri="{BB962C8B-B14F-4D97-AF65-F5344CB8AC3E}">
        <p14:creationId xmlns:p14="http://schemas.microsoft.com/office/powerpoint/2010/main" val="1704557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38831E-5C92-CFEA-9FD7-3DD7BA8933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80FBCC0F-8720-0E40-9A5D-E19FF28CF596}"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2" name="Title 1">
            <a:extLst>
              <a:ext uri="{FF2B5EF4-FFF2-40B4-BE49-F238E27FC236}">
                <a16:creationId xmlns:a16="http://schemas.microsoft.com/office/drawing/2014/main" id="{B6437524-7E0F-7CEB-B36F-47193E136D5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14FF2407-FF14-F7F7-6C5C-03BA05ED59A9}"/>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14024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38831E-5C92-CFEA-9FD7-3DD7BA8933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80FBCC0F-8720-0E40-9A5D-E19FF28CF596}"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2" name="Title 1">
            <a:extLst>
              <a:ext uri="{FF2B5EF4-FFF2-40B4-BE49-F238E27FC236}">
                <a16:creationId xmlns:a16="http://schemas.microsoft.com/office/drawing/2014/main" id="{B6437524-7E0F-7CEB-B36F-47193E136D5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14FF2407-FF14-F7F7-6C5C-03BA05ED59A9}"/>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07124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38831E-5C92-CFEA-9FD7-3DD7BA8933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91909"/>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80FBCC0F-8720-0E40-9A5D-E19FF28CF596}"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2" name="Title 1">
            <a:extLst>
              <a:ext uri="{FF2B5EF4-FFF2-40B4-BE49-F238E27FC236}">
                <a16:creationId xmlns:a16="http://schemas.microsoft.com/office/drawing/2014/main" id="{B6437524-7E0F-7CEB-B36F-47193E136D5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14FF2407-FF14-F7F7-6C5C-03BA05ED59A9}"/>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98433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9D67B9-1787-23EA-587F-881BF281EF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45"/>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80FBCC0F-8720-0E40-9A5D-E19FF28CF596}"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2" name="Title 1">
            <a:extLst>
              <a:ext uri="{FF2B5EF4-FFF2-40B4-BE49-F238E27FC236}">
                <a16:creationId xmlns:a16="http://schemas.microsoft.com/office/drawing/2014/main" id="{B6437524-7E0F-7CEB-B36F-47193E136D5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14FF2407-FF14-F7F7-6C5C-03BA05ED59A9}"/>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95283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9D67B9-1787-23EA-587F-881BF281EF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45"/>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80FBCC0F-8720-0E40-9A5D-E19FF28CF596}"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2" name="Title 1">
            <a:extLst>
              <a:ext uri="{FF2B5EF4-FFF2-40B4-BE49-F238E27FC236}">
                <a16:creationId xmlns:a16="http://schemas.microsoft.com/office/drawing/2014/main" id="{B6437524-7E0F-7CEB-B36F-47193E136D5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14FF2407-FF14-F7F7-6C5C-03BA05ED59A9}"/>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37192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9D67B9-1787-23EA-587F-881BF281EF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45"/>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80FBCC0F-8720-0E40-9A5D-E19FF28CF596}"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2" name="Title 1">
            <a:extLst>
              <a:ext uri="{FF2B5EF4-FFF2-40B4-BE49-F238E27FC236}">
                <a16:creationId xmlns:a16="http://schemas.microsoft.com/office/drawing/2014/main" id="{B6437524-7E0F-7CEB-B36F-47193E136D5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14FF2407-FF14-F7F7-6C5C-03BA05ED59A9}"/>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4286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336F9-DDCA-ABC6-7596-D6E986EC6B89}"/>
              </a:ext>
            </a:extLst>
          </p:cNvPr>
          <p:cNvSpPr>
            <a:spLocks noGrp="1"/>
          </p:cNvSpPr>
          <p:nvPr>
            <p:ph type="title"/>
          </p:nvPr>
        </p:nvSpPr>
        <p:spPr>
          <a:xfrm>
            <a:off x="1066799" y="365126"/>
            <a:ext cx="10749280" cy="53851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C4B1B08-4616-BC33-2E98-EC4DAB4D88B5}"/>
              </a:ext>
            </a:extLst>
          </p:cNvPr>
          <p:cNvSpPr>
            <a:spLocks noGrp="1"/>
          </p:cNvSpPr>
          <p:nvPr>
            <p:ph idx="1"/>
          </p:nvPr>
        </p:nvSpPr>
        <p:spPr>
          <a:xfrm>
            <a:off x="375920" y="1585239"/>
            <a:ext cx="11440161" cy="49031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8C84B-9630-5BEC-79D8-6E03D92FD978}"/>
              </a:ext>
            </a:extLst>
          </p:cNvPr>
          <p:cNvSpPr>
            <a:spLocks noGrp="1"/>
          </p:cNvSpPr>
          <p:nvPr>
            <p:ph type="dt" sz="half" idx="10"/>
          </p:nvPr>
        </p:nvSpPr>
        <p:spPr/>
        <p:txBody>
          <a:bodyPr/>
          <a:lstStyle/>
          <a:p>
            <a:fld id="{6DDB25CF-2C13-4442-BB3D-6E16034A83FC}" type="datetime1">
              <a:rPr lang="en-US" smtClean="0"/>
              <a:t>3/27/2026</a:t>
            </a:fld>
            <a:endParaRPr lang="en-US"/>
          </a:p>
        </p:txBody>
      </p:sp>
      <p:sp>
        <p:nvSpPr>
          <p:cNvPr id="5" name="Footer Placeholder 4">
            <a:extLst>
              <a:ext uri="{FF2B5EF4-FFF2-40B4-BE49-F238E27FC236}">
                <a16:creationId xmlns:a16="http://schemas.microsoft.com/office/drawing/2014/main" id="{F3236AD5-3B36-BEF0-5F5C-9A44CD6D7108}"/>
              </a:ext>
            </a:extLst>
          </p:cNvPr>
          <p:cNvSpPr>
            <a:spLocks noGrp="1"/>
          </p:cNvSpPr>
          <p:nvPr>
            <p:ph type="ftr" sz="quarter" idx="11"/>
          </p:nvPr>
        </p:nvSpPr>
        <p:spPr>
          <a:xfrm>
            <a:off x="375919" y="6488430"/>
            <a:ext cx="5720082" cy="365125"/>
          </a:xfrm>
        </p:spPr>
        <p:txBody>
          <a:bodyPr/>
          <a:lstStyle/>
          <a:p>
            <a:endParaRPr lang="en-US"/>
          </a:p>
        </p:txBody>
      </p:sp>
      <p:sp>
        <p:nvSpPr>
          <p:cNvPr id="6" name="Slide Number Placeholder 5">
            <a:extLst>
              <a:ext uri="{FF2B5EF4-FFF2-40B4-BE49-F238E27FC236}">
                <a16:creationId xmlns:a16="http://schemas.microsoft.com/office/drawing/2014/main" id="{80A6B1A5-EA64-9397-9E16-211DDDED9B9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8" name="Text Placeholder 7">
            <a:extLst>
              <a:ext uri="{FF2B5EF4-FFF2-40B4-BE49-F238E27FC236}">
                <a16:creationId xmlns:a16="http://schemas.microsoft.com/office/drawing/2014/main" id="{0A76EABC-966F-5F20-065F-B5682FE6E9C7}"/>
              </a:ext>
            </a:extLst>
          </p:cNvPr>
          <p:cNvSpPr>
            <a:spLocks noGrp="1"/>
          </p:cNvSpPr>
          <p:nvPr>
            <p:ph type="body" sz="quarter" idx="13"/>
          </p:nvPr>
        </p:nvSpPr>
        <p:spPr>
          <a:xfrm>
            <a:off x="1066800" y="924243"/>
            <a:ext cx="10749280" cy="640397"/>
          </a:xfrm>
        </p:spPr>
        <p:txBody>
          <a:bodyPr/>
          <a:lstStyle>
            <a:lvl1pPr marL="0" indent="0">
              <a:buNone/>
              <a:defRPr>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06126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E67FEA-5094-23E3-6A20-563025BB0C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45"/>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80FBCC0F-8720-0E40-9A5D-E19FF28CF596}"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2" name="Title 1">
            <a:extLst>
              <a:ext uri="{FF2B5EF4-FFF2-40B4-BE49-F238E27FC236}">
                <a16:creationId xmlns:a16="http://schemas.microsoft.com/office/drawing/2014/main" id="{B6437524-7E0F-7CEB-B36F-47193E136D5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14FF2407-FF14-F7F7-6C5C-03BA05ED59A9}"/>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62437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E67FEA-5094-23E3-6A20-563025BB0C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45"/>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80FBCC0F-8720-0E40-9A5D-E19FF28CF596}"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2" name="Title 1">
            <a:extLst>
              <a:ext uri="{FF2B5EF4-FFF2-40B4-BE49-F238E27FC236}">
                <a16:creationId xmlns:a16="http://schemas.microsoft.com/office/drawing/2014/main" id="{B6437524-7E0F-7CEB-B36F-47193E136D5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14FF2407-FF14-F7F7-6C5C-03BA05ED59A9}"/>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79129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E67FEA-5094-23E3-6A20-563025BB0C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45"/>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80FBCC0F-8720-0E40-9A5D-E19FF28CF596}"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2" name="Title 1">
            <a:extLst>
              <a:ext uri="{FF2B5EF4-FFF2-40B4-BE49-F238E27FC236}">
                <a16:creationId xmlns:a16="http://schemas.microsoft.com/office/drawing/2014/main" id="{B6437524-7E0F-7CEB-B36F-47193E136D5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14FF2407-FF14-F7F7-6C5C-03BA05ED59A9}"/>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54292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67167-DAF6-02D9-CC12-18642FDE12D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88952"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80FBCC0F-8720-0E40-9A5D-E19FF28CF596}"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2" name="Title 1">
            <a:extLst>
              <a:ext uri="{FF2B5EF4-FFF2-40B4-BE49-F238E27FC236}">
                <a16:creationId xmlns:a16="http://schemas.microsoft.com/office/drawing/2014/main" id="{B6437524-7E0F-7CEB-B36F-47193E136D5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14FF2407-FF14-F7F7-6C5C-03BA05ED59A9}"/>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23458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67167-DAF6-02D9-CC12-18642FDE12D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88952"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80FBCC0F-8720-0E40-9A5D-E19FF28CF596}"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2" name="Title 1">
            <a:extLst>
              <a:ext uri="{FF2B5EF4-FFF2-40B4-BE49-F238E27FC236}">
                <a16:creationId xmlns:a16="http://schemas.microsoft.com/office/drawing/2014/main" id="{B6437524-7E0F-7CEB-B36F-47193E136D5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14FF2407-FF14-F7F7-6C5C-03BA05ED59A9}"/>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422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67167-DAF6-02D9-CC12-18642FDE12D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88952"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80FBCC0F-8720-0E40-9A5D-E19FF28CF596}"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2" name="Title 1">
            <a:extLst>
              <a:ext uri="{FF2B5EF4-FFF2-40B4-BE49-F238E27FC236}">
                <a16:creationId xmlns:a16="http://schemas.microsoft.com/office/drawing/2014/main" id="{B6437524-7E0F-7CEB-B36F-47193E136D5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14FF2407-FF14-F7F7-6C5C-03BA05ED59A9}"/>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88550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5E820-0B91-2FC3-364A-DE185AF92C2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80FBCC0F-8720-0E40-9A5D-E19FF28CF596}"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2" name="Title 1">
            <a:extLst>
              <a:ext uri="{FF2B5EF4-FFF2-40B4-BE49-F238E27FC236}">
                <a16:creationId xmlns:a16="http://schemas.microsoft.com/office/drawing/2014/main" id="{B6437524-7E0F-7CEB-B36F-47193E136D5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14FF2407-FF14-F7F7-6C5C-03BA05ED59A9}"/>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7363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5E820-0B91-2FC3-364A-DE185AF92C2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80FBCC0F-8720-0E40-9A5D-E19FF28CF596}"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2" name="Title 1">
            <a:extLst>
              <a:ext uri="{FF2B5EF4-FFF2-40B4-BE49-F238E27FC236}">
                <a16:creationId xmlns:a16="http://schemas.microsoft.com/office/drawing/2014/main" id="{B6437524-7E0F-7CEB-B36F-47193E136D5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14FF2407-FF14-F7F7-6C5C-03BA05ED59A9}"/>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51394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5E820-0B91-2FC3-364A-DE185AF92C2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80FBCC0F-8720-0E40-9A5D-E19FF28CF596}"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a:xfrm>
            <a:off x="375921" y="6488430"/>
            <a:ext cx="572008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2" name="Title 1">
            <a:extLst>
              <a:ext uri="{FF2B5EF4-FFF2-40B4-BE49-F238E27FC236}">
                <a16:creationId xmlns:a16="http://schemas.microsoft.com/office/drawing/2014/main" id="{B6437524-7E0F-7CEB-B36F-47193E136D5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14FF2407-FF14-F7F7-6C5C-03BA05ED59A9}"/>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8044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EC0D703F-D887-FFC2-B6A6-06839E25EB44}"/>
              </a:ext>
            </a:extLst>
          </p:cNvPr>
          <p:cNvSpPr>
            <a:spLocks noGrp="1"/>
          </p:cNvSpPr>
          <p:nvPr>
            <p:ph sz="half" idx="2"/>
          </p:nvPr>
        </p:nvSpPr>
        <p:spPr>
          <a:xfrm>
            <a:off x="6508376" y="579120"/>
            <a:ext cx="5307704" cy="5597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p>
            <a:fld id="{91BC2E2C-EAF8-2443-B9B3-B90DCDF636F9}" type="datetime1">
              <a:rPr lang="en-US" smtClean="0"/>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8181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336F9-DDCA-ABC6-7596-D6E986EC6B89}"/>
              </a:ext>
            </a:extLst>
          </p:cNvPr>
          <p:cNvSpPr>
            <a:spLocks noGrp="1"/>
          </p:cNvSpPr>
          <p:nvPr>
            <p:ph type="title"/>
          </p:nvPr>
        </p:nvSpPr>
        <p:spPr>
          <a:xfrm>
            <a:off x="1066799" y="365126"/>
            <a:ext cx="10749280" cy="53851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C4B1B08-4616-BC33-2E98-EC4DAB4D88B5}"/>
              </a:ext>
            </a:extLst>
          </p:cNvPr>
          <p:cNvSpPr>
            <a:spLocks noGrp="1"/>
          </p:cNvSpPr>
          <p:nvPr>
            <p:ph idx="1"/>
          </p:nvPr>
        </p:nvSpPr>
        <p:spPr>
          <a:xfrm>
            <a:off x="375921" y="2123440"/>
            <a:ext cx="5486400" cy="4364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8C84B-9630-5BEC-79D8-6E03D92FD978}"/>
              </a:ext>
            </a:extLst>
          </p:cNvPr>
          <p:cNvSpPr>
            <a:spLocks noGrp="1"/>
          </p:cNvSpPr>
          <p:nvPr>
            <p:ph type="dt" sz="half" idx="10"/>
          </p:nvPr>
        </p:nvSpPr>
        <p:spPr/>
        <p:txBody>
          <a:bodyPr/>
          <a:lstStyle/>
          <a:p>
            <a:fld id="{6DDB25CF-2C13-4442-BB3D-6E16034A83FC}" type="datetime1">
              <a:rPr lang="en-US" smtClean="0"/>
              <a:t>3/27/2026</a:t>
            </a:fld>
            <a:endParaRPr lang="en-US"/>
          </a:p>
        </p:txBody>
      </p:sp>
      <p:sp>
        <p:nvSpPr>
          <p:cNvPr id="5" name="Footer Placeholder 4">
            <a:extLst>
              <a:ext uri="{FF2B5EF4-FFF2-40B4-BE49-F238E27FC236}">
                <a16:creationId xmlns:a16="http://schemas.microsoft.com/office/drawing/2014/main" id="{F3236AD5-3B36-BEF0-5F5C-9A44CD6D7108}"/>
              </a:ext>
            </a:extLst>
          </p:cNvPr>
          <p:cNvSpPr>
            <a:spLocks noGrp="1"/>
          </p:cNvSpPr>
          <p:nvPr>
            <p:ph type="ftr" sz="quarter" idx="11"/>
          </p:nvPr>
        </p:nvSpPr>
        <p:spPr>
          <a:xfrm>
            <a:off x="375919" y="6488430"/>
            <a:ext cx="5720082" cy="365125"/>
          </a:xfrm>
        </p:spPr>
        <p:txBody>
          <a:bodyPr/>
          <a:lstStyle/>
          <a:p>
            <a:endParaRPr lang="en-US"/>
          </a:p>
        </p:txBody>
      </p:sp>
      <p:sp>
        <p:nvSpPr>
          <p:cNvPr id="6" name="Slide Number Placeholder 5">
            <a:extLst>
              <a:ext uri="{FF2B5EF4-FFF2-40B4-BE49-F238E27FC236}">
                <a16:creationId xmlns:a16="http://schemas.microsoft.com/office/drawing/2014/main" id="{80A6B1A5-EA64-9397-9E16-211DDDED9B9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8" name="Text Placeholder 7">
            <a:extLst>
              <a:ext uri="{FF2B5EF4-FFF2-40B4-BE49-F238E27FC236}">
                <a16:creationId xmlns:a16="http://schemas.microsoft.com/office/drawing/2014/main" id="{0A76EABC-966F-5F20-065F-B5682FE6E9C7}"/>
              </a:ext>
            </a:extLst>
          </p:cNvPr>
          <p:cNvSpPr>
            <a:spLocks noGrp="1"/>
          </p:cNvSpPr>
          <p:nvPr>
            <p:ph type="body" sz="quarter" idx="13"/>
          </p:nvPr>
        </p:nvSpPr>
        <p:spPr>
          <a:xfrm>
            <a:off x="1066800" y="924243"/>
            <a:ext cx="10749280" cy="640397"/>
          </a:xfrm>
        </p:spPr>
        <p:txBody>
          <a:bodyPr/>
          <a:lstStyle>
            <a:lvl1pPr marL="0" indent="0">
              <a:buNone/>
              <a:defRPr>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08ECC38D-507E-2CAD-DC5D-F34F7A136A8D}"/>
              </a:ext>
            </a:extLst>
          </p:cNvPr>
          <p:cNvSpPr>
            <a:spLocks noGrp="1"/>
          </p:cNvSpPr>
          <p:nvPr>
            <p:ph type="body" sz="quarter" idx="14"/>
          </p:nvPr>
        </p:nvSpPr>
        <p:spPr>
          <a:xfrm>
            <a:off x="376237" y="1595120"/>
            <a:ext cx="5486083" cy="447040"/>
          </a:xfrm>
        </p:spPr>
        <p:txBody>
          <a:bodyPr anchor="b"/>
          <a:lstStyle>
            <a:lvl1pPr marL="0" indent="0">
              <a:buNone/>
              <a:defRPr b="1"/>
            </a:lvl1pPr>
          </a:lstStyle>
          <a:p>
            <a:pPr lvl="0"/>
            <a:r>
              <a:rPr lang="en-US"/>
              <a:t>Click to edit Master text styles</a:t>
            </a:r>
          </a:p>
        </p:txBody>
      </p:sp>
      <p:sp>
        <p:nvSpPr>
          <p:cNvPr id="10" name="Content Placeholder 2">
            <a:extLst>
              <a:ext uri="{FF2B5EF4-FFF2-40B4-BE49-F238E27FC236}">
                <a16:creationId xmlns:a16="http://schemas.microsoft.com/office/drawing/2014/main" id="{22E2AF6B-D692-B55B-8B2B-EEFA8F24AA35}"/>
              </a:ext>
            </a:extLst>
          </p:cNvPr>
          <p:cNvSpPr>
            <a:spLocks noGrp="1"/>
          </p:cNvSpPr>
          <p:nvPr>
            <p:ph idx="15"/>
          </p:nvPr>
        </p:nvSpPr>
        <p:spPr>
          <a:xfrm>
            <a:off x="6329681" y="2123440"/>
            <a:ext cx="5486400" cy="4364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a:extLst>
              <a:ext uri="{FF2B5EF4-FFF2-40B4-BE49-F238E27FC236}">
                <a16:creationId xmlns:a16="http://schemas.microsoft.com/office/drawing/2014/main" id="{22CF5CCA-11EA-7C2C-3EB0-8E2F5A643855}"/>
              </a:ext>
            </a:extLst>
          </p:cNvPr>
          <p:cNvSpPr>
            <a:spLocks noGrp="1"/>
          </p:cNvSpPr>
          <p:nvPr>
            <p:ph type="body" sz="quarter" idx="16"/>
          </p:nvPr>
        </p:nvSpPr>
        <p:spPr>
          <a:xfrm>
            <a:off x="6329997" y="1595120"/>
            <a:ext cx="5486083" cy="447040"/>
          </a:xfrm>
        </p:spPr>
        <p:txBody>
          <a:bodyPr anchor="b"/>
          <a:lstStyle>
            <a:lvl1pPr marL="0" indent="0">
              <a:buNone/>
              <a:defRPr b="1"/>
            </a:lvl1pPr>
          </a:lstStyle>
          <a:p>
            <a:pPr lvl="0"/>
            <a:r>
              <a:rPr lang="en-US"/>
              <a:t>Click to edit Master text styles</a:t>
            </a:r>
          </a:p>
        </p:txBody>
      </p:sp>
    </p:spTree>
    <p:extLst>
      <p:ext uri="{BB962C8B-B14F-4D97-AF65-F5344CB8AC3E}">
        <p14:creationId xmlns:p14="http://schemas.microsoft.com/office/powerpoint/2010/main" val="2516718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EC0D703F-D887-FFC2-B6A6-06839E25EB44}"/>
              </a:ext>
            </a:extLst>
          </p:cNvPr>
          <p:cNvSpPr>
            <a:spLocks noGrp="1"/>
          </p:cNvSpPr>
          <p:nvPr>
            <p:ph sz="half" idx="2"/>
          </p:nvPr>
        </p:nvSpPr>
        <p:spPr>
          <a:xfrm>
            <a:off x="6508376" y="579120"/>
            <a:ext cx="5307704" cy="5597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p>
            <a:fld id="{91BC2E2C-EAF8-2443-B9B3-B90DCDF636F9}" type="datetime1">
              <a:rPr lang="en-US" smtClean="0"/>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204419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EC0D703F-D887-FFC2-B6A6-06839E25EB44}"/>
              </a:ext>
            </a:extLst>
          </p:cNvPr>
          <p:cNvSpPr>
            <a:spLocks noGrp="1"/>
          </p:cNvSpPr>
          <p:nvPr>
            <p:ph sz="half" idx="2"/>
          </p:nvPr>
        </p:nvSpPr>
        <p:spPr>
          <a:xfrm>
            <a:off x="6508376" y="579120"/>
            <a:ext cx="5307704" cy="5597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p>
            <a:fld id="{91BC2E2C-EAF8-2443-B9B3-B90DCDF636F9}" type="datetime1">
              <a:rPr lang="en-US" smtClean="0"/>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953137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EC0D703F-D887-FFC2-B6A6-06839E25EB44}"/>
              </a:ext>
            </a:extLst>
          </p:cNvPr>
          <p:cNvSpPr>
            <a:spLocks noGrp="1"/>
          </p:cNvSpPr>
          <p:nvPr>
            <p:ph sz="half" idx="2"/>
          </p:nvPr>
        </p:nvSpPr>
        <p:spPr>
          <a:xfrm>
            <a:off x="6508376" y="579120"/>
            <a:ext cx="5307704" cy="5597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p>
            <a:fld id="{91BC2E2C-EAF8-2443-B9B3-B90DCDF636F9}" type="datetime1">
              <a:rPr lang="en-US" smtClean="0"/>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lvl1pPr>
              <a:defRPr>
                <a:solidFill>
                  <a:schemeClr val="accent6">
                    <a:lumMod val="40000"/>
                    <a:lumOff val="60000"/>
                  </a:schemeClr>
                </a:solidFill>
              </a:defRPr>
            </a:lvl1p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418095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bsection Title and Image_Blu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633499-EE84-C516-0688-6A3FE00303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0060" y="-1"/>
            <a:ext cx="6641941" cy="6868757"/>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p>
            <a:fld id="{91BC2E2C-EAF8-2443-B9B3-B90DCDF636F9}" type="datetime1">
              <a:rPr lang="en-US" smtClean="0"/>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253868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ubsection Title and Image_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D9D27E-ED21-8C6A-2412-BF8BFE5A23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1568" y="-1"/>
            <a:ext cx="6632044" cy="6867963"/>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p>
            <a:fld id="{91BC2E2C-EAF8-2443-B9B3-B90DCDF636F9}" type="datetime1">
              <a:rPr lang="en-US" smtClean="0"/>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651305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ubsection Title and Image_Blu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0E6728-8631-5B54-5B1C-41FA43E6D6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1188" y="0"/>
            <a:ext cx="6622423" cy="6858000"/>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p>
            <a:fld id="{91BC2E2C-EAF8-2443-B9B3-B90DCDF636F9}" type="datetime1">
              <a:rPr lang="en-US" smtClean="0"/>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85941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ubsection Title and Image_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0F6D10-16F8-7910-05BD-B54AAB9A2C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1188" y="0"/>
            <a:ext cx="6622423" cy="6858000"/>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p>
            <a:fld id="{91BC2E2C-EAF8-2443-B9B3-B90DCDF636F9}" type="datetime1">
              <a:rPr lang="en-US" smtClean="0"/>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334968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Subsection Title and Image_Blu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D9F095E-2D39-39E2-567C-9DC895CEA0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1188" y="0"/>
            <a:ext cx="6622423" cy="6858000"/>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p>
            <a:fld id="{91BC2E2C-EAF8-2443-B9B3-B90DCDF636F9}" type="datetime1">
              <a:rPr lang="en-US" smtClean="0"/>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562984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ubsection Title and Image_Yellow">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633499-EE84-C516-0688-6A3FE00303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0060" y="-1"/>
            <a:ext cx="6641941" cy="6868757"/>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tx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lvl1pPr>
              <a:defRPr>
                <a:solidFill>
                  <a:schemeClr val="bg1"/>
                </a:solidFill>
              </a:defRPr>
            </a:lvl1pPr>
          </a:lstStyle>
          <a:p>
            <a:fld id="{91BC2E2C-EAF8-2443-B9B3-B90DCDF636F9}" type="datetime1">
              <a:rPr lang="en-US" smtClean="0"/>
              <a:pPr/>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792601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ubsection Title and Image_Yello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D9D27E-ED21-8C6A-2412-BF8BFE5A23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1568" y="-1"/>
            <a:ext cx="6632044" cy="6867963"/>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tx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lvl1pPr>
              <a:defRPr>
                <a:solidFill>
                  <a:schemeClr val="bg1"/>
                </a:solidFill>
              </a:defRPr>
            </a:lvl1pPr>
          </a:lstStyle>
          <a:p>
            <a:fld id="{91BC2E2C-EAF8-2443-B9B3-B90DCDF636F9}" type="datetime1">
              <a:rPr lang="en-US" smtClean="0"/>
              <a:pPr/>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983203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00DEE4-AA64-6681-80F6-8C990C3E2E18}"/>
              </a:ext>
            </a:extLst>
          </p:cNvPr>
          <p:cNvSpPr/>
          <p:nvPr userDrawn="1"/>
        </p:nvSpPr>
        <p:spPr>
          <a:xfrm>
            <a:off x="3048" y="1715"/>
            <a:ext cx="12188952" cy="6856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6AFBDAE-D732-29F1-B80D-CD17A8DE7B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FD35DE42-AFAA-230A-7F6A-2E13C09F5900}"/>
              </a:ext>
            </a:extLst>
          </p:cNvPr>
          <p:cNvSpPr/>
          <p:nvPr userDrawn="1"/>
        </p:nvSpPr>
        <p:spPr>
          <a:xfrm>
            <a:off x="3048" y="0"/>
            <a:ext cx="12192000"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C005A11-3D6E-038A-C512-A887F7B527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 y="1715"/>
            <a:ext cx="12188952" cy="6856285"/>
          </a:xfrm>
          <a:prstGeom prst="rect">
            <a:avLst/>
          </a:prstGeom>
        </p:spPr>
      </p:pic>
      <p:sp>
        <p:nvSpPr>
          <p:cNvPr id="4" name="Date Placeholder 3">
            <a:extLst>
              <a:ext uri="{FF2B5EF4-FFF2-40B4-BE49-F238E27FC236}">
                <a16:creationId xmlns:a16="http://schemas.microsoft.com/office/drawing/2014/main" id="{D921F508-9444-6DF6-D54C-BB4DFA84C8DD}"/>
              </a:ext>
            </a:extLst>
          </p:cNvPr>
          <p:cNvSpPr>
            <a:spLocks noGrp="1"/>
          </p:cNvSpPr>
          <p:nvPr>
            <p:ph type="dt" sz="half" idx="10"/>
          </p:nvPr>
        </p:nvSpPr>
        <p:spPr/>
        <p:txBody>
          <a:bodyPr/>
          <a:lstStyle>
            <a:lvl1pPr>
              <a:defRPr>
                <a:solidFill>
                  <a:schemeClr val="accent6">
                    <a:lumMod val="40000"/>
                    <a:lumOff val="60000"/>
                  </a:schemeClr>
                </a:solidFill>
              </a:defRPr>
            </a:lvl1pPr>
          </a:lstStyle>
          <a:p>
            <a:fld id="{F860245F-BBCA-A94F-8F78-D2D405BD13E5}" type="datetime1">
              <a:rPr lang="en-US" smtClean="0"/>
              <a:t>3/27/2026</a:t>
            </a:fld>
            <a:endParaRPr lang="en-US"/>
          </a:p>
        </p:txBody>
      </p:sp>
      <p:sp>
        <p:nvSpPr>
          <p:cNvPr id="5" name="Footer Placeholder 4">
            <a:extLst>
              <a:ext uri="{FF2B5EF4-FFF2-40B4-BE49-F238E27FC236}">
                <a16:creationId xmlns:a16="http://schemas.microsoft.com/office/drawing/2014/main" id="{E1FD3EF7-7715-6E38-1E0E-6640D337379D}"/>
              </a:ext>
            </a:extLst>
          </p:cNvPr>
          <p:cNvSpPr>
            <a:spLocks noGrp="1"/>
          </p:cNvSpPr>
          <p:nvPr>
            <p:ph type="ftr" sz="quarter" idx="11"/>
          </p:nvPr>
        </p:nvSpPr>
        <p:spPr>
          <a:xfrm>
            <a:off x="375921" y="6488430"/>
            <a:ext cx="5720080" cy="365125"/>
          </a:xfrm>
        </p:spPr>
        <p:txBody>
          <a:bodyPr/>
          <a:lstStyle>
            <a:lvl1pPr>
              <a:defRPr>
                <a:solidFill>
                  <a:schemeClr val="accent6">
                    <a:lumMod val="40000"/>
                    <a:lumOff val="60000"/>
                  </a:schemeClr>
                </a:solidFill>
              </a:defRPr>
            </a:lvl1pPr>
          </a:lstStyle>
          <a:p>
            <a:endParaRPr lang="en-US"/>
          </a:p>
        </p:txBody>
      </p:sp>
      <p:sp>
        <p:nvSpPr>
          <p:cNvPr id="6" name="Slide Number Placeholder 5">
            <a:extLst>
              <a:ext uri="{FF2B5EF4-FFF2-40B4-BE49-F238E27FC236}">
                <a16:creationId xmlns:a16="http://schemas.microsoft.com/office/drawing/2014/main" id="{AB7C192F-4183-00B7-85B2-DEEF4B5E6577}"/>
              </a:ext>
            </a:extLst>
          </p:cNvPr>
          <p:cNvSpPr>
            <a:spLocks noGrp="1"/>
          </p:cNvSpPr>
          <p:nvPr>
            <p:ph type="sldNum" sz="quarter" idx="12"/>
          </p:nvPr>
        </p:nvSpPr>
        <p:spPr/>
        <p:txBody>
          <a:bodyPr/>
          <a:lstStyle>
            <a:lvl1pPr>
              <a:defRPr>
                <a:solidFill>
                  <a:schemeClr val="accent6">
                    <a:lumMod val="40000"/>
                    <a:lumOff val="60000"/>
                  </a:schemeClr>
                </a:solidFill>
              </a:defRPr>
            </a:lvl1pPr>
          </a:lstStyle>
          <a:p>
            <a:fld id="{0B712D0B-8AA1-C847-8E6E-B59FF33174C1}" type="slidenum">
              <a:rPr lang="en-US" smtClean="0"/>
              <a:pPr/>
              <a:t>‹#›</a:t>
            </a:fld>
            <a:endParaRPr lang="en-US"/>
          </a:p>
        </p:txBody>
      </p:sp>
      <p:pic>
        <p:nvPicPr>
          <p:cNvPr id="13" name="Picture 12">
            <a:extLst>
              <a:ext uri="{FF2B5EF4-FFF2-40B4-BE49-F238E27FC236}">
                <a16:creationId xmlns:a16="http://schemas.microsoft.com/office/drawing/2014/main" id="{580428D6-ECEC-BD58-8071-B7DA64A3D9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3338" y="441366"/>
            <a:ext cx="3593053" cy="903338"/>
          </a:xfrm>
          <a:prstGeom prst="rect">
            <a:avLst/>
          </a:prstGeom>
        </p:spPr>
      </p:pic>
      <p:sp>
        <p:nvSpPr>
          <p:cNvPr id="14" name="Title 1">
            <a:extLst>
              <a:ext uri="{FF2B5EF4-FFF2-40B4-BE49-F238E27FC236}">
                <a16:creationId xmlns:a16="http://schemas.microsoft.com/office/drawing/2014/main" id="{812F6269-5CEB-6291-8FC3-120B849E1287}"/>
              </a:ext>
            </a:extLst>
          </p:cNvPr>
          <p:cNvSpPr>
            <a:spLocks noGrp="1"/>
          </p:cNvSpPr>
          <p:nvPr>
            <p:ph type="ctrTitle"/>
          </p:nvPr>
        </p:nvSpPr>
        <p:spPr>
          <a:xfrm>
            <a:off x="375921" y="3129280"/>
            <a:ext cx="11440159" cy="1849119"/>
          </a:xfrm>
        </p:spPr>
        <p:txBody>
          <a:bodyPr anchor="ctr">
            <a:normAutofit/>
          </a:bodyPr>
          <a:lstStyle>
            <a:lvl1pPr algn="l">
              <a:lnSpc>
                <a:spcPct val="100000"/>
              </a:lnSpc>
              <a:defRPr sz="3800">
                <a:solidFill>
                  <a:schemeClr val="bg1"/>
                </a:solidFill>
              </a:defRPr>
            </a:lvl1pPr>
          </a:lstStyle>
          <a:p>
            <a:r>
              <a:rPr lang="en-US"/>
              <a:t>Click to edit Master title style</a:t>
            </a:r>
          </a:p>
        </p:txBody>
      </p:sp>
      <p:sp>
        <p:nvSpPr>
          <p:cNvPr id="15" name="Subtitle 2">
            <a:extLst>
              <a:ext uri="{FF2B5EF4-FFF2-40B4-BE49-F238E27FC236}">
                <a16:creationId xmlns:a16="http://schemas.microsoft.com/office/drawing/2014/main" id="{B8F56E89-BAEF-C0A9-4BFE-6B308F605E7D}"/>
              </a:ext>
            </a:extLst>
          </p:cNvPr>
          <p:cNvSpPr>
            <a:spLocks noGrp="1"/>
          </p:cNvSpPr>
          <p:nvPr>
            <p:ph type="subTitle" idx="1"/>
          </p:nvPr>
        </p:nvSpPr>
        <p:spPr>
          <a:xfrm>
            <a:off x="403451" y="5008880"/>
            <a:ext cx="8207149" cy="121412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35500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ubsection Title and Image_Yellow">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0E6728-8631-5B54-5B1C-41FA43E6D6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1188" y="0"/>
            <a:ext cx="6622423" cy="6858000"/>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tx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lvl1pPr>
              <a:defRPr>
                <a:solidFill>
                  <a:schemeClr val="bg1"/>
                </a:solidFill>
              </a:defRPr>
            </a:lvl1pPr>
          </a:lstStyle>
          <a:p>
            <a:fld id="{91BC2E2C-EAF8-2443-B9B3-B90DCDF636F9}" type="datetime1">
              <a:rPr lang="en-US" smtClean="0"/>
              <a:pPr/>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537780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Subsection Title and Image_Yello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0F6D10-16F8-7910-05BD-B54AAB9A2C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1188" y="0"/>
            <a:ext cx="6622423" cy="6858000"/>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tx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lvl1pPr>
              <a:defRPr>
                <a:solidFill>
                  <a:schemeClr val="bg1"/>
                </a:solidFill>
              </a:defRPr>
            </a:lvl1pPr>
          </a:lstStyle>
          <a:p>
            <a:fld id="{91BC2E2C-EAF8-2443-B9B3-B90DCDF636F9}" type="datetime1">
              <a:rPr lang="en-US" smtClean="0"/>
              <a:pPr/>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974436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Subsection Title and Image_Yellow">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D9F095E-2D39-39E2-567C-9DC895CEA0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1188" y="0"/>
            <a:ext cx="6622423" cy="6858000"/>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tx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lvl1pPr>
              <a:defRPr>
                <a:solidFill>
                  <a:schemeClr val="bg1"/>
                </a:solidFill>
              </a:defRPr>
            </a:lvl1pPr>
          </a:lstStyle>
          <a:p>
            <a:fld id="{91BC2E2C-EAF8-2443-B9B3-B90DCDF636F9}" type="datetime1">
              <a:rPr lang="en-US" smtClean="0"/>
              <a:pPr/>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39515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ubsection Title and Image_Oran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633499-EE84-C516-0688-6A3FE00303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0060" y="-1"/>
            <a:ext cx="6641941" cy="6868757"/>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lvl1pPr>
              <a:defRPr>
                <a:solidFill>
                  <a:schemeClr val="bg1"/>
                </a:solidFill>
              </a:defRPr>
            </a:lvl1pPr>
          </a:lstStyle>
          <a:p>
            <a:fld id="{91BC2E2C-EAF8-2443-B9B3-B90DCDF636F9}" type="datetime1">
              <a:rPr lang="en-US" smtClean="0"/>
              <a:pPr/>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8413077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ubsection Title and Image_Oran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D9D27E-ED21-8C6A-2412-BF8BFE5A23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1568" y="-1"/>
            <a:ext cx="6632044" cy="6867963"/>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lvl1pPr>
              <a:defRPr>
                <a:solidFill>
                  <a:schemeClr val="bg1"/>
                </a:solidFill>
              </a:defRPr>
            </a:lvl1pPr>
          </a:lstStyle>
          <a:p>
            <a:fld id="{91BC2E2C-EAF8-2443-B9B3-B90DCDF636F9}" type="datetime1">
              <a:rPr lang="en-US" smtClean="0"/>
              <a:pPr/>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2901204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ubsection Title and Image_Oran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0E6728-8631-5B54-5B1C-41FA43E6D6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1188" y="0"/>
            <a:ext cx="6622423" cy="6858000"/>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lvl1pPr>
              <a:defRPr>
                <a:solidFill>
                  <a:schemeClr val="bg1"/>
                </a:solidFill>
              </a:defRPr>
            </a:lvl1pPr>
          </a:lstStyle>
          <a:p>
            <a:fld id="{91BC2E2C-EAF8-2443-B9B3-B90DCDF636F9}" type="datetime1">
              <a:rPr lang="en-US" smtClean="0"/>
              <a:pPr/>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834079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Subsection Title and Image_Oran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0F6D10-16F8-7910-05BD-B54AAB9A2C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1188" y="0"/>
            <a:ext cx="6622423" cy="6858000"/>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lvl1pPr>
              <a:defRPr>
                <a:solidFill>
                  <a:schemeClr val="bg1"/>
                </a:solidFill>
              </a:defRPr>
            </a:lvl1pPr>
          </a:lstStyle>
          <a:p>
            <a:fld id="{91BC2E2C-EAF8-2443-B9B3-B90DCDF636F9}" type="datetime1">
              <a:rPr lang="en-US" smtClean="0"/>
              <a:pPr/>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4598778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Subsection Title and Image_Oran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D9F095E-2D39-39E2-567C-9DC895CEA0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1188" y="0"/>
            <a:ext cx="6622423" cy="6858000"/>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lvl1pPr>
              <a:defRPr>
                <a:solidFill>
                  <a:schemeClr val="bg1"/>
                </a:solidFill>
              </a:defRPr>
            </a:lvl1pPr>
          </a:lstStyle>
          <a:p>
            <a:fld id="{91BC2E2C-EAF8-2443-B9B3-B90DCDF636F9}" type="datetime1">
              <a:rPr lang="en-US" smtClean="0"/>
              <a:pPr/>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7261108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ubsection Title and Image_Gree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633499-EE84-C516-0688-6A3FE00303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0060" y="-1"/>
            <a:ext cx="6641941" cy="6868757"/>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15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p>
            <a:fld id="{91BC2E2C-EAF8-2443-B9B3-B90DCDF636F9}" type="datetime1">
              <a:rPr lang="en-US" smtClean="0"/>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lvl1pPr>
              <a:defRPr>
                <a:solidFill>
                  <a:schemeClr val="accent6">
                    <a:lumMod val="40000"/>
                    <a:lumOff val="60000"/>
                  </a:schemeClr>
                </a:solidFill>
              </a:defRPr>
            </a:lvl1p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661180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ubsection Title and Image_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D9D27E-ED21-8C6A-2412-BF8BFE5A23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1568" y="-1"/>
            <a:ext cx="6632044" cy="6867963"/>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15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p>
            <a:fld id="{91BC2E2C-EAF8-2443-B9B3-B90DCDF636F9}" type="datetime1">
              <a:rPr lang="en-US" smtClean="0"/>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lvl1pPr>
              <a:defRPr>
                <a:solidFill>
                  <a:schemeClr val="accent6">
                    <a:lumMod val="40000"/>
                    <a:lumOff val="60000"/>
                  </a:schemeClr>
                </a:solidFill>
              </a:defRPr>
            </a:lvl1p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54555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00DEE4-AA64-6681-80F6-8C990C3E2E18}"/>
              </a:ext>
            </a:extLst>
          </p:cNvPr>
          <p:cNvSpPr/>
          <p:nvPr userDrawn="1"/>
        </p:nvSpPr>
        <p:spPr>
          <a:xfrm>
            <a:off x="3048" y="1714"/>
            <a:ext cx="12188952" cy="6856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AB4CBD0-F8EF-DB88-29FF-4EFF0011B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45"/>
            <a:ext cx="12192000" cy="6858000"/>
          </a:xfrm>
          <a:prstGeom prst="rect">
            <a:avLst/>
          </a:prstGeom>
        </p:spPr>
      </p:pic>
      <p:sp>
        <p:nvSpPr>
          <p:cNvPr id="11" name="Rectangle 10">
            <a:extLst>
              <a:ext uri="{FF2B5EF4-FFF2-40B4-BE49-F238E27FC236}">
                <a16:creationId xmlns:a16="http://schemas.microsoft.com/office/drawing/2014/main" id="{FD35DE42-AFAA-230A-7F6A-2E13C09F5900}"/>
              </a:ext>
            </a:extLst>
          </p:cNvPr>
          <p:cNvSpPr/>
          <p:nvPr userDrawn="1"/>
        </p:nvSpPr>
        <p:spPr>
          <a:xfrm>
            <a:off x="3048" y="0"/>
            <a:ext cx="12192000"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C005A11-3D6E-038A-C512-A887F7B527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 y="1715"/>
            <a:ext cx="12188952" cy="6856285"/>
          </a:xfrm>
          <a:prstGeom prst="rect">
            <a:avLst/>
          </a:prstGeom>
        </p:spPr>
      </p:pic>
      <p:sp>
        <p:nvSpPr>
          <p:cNvPr id="2" name="Title 1">
            <a:extLst>
              <a:ext uri="{FF2B5EF4-FFF2-40B4-BE49-F238E27FC236}">
                <a16:creationId xmlns:a16="http://schemas.microsoft.com/office/drawing/2014/main" id="{BE2CE519-5E7E-E816-5616-99449156EECF}"/>
              </a:ext>
            </a:extLst>
          </p:cNvPr>
          <p:cNvSpPr>
            <a:spLocks noGrp="1"/>
          </p:cNvSpPr>
          <p:nvPr>
            <p:ph type="ctrTitle"/>
          </p:nvPr>
        </p:nvSpPr>
        <p:spPr>
          <a:xfrm>
            <a:off x="375921" y="3129280"/>
            <a:ext cx="11440159" cy="1849119"/>
          </a:xfrm>
        </p:spPr>
        <p:txBody>
          <a:bodyPr anchor="ctr">
            <a:normAutofit/>
          </a:bodyPr>
          <a:lstStyle>
            <a:lvl1pPr algn="l">
              <a:lnSpc>
                <a:spcPct val="100000"/>
              </a:lnSpc>
              <a:defRPr sz="3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950822E-C3DE-C4AD-02F4-5C4C43321436}"/>
              </a:ext>
            </a:extLst>
          </p:cNvPr>
          <p:cNvSpPr>
            <a:spLocks noGrp="1"/>
          </p:cNvSpPr>
          <p:nvPr>
            <p:ph type="subTitle" idx="1"/>
          </p:nvPr>
        </p:nvSpPr>
        <p:spPr>
          <a:xfrm>
            <a:off x="403451" y="5008880"/>
            <a:ext cx="8207149" cy="121412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1F508-9444-6DF6-D54C-BB4DFA84C8DD}"/>
              </a:ext>
            </a:extLst>
          </p:cNvPr>
          <p:cNvSpPr>
            <a:spLocks noGrp="1"/>
          </p:cNvSpPr>
          <p:nvPr>
            <p:ph type="dt" sz="half" idx="10"/>
          </p:nvPr>
        </p:nvSpPr>
        <p:spPr/>
        <p:txBody>
          <a:bodyPr/>
          <a:lstStyle>
            <a:lvl1pPr>
              <a:defRPr>
                <a:solidFill>
                  <a:schemeClr val="accent6">
                    <a:lumMod val="40000"/>
                    <a:lumOff val="60000"/>
                  </a:schemeClr>
                </a:solidFill>
              </a:defRPr>
            </a:lvl1pPr>
          </a:lstStyle>
          <a:p>
            <a:fld id="{9477E22F-4A6C-1443-B363-73F0EA332B9B}" type="datetime1">
              <a:rPr lang="en-US" smtClean="0"/>
              <a:t>3/27/2026</a:t>
            </a:fld>
            <a:endParaRPr lang="en-US"/>
          </a:p>
        </p:txBody>
      </p:sp>
      <p:sp>
        <p:nvSpPr>
          <p:cNvPr id="5" name="Footer Placeholder 4">
            <a:extLst>
              <a:ext uri="{FF2B5EF4-FFF2-40B4-BE49-F238E27FC236}">
                <a16:creationId xmlns:a16="http://schemas.microsoft.com/office/drawing/2014/main" id="{E1FD3EF7-7715-6E38-1E0E-6640D337379D}"/>
              </a:ext>
            </a:extLst>
          </p:cNvPr>
          <p:cNvSpPr>
            <a:spLocks noGrp="1"/>
          </p:cNvSpPr>
          <p:nvPr>
            <p:ph type="ftr" sz="quarter" idx="11"/>
          </p:nvPr>
        </p:nvSpPr>
        <p:spPr>
          <a:xfrm>
            <a:off x="375921" y="6488430"/>
            <a:ext cx="5720080" cy="365125"/>
          </a:xfrm>
        </p:spPr>
        <p:txBody>
          <a:bodyPr/>
          <a:lstStyle>
            <a:lvl1pPr>
              <a:defRPr>
                <a:solidFill>
                  <a:schemeClr val="accent6">
                    <a:lumMod val="40000"/>
                    <a:lumOff val="60000"/>
                  </a:schemeClr>
                </a:solidFill>
              </a:defRPr>
            </a:lvl1pPr>
          </a:lstStyle>
          <a:p>
            <a:endParaRPr lang="en-US"/>
          </a:p>
        </p:txBody>
      </p:sp>
      <p:sp>
        <p:nvSpPr>
          <p:cNvPr id="6" name="Slide Number Placeholder 5">
            <a:extLst>
              <a:ext uri="{FF2B5EF4-FFF2-40B4-BE49-F238E27FC236}">
                <a16:creationId xmlns:a16="http://schemas.microsoft.com/office/drawing/2014/main" id="{AB7C192F-4183-00B7-85B2-DEEF4B5E6577}"/>
              </a:ext>
            </a:extLst>
          </p:cNvPr>
          <p:cNvSpPr>
            <a:spLocks noGrp="1"/>
          </p:cNvSpPr>
          <p:nvPr>
            <p:ph type="sldNum" sz="quarter" idx="12"/>
          </p:nvPr>
        </p:nvSpPr>
        <p:spPr/>
        <p:txBody>
          <a:bodyPr/>
          <a:lstStyle>
            <a:lvl1pPr>
              <a:defRPr>
                <a:solidFill>
                  <a:schemeClr val="accent6">
                    <a:lumMod val="40000"/>
                    <a:lumOff val="60000"/>
                  </a:schemeClr>
                </a:solidFill>
              </a:defRPr>
            </a:lvl1pPr>
          </a:lstStyle>
          <a:p>
            <a:fld id="{0B712D0B-8AA1-C847-8E6E-B59FF33174C1}" type="slidenum">
              <a:rPr lang="en-US" smtClean="0"/>
              <a:pPr/>
              <a:t>‹#›</a:t>
            </a:fld>
            <a:endParaRPr lang="en-US"/>
          </a:p>
        </p:txBody>
      </p:sp>
      <p:pic>
        <p:nvPicPr>
          <p:cNvPr id="13" name="Picture 12">
            <a:extLst>
              <a:ext uri="{FF2B5EF4-FFF2-40B4-BE49-F238E27FC236}">
                <a16:creationId xmlns:a16="http://schemas.microsoft.com/office/drawing/2014/main" id="{580428D6-ECEC-BD58-8071-B7DA64A3D9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3338" y="441366"/>
            <a:ext cx="3593053" cy="903338"/>
          </a:xfrm>
          <a:prstGeom prst="rect">
            <a:avLst/>
          </a:prstGeom>
        </p:spPr>
      </p:pic>
    </p:spTree>
    <p:extLst>
      <p:ext uri="{BB962C8B-B14F-4D97-AF65-F5344CB8AC3E}">
        <p14:creationId xmlns:p14="http://schemas.microsoft.com/office/powerpoint/2010/main" val="3514291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ubsection Title and Image_Gree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0E6728-8631-5B54-5B1C-41FA43E6D6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1188" y="0"/>
            <a:ext cx="6622423" cy="6858000"/>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15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p>
            <a:fld id="{91BC2E2C-EAF8-2443-B9B3-B90DCDF636F9}" type="datetime1">
              <a:rPr lang="en-US" smtClean="0"/>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lvl1pPr>
              <a:defRPr>
                <a:solidFill>
                  <a:schemeClr val="accent6">
                    <a:lumMod val="40000"/>
                    <a:lumOff val="60000"/>
                  </a:schemeClr>
                </a:solidFill>
              </a:defRPr>
            </a:lvl1p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4773850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ubsection Title and Image_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0F6D10-16F8-7910-05BD-B54AAB9A2C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1188" y="0"/>
            <a:ext cx="6622423" cy="6858000"/>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15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p>
            <a:fld id="{91BC2E2C-EAF8-2443-B9B3-B90DCDF636F9}" type="datetime1">
              <a:rPr lang="en-US" smtClean="0"/>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lvl1pPr>
              <a:defRPr>
                <a:solidFill>
                  <a:schemeClr val="accent6">
                    <a:lumMod val="40000"/>
                    <a:lumOff val="60000"/>
                  </a:schemeClr>
                </a:solidFill>
              </a:defRPr>
            </a:lvl1p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983021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Subsection Title and Image_Gree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D9F095E-2D39-39E2-567C-9DC895CEA0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1188" y="0"/>
            <a:ext cx="6622423" cy="6858000"/>
          </a:xfrm>
          <a:prstGeom prst="rect">
            <a:avLst/>
          </a:prstGeom>
        </p:spPr>
      </p:pic>
      <p:sp>
        <p:nvSpPr>
          <p:cNvPr id="3" name="Rectangle 2">
            <a:extLst>
              <a:ext uri="{FF2B5EF4-FFF2-40B4-BE49-F238E27FC236}">
                <a16:creationId xmlns:a16="http://schemas.microsoft.com/office/drawing/2014/main" id="{21375E86-8E01-E6BA-CA85-CF240951DFAE}"/>
              </a:ext>
            </a:extLst>
          </p:cNvPr>
          <p:cNvSpPr/>
          <p:nvPr userDrawn="1"/>
        </p:nvSpPr>
        <p:spPr>
          <a:xfrm>
            <a:off x="6088828" y="794"/>
            <a:ext cx="6103171" cy="6867963"/>
          </a:xfrm>
          <a:prstGeom prst="rect">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34E91-BE51-591F-2550-88D2B0DF8D1D}"/>
              </a:ext>
            </a:extLst>
          </p:cNvPr>
          <p:cNvSpPr/>
          <p:nvPr userDrawn="1"/>
        </p:nvSpPr>
        <p:spPr>
          <a:xfrm>
            <a:off x="0" y="0"/>
            <a:ext cx="608882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FA512-DBA3-278C-159C-1D2656040603}"/>
              </a:ext>
            </a:extLst>
          </p:cNvPr>
          <p:cNvPicPr>
            <a:picLocks noChangeAspect="1"/>
          </p:cNvPicPr>
          <p:nvPr userDrawn="1"/>
        </p:nvPicPr>
        <p:blipFill>
          <a:blip r:embed="rId3">
            <a:alphaModFix amt="15000"/>
            <a:extLst>
              <a:ext uri="{28A0092B-C50C-407E-A947-70E740481C1C}">
                <a14:useLocalDpi xmlns:a14="http://schemas.microsoft.com/office/drawing/2010/main" val="0"/>
              </a:ext>
            </a:extLst>
          </a:blip>
          <a:stretch>
            <a:fillRect/>
          </a:stretch>
        </p:blipFill>
        <p:spPr>
          <a:xfrm>
            <a:off x="419548" y="889000"/>
            <a:ext cx="5080000" cy="5080000"/>
          </a:xfrm>
          <a:prstGeom prst="rect">
            <a:avLst/>
          </a:prstGeom>
        </p:spPr>
      </p:pic>
      <p:sp>
        <p:nvSpPr>
          <p:cNvPr id="2" name="Title 1">
            <a:extLst>
              <a:ext uri="{FF2B5EF4-FFF2-40B4-BE49-F238E27FC236}">
                <a16:creationId xmlns:a16="http://schemas.microsoft.com/office/drawing/2014/main" id="{1EA59268-DC3A-9895-2B27-F0BD887419A6}"/>
              </a:ext>
            </a:extLst>
          </p:cNvPr>
          <p:cNvSpPr>
            <a:spLocks noGrp="1"/>
          </p:cNvSpPr>
          <p:nvPr>
            <p:ph type="title"/>
          </p:nvPr>
        </p:nvSpPr>
        <p:spPr>
          <a:xfrm>
            <a:off x="451821" y="1513841"/>
            <a:ext cx="5186979" cy="2123440"/>
          </a:xfrm>
        </p:spPr>
        <p:txBody>
          <a:bodyPr anchor="b"/>
          <a:lstStyle>
            <a:lvl1pPr algn="ctr">
              <a:defRPr>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63F8DF79-9744-6A98-002A-5C4529B26FD6}"/>
              </a:ext>
            </a:extLst>
          </p:cNvPr>
          <p:cNvSpPr>
            <a:spLocks noGrp="1"/>
          </p:cNvSpPr>
          <p:nvPr>
            <p:ph type="dt" sz="half" idx="10"/>
          </p:nvPr>
        </p:nvSpPr>
        <p:spPr/>
        <p:txBody>
          <a:bodyPr/>
          <a:lstStyle/>
          <a:p>
            <a:fld id="{91BC2E2C-EAF8-2443-B9B3-B90DCDF636F9}" type="datetime1">
              <a:rPr lang="en-US" smtClean="0"/>
              <a:t>3/27/2026</a:t>
            </a:fld>
            <a:endParaRPr lang="en-US"/>
          </a:p>
        </p:txBody>
      </p:sp>
      <p:sp>
        <p:nvSpPr>
          <p:cNvPr id="6" name="Footer Placeholder 5">
            <a:extLst>
              <a:ext uri="{FF2B5EF4-FFF2-40B4-BE49-F238E27FC236}">
                <a16:creationId xmlns:a16="http://schemas.microsoft.com/office/drawing/2014/main" id="{E6C49311-1A6B-B67D-A134-551E439ED7AC}"/>
              </a:ext>
            </a:extLst>
          </p:cNvPr>
          <p:cNvSpPr>
            <a:spLocks noGrp="1"/>
          </p:cNvSpPr>
          <p:nvPr>
            <p:ph type="ftr" sz="quarter" idx="11"/>
          </p:nvPr>
        </p:nvSpPr>
        <p:spPr>
          <a:xfrm>
            <a:off x="375921" y="6488430"/>
            <a:ext cx="5720080" cy="365125"/>
          </a:xfrm>
        </p:spPr>
        <p:txBody>
          <a:bodyPr/>
          <a:lstStyle/>
          <a:p>
            <a:endParaRPr lang="en-US"/>
          </a:p>
        </p:txBody>
      </p:sp>
      <p:sp>
        <p:nvSpPr>
          <p:cNvPr id="7" name="Slide Number Placeholder 6">
            <a:extLst>
              <a:ext uri="{FF2B5EF4-FFF2-40B4-BE49-F238E27FC236}">
                <a16:creationId xmlns:a16="http://schemas.microsoft.com/office/drawing/2014/main" id="{4507B812-E549-934B-6509-39998B0B792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10" name="Text Placeholder 7">
            <a:extLst>
              <a:ext uri="{FF2B5EF4-FFF2-40B4-BE49-F238E27FC236}">
                <a16:creationId xmlns:a16="http://schemas.microsoft.com/office/drawing/2014/main" id="{7F05E96B-55D3-8CAB-8306-6A1D16CCA3D3}"/>
              </a:ext>
            </a:extLst>
          </p:cNvPr>
          <p:cNvSpPr>
            <a:spLocks noGrp="1"/>
          </p:cNvSpPr>
          <p:nvPr>
            <p:ph type="body" sz="quarter" idx="13"/>
          </p:nvPr>
        </p:nvSpPr>
        <p:spPr>
          <a:xfrm>
            <a:off x="419548" y="3756502"/>
            <a:ext cx="5219252" cy="1506378"/>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546183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5B1FC-E52A-3783-76DB-20569AC2A6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C7FA93-D2F8-9D1A-D0ED-1B69E391F618}"/>
              </a:ext>
            </a:extLst>
          </p:cNvPr>
          <p:cNvSpPr>
            <a:spLocks noGrp="1"/>
          </p:cNvSpPr>
          <p:nvPr>
            <p:ph type="dt" sz="half" idx="10"/>
          </p:nvPr>
        </p:nvSpPr>
        <p:spPr/>
        <p:txBody>
          <a:bodyPr/>
          <a:lstStyle/>
          <a:p>
            <a:fld id="{61A9EF72-3150-4546-AB68-C0BBD005FFCE}" type="datetime1">
              <a:rPr lang="en-US" smtClean="0"/>
              <a:t>3/27/2026</a:t>
            </a:fld>
            <a:endParaRPr lang="en-US"/>
          </a:p>
        </p:txBody>
      </p:sp>
      <p:sp>
        <p:nvSpPr>
          <p:cNvPr id="4" name="Footer Placeholder 3">
            <a:extLst>
              <a:ext uri="{FF2B5EF4-FFF2-40B4-BE49-F238E27FC236}">
                <a16:creationId xmlns:a16="http://schemas.microsoft.com/office/drawing/2014/main" id="{4A727534-8565-D72A-C184-A4F5E3522716}"/>
              </a:ext>
            </a:extLst>
          </p:cNvPr>
          <p:cNvSpPr>
            <a:spLocks noGrp="1"/>
          </p:cNvSpPr>
          <p:nvPr>
            <p:ph type="ftr" sz="quarter" idx="11"/>
          </p:nvPr>
        </p:nvSpPr>
        <p:spPr>
          <a:xfrm>
            <a:off x="375921" y="6488430"/>
            <a:ext cx="5720080" cy="365125"/>
          </a:xfrm>
        </p:spPr>
        <p:txBody>
          <a:bodyPr/>
          <a:lstStyle/>
          <a:p>
            <a:endParaRPr lang="en-US"/>
          </a:p>
        </p:txBody>
      </p:sp>
      <p:sp>
        <p:nvSpPr>
          <p:cNvPr id="5" name="Slide Number Placeholder 4">
            <a:extLst>
              <a:ext uri="{FF2B5EF4-FFF2-40B4-BE49-F238E27FC236}">
                <a16:creationId xmlns:a16="http://schemas.microsoft.com/office/drawing/2014/main" id="{9DAF6A89-1128-B488-8C99-58B6BED8D353}"/>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6" name="Text Placeholder 7">
            <a:extLst>
              <a:ext uri="{FF2B5EF4-FFF2-40B4-BE49-F238E27FC236}">
                <a16:creationId xmlns:a16="http://schemas.microsoft.com/office/drawing/2014/main" id="{F5D8E3C5-11AB-B495-CCF0-383D4444308B}"/>
              </a:ext>
            </a:extLst>
          </p:cNvPr>
          <p:cNvSpPr>
            <a:spLocks noGrp="1"/>
          </p:cNvSpPr>
          <p:nvPr>
            <p:ph type="body" sz="quarter" idx="13"/>
          </p:nvPr>
        </p:nvSpPr>
        <p:spPr>
          <a:xfrm>
            <a:off x="1066800" y="924243"/>
            <a:ext cx="10749280" cy="640397"/>
          </a:xfrm>
        </p:spPr>
        <p:txBody>
          <a:bodyPr/>
          <a:lstStyle>
            <a:lvl1pPr marL="0" indent="0">
              <a:buNone/>
              <a:defRPr>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2887521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563D85-4582-D8D3-B52D-12FEB97E4A9D}"/>
              </a:ext>
            </a:extLst>
          </p:cNvPr>
          <p:cNvSpPr>
            <a:spLocks noGrp="1"/>
          </p:cNvSpPr>
          <p:nvPr>
            <p:ph type="dt" sz="half" idx="10"/>
          </p:nvPr>
        </p:nvSpPr>
        <p:spPr/>
        <p:txBody>
          <a:bodyPr/>
          <a:lstStyle/>
          <a:p>
            <a:fld id="{C50A62A1-1169-3B42-9116-DE5A8AF32971}" type="datetime1">
              <a:rPr lang="en-US" smtClean="0"/>
              <a:t>3/27/2026</a:t>
            </a:fld>
            <a:endParaRPr lang="en-US"/>
          </a:p>
        </p:txBody>
      </p:sp>
      <p:sp>
        <p:nvSpPr>
          <p:cNvPr id="3" name="Footer Placeholder 2">
            <a:extLst>
              <a:ext uri="{FF2B5EF4-FFF2-40B4-BE49-F238E27FC236}">
                <a16:creationId xmlns:a16="http://schemas.microsoft.com/office/drawing/2014/main" id="{31881B07-EF0E-DD9D-D60B-0595A0A4D039}"/>
              </a:ext>
            </a:extLst>
          </p:cNvPr>
          <p:cNvSpPr>
            <a:spLocks noGrp="1"/>
          </p:cNvSpPr>
          <p:nvPr>
            <p:ph type="ftr" sz="quarter" idx="11"/>
          </p:nvPr>
        </p:nvSpPr>
        <p:spPr>
          <a:xfrm>
            <a:off x="375921" y="6488430"/>
            <a:ext cx="5720080" cy="365125"/>
          </a:xfrm>
        </p:spPr>
        <p:txBody>
          <a:bodyPr/>
          <a:lstStyle/>
          <a:p>
            <a:endParaRPr lang="en-US"/>
          </a:p>
        </p:txBody>
      </p:sp>
      <p:sp>
        <p:nvSpPr>
          <p:cNvPr id="4" name="Slide Number Placeholder 3">
            <a:extLst>
              <a:ext uri="{FF2B5EF4-FFF2-40B4-BE49-F238E27FC236}">
                <a16:creationId xmlns:a16="http://schemas.microsoft.com/office/drawing/2014/main" id="{722B9A40-D18B-517A-5F27-6FC0B05BEBD4}"/>
              </a:ext>
            </a:extLst>
          </p:cNvPr>
          <p:cNvSpPr>
            <a:spLocks noGrp="1"/>
          </p:cNvSpPr>
          <p:nvPr>
            <p:ph type="sldNum" sz="quarter" idx="12"/>
          </p:nvPr>
        </p:nvSpPr>
        <p:spPr/>
        <p:txBody>
          <a:bodyPr/>
          <a:lstStyle/>
          <a:p>
            <a:fld id="{0B712D0B-8AA1-C847-8E6E-B59FF33174C1}" type="slidenum">
              <a:rPr lang="en-US" smtClean="0"/>
              <a:t>‹#›</a:t>
            </a:fld>
            <a:endParaRPr lang="en-US"/>
          </a:p>
        </p:txBody>
      </p:sp>
    </p:spTree>
    <p:extLst>
      <p:ext uri="{BB962C8B-B14F-4D97-AF65-F5344CB8AC3E}">
        <p14:creationId xmlns:p14="http://schemas.microsoft.com/office/powerpoint/2010/main" val="17763784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Slide and Content">
    <p:spTree>
      <p:nvGrpSpPr>
        <p:cNvPr id="1" name=""/>
        <p:cNvGrpSpPr/>
        <p:nvPr/>
      </p:nvGrpSpPr>
      <p:grpSpPr>
        <a:xfrm>
          <a:off x="0" y="0"/>
          <a:ext cx="0" cy="0"/>
          <a:chOff x="0" y="0"/>
          <a:chExt cx="0" cy="0"/>
        </a:xfrm>
      </p:grpSpPr>
      <p:pic>
        <p:nvPicPr>
          <p:cNvPr id="7" name="Picture 6" descr="A black and white logo  Description automatically generated with medium confidence">
            <a:extLst>
              <a:ext uri="{FF2B5EF4-FFF2-40B4-BE49-F238E27FC236}">
                <a16:creationId xmlns:a16="http://schemas.microsoft.com/office/drawing/2014/main" id="{571B9898-AE8A-0863-E0A2-008B201B3BC9}"/>
              </a:ext>
            </a:extLst>
          </p:cNvPr>
          <p:cNvPicPr>
            <a:picLocks noChangeAspect="1"/>
          </p:cNvPicPr>
          <p:nvPr userDrawn="1"/>
        </p:nvPicPr>
        <p:blipFill>
          <a:blip r:embed="rId2"/>
          <a:stretch>
            <a:fillRect/>
          </a:stretch>
        </p:blipFill>
        <p:spPr>
          <a:xfrm>
            <a:off x="1" y="2346738"/>
            <a:ext cx="12192000" cy="3476479"/>
          </a:xfrm>
          <a:prstGeom prst="rect">
            <a:avLst/>
          </a:prstGeom>
        </p:spPr>
      </p:pic>
      <p:sp>
        <p:nvSpPr>
          <p:cNvPr id="3" name="Content Placeholder 2">
            <a:extLst>
              <a:ext uri="{FF2B5EF4-FFF2-40B4-BE49-F238E27FC236}">
                <a16:creationId xmlns:a16="http://schemas.microsoft.com/office/drawing/2014/main" id="{CC4B1B08-4616-BC33-2E98-EC4DAB4D88B5}"/>
              </a:ext>
            </a:extLst>
          </p:cNvPr>
          <p:cNvSpPr>
            <a:spLocks noGrp="1"/>
          </p:cNvSpPr>
          <p:nvPr>
            <p:ph idx="1"/>
          </p:nvPr>
        </p:nvSpPr>
        <p:spPr>
          <a:xfrm>
            <a:off x="375920" y="2183798"/>
            <a:ext cx="11440161" cy="3241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8C84B-9630-5BEC-79D8-6E03D92FD978}"/>
              </a:ext>
            </a:extLst>
          </p:cNvPr>
          <p:cNvSpPr>
            <a:spLocks noGrp="1"/>
          </p:cNvSpPr>
          <p:nvPr>
            <p:ph type="dt" sz="half" idx="10"/>
          </p:nvPr>
        </p:nvSpPr>
        <p:spPr/>
        <p:txBody>
          <a:bodyPr/>
          <a:lstStyle/>
          <a:p>
            <a:fld id="{C45AEE8E-C18C-7540-92CF-1F809F5C7630}" type="datetime1">
              <a:rPr lang="en-US" smtClean="0"/>
              <a:t>3/27/2026</a:t>
            </a:fld>
            <a:endParaRPr lang="en-US"/>
          </a:p>
        </p:txBody>
      </p:sp>
      <p:sp>
        <p:nvSpPr>
          <p:cNvPr id="5" name="Footer Placeholder 4">
            <a:extLst>
              <a:ext uri="{FF2B5EF4-FFF2-40B4-BE49-F238E27FC236}">
                <a16:creationId xmlns:a16="http://schemas.microsoft.com/office/drawing/2014/main" id="{F3236AD5-3B36-BEF0-5F5C-9A44CD6D7108}"/>
              </a:ext>
            </a:extLst>
          </p:cNvPr>
          <p:cNvSpPr>
            <a:spLocks noGrp="1"/>
          </p:cNvSpPr>
          <p:nvPr>
            <p:ph type="ftr" sz="quarter" idx="11"/>
          </p:nvPr>
        </p:nvSpPr>
        <p:spPr>
          <a:xfrm>
            <a:off x="375919" y="6488430"/>
            <a:ext cx="5720082" cy="365125"/>
          </a:xfrm>
        </p:spPr>
        <p:txBody>
          <a:bodyPr/>
          <a:lstStyle/>
          <a:p>
            <a:endParaRPr lang="en-US"/>
          </a:p>
        </p:txBody>
      </p:sp>
      <p:sp>
        <p:nvSpPr>
          <p:cNvPr id="6" name="Slide Number Placeholder 5">
            <a:extLst>
              <a:ext uri="{FF2B5EF4-FFF2-40B4-BE49-F238E27FC236}">
                <a16:creationId xmlns:a16="http://schemas.microsoft.com/office/drawing/2014/main" id="{80A6B1A5-EA64-9397-9E16-211DDDED9B9C}"/>
              </a:ext>
            </a:extLst>
          </p:cNvPr>
          <p:cNvSpPr>
            <a:spLocks noGrp="1"/>
          </p:cNvSpPr>
          <p:nvPr>
            <p:ph type="sldNum" sz="quarter" idx="12"/>
          </p:nvPr>
        </p:nvSpPr>
        <p:spPr/>
        <p:txBody>
          <a:bodyPr/>
          <a:lstStyle/>
          <a:p>
            <a:fld id="{0B712D0B-8AA1-C847-8E6E-B59FF33174C1}" type="slidenum">
              <a:rPr lang="en-US" smtClean="0"/>
              <a:t>‹#›</a:t>
            </a:fld>
            <a:endParaRPr lang="en-US"/>
          </a:p>
        </p:txBody>
      </p:sp>
      <p:sp>
        <p:nvSpPr>
          <p:cNvPr id="10" name="Rectangle 9">
            <a:extLst>
              <a:ext uri="{FF2B5EF4-FFF2-40B4-BE49-F238E27FC236}">
                <a16:creationId xmlns:a16="http://schemas.microsoft.com/office/drawing/2014/main" id="{F0103258-E9DA-28C1-639F-CE968BA9F80B}"/>
              </a:ext>
            </a:extLst>
          </p:cNvPr>
          <p:cNvSpPr/>
          <p:nvPr userDrawn="1"/>
        </p:nvSpPr>
        <p:spPr>
          <a:xfrm>
            <a:off x="0" y="0"/>
            <a:ext cx="12191999" cy="933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2336F9-DDCA-ABC6-7596-D6E986EC6B89}"/>
              </a:ext>
            </a:extLst>
          </p:cNvPr>
          <p:cNvSpPr>
            <a:spLocks noGrp="1"/>
          </p:cNvSpPr>
          <p:nvPr>
            <p:ph type="title"/>
          </p:nvPr>
        </p:nvSpPr>
        <p:spPr>
          <a:xfrm>
            <a:off x="375919" y="1559225"/>
            <a:ext cx="11440160" cy="538518"/>
          </a:xfrm>
        </p:spPr>
        <p:txBody>
          <a:bodyPr/>
          <a:lstStyle>
            <a:lvl1pPr algn="ctr">
              <a:defRPr/>
            </a:lvl1pPr>
          </a:lstStyle>
          <a:p>
            <a:r>
              <a:rPr lang="en-US"/>
              <a:t>Click to edit Master title style</a:t>
            </a:r>
          </a:p>
        </p:txBody>
      </p:sp>
      <p:pic>
        <p:nvPicPr>
          <p:cNvPr id="9" name="Picture 8">
            <a:extLst>
              <a:ext uri="{FF2B5EF4-FFF2-40B4-BE49-F238E27FC236}">
                <a16:creationId xmlns:a16="http://schemas.microsoft.com/office/drawing/2014/main" id="{6C6ECF03-CE62-9CD9-2B7C-7A8CC806D0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32208" y="700999"/>
            <a:ext cx="741312" cy="741312"/>
          </a:xfrm>
          <a:prstGeom prst="rect">
            <a:avLst/>
          </a:prstGeom>
        </p:spPr>
      </p:pic>
      <p:grpSp>
        <p:nvGrpSpPr>
          <p:cNvPr id="8" name="Group 7">
            <a:extLst>
              <a:ext uri="{FF2B5EF4-FFF2-40B4-BE49-F238E27FC236}">
                <a16:creationId xmlns:a16="http://schemas.microsoft.com/office/drawing/2014/main" id="{534BC76E-0289-910E-EE15-80B17EA583CA}"/>
              </a:ext>
            </a:extLst>
          </p:cNvPr>
          <p:cNvGrpSpPr/>
          <p:nvPr userDrawn="1"/>
        </p:nvGrpSpPr>
        <p:grpSpPr>
          <a:xfrm>
            <a:off x="4757780" y="5938562"/>
            <a:ext cx="2375579" cy="369332"/>
            <a:chOff x="4757780" y="5948722"/>
            <a:chExt cx="2375579" cy="369332"/>
          </a:xfrm>
        </p:grpSpPr>
        <p:sp>
          <p:nvSpPr>
            <p:cNvPr id="14" name="TextBox 13">
              <a:extLst>
                <a:ext uri="{FF2B5EF4-FFF2-40B4-BE49-F238E27FC236}">
                  <a16:creationId xmlns:a16="http://schemas.microsoft.com/office/drawing/2014/main" id="{99AED04B-59C4-260D-7B71-E56384EBBEC1}"/>
                </a:ext>
              </a:extLst>
            </p:cNvPr>
            <p:cNvSpPr txBox="1"/>
            <p:nvPr/>
          </p:nvSpPr>
          <p:spPr>
            <a:xfrm>
              <a:off x="5058641" y="5948722"/>
              <a:ext cx="20747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chemeClr val="tx2"/>
                  </a:solidFill>
                  <a:latin typeface="Relative Book" panose="02000506040000020004" pitchFamily="2" charset="77"/>
                  <a:hlinkClick r:id="rId4">
                    <a:extLst>
                      <a:ext uri="{A12FA001-AC4F-418D-AE19-62706E023703}">
                        <ahyp:hlinkClr xmlns:ahyp="http://schemas.microsoft.com/office/drawing/2018/hyperlinkcolor" val="tx"/>
                      </a:ext>
                    </a:extLst>
                  </a:hlinkClick>
                </a:rPr>
                <a:t>newmeridiancorp</a:t>
              </a:r>
              <a:endParaRPr lang="en-US">
                <a:solidFill>
                  <a:schemeClr val="tx2"/>
                </a:solidFill>
                <a:latin typeface="Relative Book" panose="02000506040000020004" pitchFamily="2" charset="77"/>
              </a:endParaRPr>
            </a:p>
          </p:txBody>
        </p:sp>
        <p:pic>
          <p:nvPicPr>
            <p:cNvPr id="19" name="Picture 18" descr="Icon  Description automatically generated">
              <a:extLst>
                <a:ext uri="{FF2B5EF4-FFF2-40B4-BE49-F238E27FC236}">
                  <a16:creationId xmlns:a16="http://schemas.microsoft.com/office/drawing/2014/main" id="{CAB4EB31-60BA-B49F-F20F-37F1C1E2A4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57780" y="5968288"/>
              <a:ext cx="318259" cy="309418"/>
            </a:xfrm>
            <a:prstGeom prst="rect">
              <a:avLst/>
            </a:prstGeom>
          </p:spPr>
        </p:pic>
      </p:grpSp>
      <p:sp>
        <p:nvSpPr>
          <p:cNvPr id="25" name="TextBox 24">
            <a:extLst>
              <a:ext uri="{FF2B5EF4-FFF2-40B4-BE49-F238E27FC236}">
                <a16:creationId xmlns:a16="http://schemas.microsoft.com/office/drawing/2014/main" id="{E908FF57-00FC-FC28-59F2-BD9ACAA2857C}"/>
              </a:ext>
            </a:extLst>
          </p:cNvPr>
          <p:cNvSpPr txBox="1"/>
          <p:nvPr userDrawn="1"/>
        </p:nvSpPr>
        <p:spPr>
          <a:xfrm>
            <a:off x="9289777" y="5971814"/>
            <a:ext cx="26182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latin typeface="Relative Book" panose="02000506040000020004" pitchFamily="2" charset="77"/>
                <a:hlinkClick r:id="rId6">
                  <a:extLst>
                    <a:ext uri="{A12FA001-AC4F-418D-AE19-62706E023703}">
                      <ahyp:hlinkClr xmlns:ahyp="http://schemas.microsoft.com/office/drawing/2018/hyperlinkcolor" val="tx"/>
                    </a:ext>
                  </a:extLst>
                </a:hlinkClick>
              </a:rPr>
              <a:t>@newmeridiancorp</a:t>
            </a:r>
            <a:endParaRPr lang="en-US" sz="2000">
              <a:solidFill>
                <a:schemeClr val="tx2"/>
              </a:solidFill>
              <a:latin typeface="Relative Book" panose="02000506040000020004" pitchFamily="2" charset="77"/>
            </a:endParaRPr>
          </a:p>
        </p:txBody>
      </p:sp>
      <p:pic>
        <p:nvPicPr>
          <p:cNvPr id="26" name="Picture 25">
            <a:extLst>
              <a:ext uri="{FF2B5EF4-FFF2-40B4-BE49-F238E27FC236}">
                <a16:creationId xmlns:a16="http://schemas.microsoft.com/office/drawing/2014/main" id="{1541AC1E-4527-DD55-15BA-8279E795232C}"/>
              </a:ext>
            </a:extLst>
          </p:cNvPr>
          <p:cNvPicPr>
            <a:picLocks noChangeAspect="1"/>
          </p:cNvPicPr>
          <p:nvPr userDrawn="1"/>
        </p:nvPicPr>
        <p:blipFill>
          <a:blip r:embed="rId7"/>
          <a:srcRect/>
          <a:stretch/>
        </p:blipFill>
        <p:spPr>
          <a:xfrm>
            <a:off x="8961120" y="5999266"/>
            <a:ext cx="315038" cy="315038"/>
          </a:xfrm>
          <a:prstGeom prst="rect">
            <a:avLst/>
          </a:prstGeom>
        </p:spPr>
      </p:pic>
      <p:sp>
        <p:nvSpPr>
          <p:cNvPr id="27" name="TextBox 26">
            <a:extLst>
              <a:ext uri="{FF2B5EF4-FFF2-40B4-BE49-F238E27FC236}">
                <a16:creationId xmlns:a16="http://schemas.microsoft.com/office/drawing/2014/main" id="{EEF8C242-1BB1-FF4C-8F95-0D60715851D3}"/>
              </a:ext>
            </a:extLst>
          </p:cNvPr>
          <p:cNvSpPr txBox="1"/>
          <p:nvPr userDrawn="1"/>
        </p:nvSpPr>
        <p:spPr>
          <a:xfrm>
            <a:off x="940904" y="5938562"/>
            <a:ext cx="29817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latin typeface="Relative Book" panose="02000506040000020004" pitchFamily="2" charset="77"/>
                <a:hlinkClick r:id="rId8">
                  <a:extLst>
                    <a:ext uri="{A12FA001-AC4F-418D-AE19-62706E023703}">
                      <ahyp:hlinkClr xmlns:ahyp="http://schemas.microsoft.com/office/drawing/2018/hyperlinkcolor" val="tx"/>
                    </a:ext>
                  </a:extLst>
                </a:hlinkClick>
              </a:rPr>
              <a:t>newmeridiancorp.org</a:t>
            </a:r>
            <a:endParaRPr lang="en-US">
              <a:solidFill>
                <a:schemeClr val="tx2"/>
              </a:solidFill>
              <a:latin typeface="Relative Book" panose="02000506040000020004" pitchFamily="2" charset="77"/>
            </a:endParaRPr>
          </a:p>
        </p:txBody>
      </p:sp>
      <p:pic>
        <p:nvPicPr>
          <p:cNvPr id="28" name="Picture 27" descr="A picture containing window  Description automatically generated">
            <a:extLst>
              <a:ext uri="{FF2B5EF4-FFF2-40B4-BE49-F238E27FC236}">
                <a16:creationId xmlns:a16="http://schemas.microsoft.com/office/drawing/2014/main" id="{E3C8FBC9-6769-FC12-FD73-92FE778A2396}"/>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622644" y="5976637"/>
            <a:ext cx="279002" cy="286752"/>
          </a:xfrm>
          <a:prstGeom prst="rect">
            <a:avLst/>
          </a:prstGeom>
        </p:spPr>
      </p:pic>
    </p:spTree>
    <p:extLst>
      <p:ext uri="{BB962C8B-B14F-4D97-AF65-F5344CB8AC3E}">
        <p14:creationId xmlns:p14="http://schemas.microsoft.com/office/powerpoint/2010/main" val="3973043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00DEE4-AA64-6681-80F6-8C990C3E2E18}"/>
              </a:ext>
            </a:extLst>
          </p:cNvPr>
          <p:cNvSpPr/>
          <p:nvPr userDrawn="1"/>
        </p:nvSpPr>
        <p:spPr>
          <a:xfrm>
            <a:off x="3048" y="1714"/>
            <a:ext cx="12188952" cy="6856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D479DAB-41E6-F634-DE9A-6F98313BC0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4445"/>
            <a:ext cx="12192000" cy="6858000"/>
          </a:xfrm>
          <a:prstGeom prst="rect">
            <a:avLst/>
          </a:prstGeom>
        </p:spPr>
      </p:pic>
      <p:sp>
        <p:nvSpPr>
          <p:cNvPr id="11" name="Rectangle 10">
            <a:extLst>
              <a:ext uri="{FF2B5EF4-FFF2-40B4-BE49-F238E27FC236}">
                <a16:creationId xmlns:a16="http://schemas.microsoft.com/office/drawing/2014/main" id="{FD35DE42-AFAA-230A-7F6A-2E13C09F5900}"/>
              </a:ext>
            </a:extLst>
          </p:cNvPr>
          <p:cNvSpPr/>
          <p:nvPr userDrawn="1"/>
        </p:nvSpPr>
        <p:spPr>
          <a:xfrm>
            <a:off x="3048" y="0"/>
            <a:ext cx="12192000"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C005A11-3D6E-038A-C512-A887F7B527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 y="1715"/>
            <a:ext cx="12188952" cy="6856285"/>
          </a:xfrm>
          <a:prstGeom prst="rect">
            <a:avLst/>
          </a:prstGeom>
        </p:spPr>
      </p:pic>
      <p:sp>
        <p:nvSpPr>
          <p:cNvPr id="2" name="Title 1">
            <a:extLst>
              <a:ext uri="{FF2B5EF4-FFF2-40B4-BE49-F238E27FC236}">
                <a16:creationId xmlns:a16="http://schemas.microsoft.com/office/drawing/2014/main" id="{BE2CE519-5E7E-E816-5616-99449156EECF}"/>
              </a:ext>
            </a:extLst>
          </p:cNvPr>
          <p:cNvSpPr>
            <a:spLocks noGrp="1"/>
          </p:cNvSpPr>
          <p:nvPr>
            <p:ph type="ctrTitle"/>
          </p:nvPr>
        </p:nvSpPr>
        <p:spPr>
          <a:xfrm>
            <a:off x="375921" y="3129280"/>
            <a:ext cx="11440159" cy="1849119"/>
          </a:xfrm>
        </p:spPr>
        <p:txBody>
          <a:bodyPr anchor="ctr">
            <a:normAutofit/>
          </a:bodyPr>
          <a:lstStyle>
            <a:lvl1pPr algn="l">
              <a:lnSpc>
                <a:spcPct val="100000"/>
              </a:lnSpc>
              <a:defRPr sz="3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950822E-C3DE-C4AD-02F4-5C4C43321436}"/>
              </a:ext>
            </a:extLst>
          </p:cNvPr>
          <p:cNvSpPr>
            <a:spLocks noGrp="1"/>
          </p:cNvSpPr>
          <p:nvPr>
            <p:ph type="subTitle" idx="1"/>
          </p:nvPr>
        </p:nvSpPr>
        <p:spPr>
          <a:xfrm>
            <a:off x="403451" y="5008880"/>
            <a:ext cx="8207149" cy="121412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1F508-9444-6DF6-D54C-BB4DFA84C8DD}"/>
              </a:ext>
            </a:extLst>
          </p:cNvPr>
          <p:cNvSpPr>
            <a:spLocks noGrp="1"/>
          </p:cNvSpPr>
          <p:nvPr>
            <p:ph type="dt" sz="half" idx="10"/>
          </p:nvPr>
        </p:nvSpPr>
        <p:spPr/>
        <p:txBody>
          <a:bodyPr/>
          <a:lstStyle>
            <a:lvl1pPr>
              <a:defRPr>
                <a:solidFill>
                  <a:schemeClr val="accent6">
                    <a:lumMod val="40000"/>
                    <a:lumOff val="60000"/>
                  </a:schemeClr>
                </a:solidFill>
              </a:defRPr>
            </a:lvl1pPr>
          </a:lstStyle>
          <a:p>
            <a:fld id="{9477E22F-4A6C-1443-B363-73F0EA332B9B}" type="datetime1">
              <a:rPr lang="en-US" smtClean="0"/>
              <a:t>3/27/2026</a:t>
            </a:fld>
            <a:endParaRPr lang="en-US"/>
          </a:p>
        </p:txBody>
      </p:sp>
      <p:sp>
        <p:nvSpPr>
          <p:cNvPr id="5" name="Footer Placeholder 4">
            <a:extLst>
              <a:ext uri="{FF2B5EF4-FFF2-40B4-BE49-F238E27FC236}">
                <a16:creationId xmlns:a16="http://schemas.microsoft.com/office/drawing/2014/main" id="{E1FD3EF7-7715-6E38-1E0E-6640D337379D}"/>
              </a:ext>
            </a:extLst>
          </p:cNvPr>
          <p:cNvSpPr>
            <a:spLocks noGrp="1"/>
          </p:cNvSpPr>
          <p:nvPr>
            <p:ph type="ftr" sz="quarter" idx="11"/>
          </p:nvPr>
        </p:nvSpPr>
        <p:spPr>
          <a:xfrm>
            <a:off x="375921" y="6488430"/>
            <a:ext cx="5720080" cy="365125"/>
          </a:xfrm>
        </p:spPr>
        <p:txBody>
          <a:bodyPr/>
          <a:lstStyle>
            <a:lvl1pPr>
              <a:defRPr>
                <a:solidFill>
                  <a:schemeClr val="accent6">
                    <a:lumMod val="40000"/>
                    <a:lumOff val="60000"/>
                  </a:schemeClr>
                </a:solidFill>
              </a:defRPr>
            </a:lvl1pPr>
          </a:lstStyle>
          <a:p>
            <a:endParaRPr lang="en-US"/>
          </a:p>
        </p:txBody>
      </p:sp>
      <p:sp>
        <p:nvSpPr>
          <p:cNvPr id="6" name="Slide Number Placeholder 5">
            <a:extLst>
              <a:ext uri="{FF2B5EF4-FFF2-40B4-BE49-F238E27FC236}">
                <a16:creationId xmlns:a16="http://schemas.microsoft.com/office/drawing/2014/main" id="{AB7C192F-4183-00B7-85B2-DEEF4B5E6577}"/>
              </a:ext>
            </a:extLst>
          </p:cNvPr>
          <p:cNvSpPr>
            <a:spLocks noGrp="1"/>
          </p:cNvSpPr>
          <p:nvPr>
            <p:ph type="sldNum" sz="quarter" idx="12"/>
          </p:nvPr>
        </p:nvSpPr>
        <p:spPr/>
        <p:txBody>
          <a:bodyPr/>
          <a:lstStyle>
            <a:lvl1pPr>
              <a:defRPr>
                <a:solidFill>
                  <a:schemeClr val="accent6">
                    <a:lumMod val="40000"/>
                    <a:lumOff val="60000"/>
                  </a:schemeClr>
                </a:solidFill>
              </a:defRPr>
            </a:lvl1pPr>
          </a:lstStyle>
          <a:p>
            <a:fld id="{0B712D0B-8AA1-C847-8E6E-B59FF33174C1}" type="slidenum">
              <a:rPr lang="en-US" smtClean="0"/>
              <a:pPr/>
              <a:t>‹#›</a:t>
            </a:fld>
            <a:endParaRPr lang="en-US"/>
          </a:p>
        </p:txBody>
      </p:sp>
      <p:pic>
        <p:nvPicPr>
          <p:cNvPr id="13" name="Picture 12">
            <a:extLst>
              <a:ext uri="{FF2B5EF4-FFF2-40B4-BE49-F238E27FC236}">
                <a16:creationId xmlns:a16="http://schemas.microsoft.com/office/drawing/2014/main" id="{580428D6-ECEC-BD58-8071-B7DA64A3D9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3338" y="441366"/>
            <a:ext cx="3593053" cy="903338"/>
          </a:xfrm>
          <a:prstGeom prst="rect">
            <a:avLst/>
          </a:prstGeom>
        </p:spPr>
      </p:pic>
    </p:spTree>
    <p:extLst>
      <p:ext uri="{BB962C8B-B14F-4D97-AF65-F5344CB8AC3E}">
        <p14:creationId xmlns:p14="http://schemas.microsoft.com/office/powerpoint/2010/main" val="3075204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00DEE4-AA64-6681-80F6-8C990C3E2E18}"/>
              </a:ext>
            </a:extLst>
          </p:cNvPr>
          <p:cNvSpPr/>
          <p:nvPr userDrawn="1"/>
        </p:nvSpPr>
        <p:spPr>
          <a:xfrm>
            <a:off x="3048" y="1714"/>
            <a:ext cx="12188952" cy="6856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9C38A7F-80F0-F801-46EA-016331C9AF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92000" cy="6858000"/>
          </a:xfrm>
          <a:prstGeom prst="rect">
            <a:avLst/>
          </a:prstGeom>
        </p:spPr>
      </p:pic>
      <p:sp>
        <p:nvSpPr>
          <p:cNvPr id="11" name="Rectangle 10">
            <a:extLst>
              <a:ext uri="{FF2B5EF4-FFF2-40B4-BE49-F238E27FC236}">
                <a16:creationId xmlns:a16="http://schemas.microsoft.com/office/drawing/2014/main" id="{FD35DE42-AFAA-230A-7F6A-2E13C09F5900}"/>
              </a:ext>
            </a:extLst>
          </p:cNvPr>
          <p:cNvSpPr/>
          <p:nvPr userDrawn="1"/>
        </p:nvSpPr>
        <p:spPr>
          <a:xfrm>
            <a:off x="3048" y="0"/>
            <a:ext cx="12192000"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C005A11-3D6E-038A-C512-A887F7B527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 y="1715"/>
            <a:ext cx="12188952" cy="6856285"/>
          </a:xfrm>
          <a:prstGeom prst="rect">
            <a:avLst/>
          </a:prstGeom>
        </p:spPr>
      </p:pic>
      <p:sp>
        <p:nvSpPr>
          <p:cNvPr id="2" name="Title 1">
            <a:extLst>
              <a:ext uri="{FF2B5EF4-FFF2-40B4-BE49-F238E27FC236}">
                <a16:creationId xmlns:a16="http://schemas.microsoft.com/office/drawing/2014/main" id="{BE2CE519-5E7E-E816-5616-99449156EECF}"/>
              </a:ext>
            </a:extLst>
          </p:cNvPr>
          <p:cNvSpPr>
            <a:spLocks noGrp="1"/>
          </p:cNvSpPr>
          <p:nvPr>
            <p:ph type="ctrTitle"/>
          </p:nvPr>
        </p:nvSpPr>
        <p:spPr>
          <a:xfrm>
            <a:off x="375921" y="3129280"/>
            <a:ext cx="11440159" cy="1849119"/>
          </a:xfrm>
        </p:spPr>
        <p:txBody>
          <a:bodyPr anchor="ctr">
            <a:normAutofit/>
          </a:bodyPr>
          <a:lstStyle>
            <a:lvl1pPr algn="l">
              <a:lnSpc>
                <a:spcPct val="100000"/>
              </a:lnSpc>
              <a:defRPr sz="3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950822E-C3DE-C4AD-02F4-5C4C43321436}"/>
              </a:ext>
            </a:extLst>
          </p:cNvPr>
          <p:cNvSpPr>
            <a:spLocks noGrp="1"/>
          </p:cNvSpPr>
          <p:nvPr>
            <p:ph type="subTitle" idx="1"/>
          </p:nvPr>
        </p:nvSpPr>
        <p:spPr>
          <a:xfrm>
            <a:off x="403451" y="5008880"/>
            <a:ext cx="8207149" cy="121412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1F508-9444-6DF6-D54C-BB4DFA84C8DD}"/>
              </a:ext>
            </a:extLst>
          </p:cNvPr>
          <p:cNvSpPr>
            <a:spLocks noGrp="1"/>
          </p:cNvSpPr>
          <p:nvPr>
            <p:ph type="dt" sz="half" idx="10"/>
          </p:nvPr>
        </p:nvSpPr>
        <p:spPr/>
        <p:txBody>
          <a:bodyPr/>
          <a:lstStyle>
            <a:lvl1pPr>
              <a:defRPr>
                <a:solidFill>
                  <a:schemeClr val="accent6">
                    <a:lumMod val="40000"/>
                    <a:lumOff val="60000"/>
                  </a:schemeClr>
                </a:solidFill>
              </a:defRPr>
            </a:lvl1pPr>
          </a:lstStyle>
          <a:p>
            <a:fld id="{9477E22F-4A6C-1443-B363-73F0EA332B9B}" type="datetime1">
              <a:rPr lang="en-US" smtClean="0"/>
              <a:t>3/27/2026</a:t>
            </a:fld>
            <a:endParaRPr lang="en-US"/>
          </a:p>
        </p:txBody>
      </p:sp>
      <p:sp>
        <p:nvSpPr>
          <p:cNvPr id="5" name="Footer Placeholder 4">
            <a:extLst>
              <a:ext uri="{FF2B5EF4-FFF2-40B4-BE49-F238E27FC236}">
                <a16:creationId xmlns:a16="http://schemas.microsoft.com/office/drawing/2014/main" id="{E1FD3EF7-7715-6E38-1E0E-6640D337379D}"/>
              </a:ext>
            </a:extLst>
          </p:cNvPr>
          <p:cNvSpPr>
            <a:spLocks noGrp="1"/>
          </p:cNvSpPr>
          <p:nvPr>
            <p:ph type="ftr" sz="quarter" idx="11"/>
          </p:nvPr>
        </p:nvSpPr>
        <p:spPr>
          <a:xfrm>
            <a:off x="375921" y="6488430"/>
            <a:ext cx="5720080" cy="365125"/>
          </a:xfrm>
        </p:spPr>
        <p:txBody>
          <a:bodyPr/>
          <a:lstStyle>
            <a:lvl1pPr>
              <a:defRPr>
                <a:solidFill>
                  <a:schemeClr val="accent6">
                    <a:lumMod val="40000"/>
                    <a:lumOff val="60000"/>
                  </a:schemeClr>
                </a:solidFill>
              </a:defRPr>
            </a:lvl1pPr>
          </a:lstStyle>
          <a:p>
            <a:endParaRPr lang="en-US"/>
          </a:p>
        </p:txBody>
      </p:sp>
      <p:sp>
        <p:nvSpPr>
          <p:cNvPr id="6" name="Slide Number Placeholder 5">
            <a:extLst>
              <a:ext uri="{FF2B5EF4-FFF2-40B4-BE49-F238E27FC236}">
                <a16:creationId xmlns:a16="http://schemas.microsoft.com/office/drawing/2014/main" id="{AB7C192F-4183-00B7-85B2-DEEF4B5E6577}"/>
              </a:ext>
            </a:extLst>
          </p:cNvPr>
          <p:cNvSpPr>
            <a:spLocks noGrp="1"/>
          </p:cNvSpPr>
          <p:nvPr>
            <p:ph type="sldNum" sz="quarter" idx="12"/>
          </p:nvPr>
        </p:nvSpPr>
        <p:spPr/>
        <p:txBody>
          <a:bodyPr/>
          <a:lstStyle>
            <a:lvl1pPr>
              <a:defRPr>
                <a:solidFill>
                  <a:schemeClr val="accent6">
                    <a:lumMod val="40000"/>
                    <a:lumOff val="60000"/>
                  </a:schemeClr>
                </a:solidFill>
              </a:defRPr>
            </a:lvl1pPr>
          </a:lstStyle>
          <a:p>
            <a:fld id="{0B712D0B-8AA1-C847-8E6E-B59FF33174C1}" type="slidenum">
              <a:rPr lang="en-US" smtClean="0"/>
              <a:pPr/>
              <a:t>‹#›</a:t>
            </a:fld>
            <a:endParaRPr lang="en-US"/>
          </a:p>
        </p:txBody>
      </p:sp>
      <p:pic>
        <p:nvPicPr>
          <p:cNvPr id="13" name="Picture 12">
            <a:extLst>
              <a:ext uri="{FF2B5EF4-FFF2-40B4-BE49-F238E27FC236}">
                <a16:creationId xmlns:a16="http://schemas.microsoft.com/office/drawing/2014/main" id="{580428D6-ECEC-BD58-8071-B7DA64A3D9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3338" y="441366"/>
            <a:ext cx="3593053" cy="903338"/>
          </a:xfrm>
          <a:prstGeom prst="rect">
            <a:avLst/>
          </a:prstGeom>
        </p:spPr>
      </p:pic>
    </p:spTree>
    <p:extLst>
      <p:ext uri="{BB962C8B-B14F-4D97-AF65-F5344CB8AC3E}">
        <p14:creationId xmlns:p14="http://schemas.microsoft.com/office/powerpoint/2010/main" val="1394033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1C7EF8-4E90-B198-B9D1-16C2C69FE8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4445"/>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CC4731F5-9739-774B-9B2E-616FE781BA43}"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1" name="Title 1">
            <a:extLst>
              <a:ext uri="{FF2B5EF4-FFF2-40B4-BE49-F238E27FC236}">
                <a16:creationId xmlns:a16="http://schemas.microsoft.com/office/drawing/2014/main" id="{1B3B656D-8F30-3201-3709-6B9D43FD951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2" name="Text Placeholder 2">
            <a:extLst>
              <a:ext uri="{FF2B5EF4-FFF2-40B4-BE49-F238E27FC236}">
                <a16:creationId xmlns:a16="http://schemas.microsoft.com/office/drawing/2014/main" id="{32BAADAC-898B-2ABB-C10D-C1BF32C0F550}"/>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65110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1C7EF8-4E90-B198-B9D1-16C2C69FE8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4445"/>
            <a:ext cx="12192000" cy="6858000"/>
          </a:xfrm>
          <a:prstGeom prst="rect">
            <a:avLst/>
          </a:prstGeom>
        </p:spPr>
      </p:pic>
      <p:sp>
        <p:nvSpPr>
          <p:cNvPr id="8" name="Rectangle 7">
            <a:extLst>
              <a:ext uri="{FF2B5EF4-FFF2-40B4-BE49-F238E27FC236}">
                <a16:creationId xmlns:a16="http://schemas.microsoft.com/office/drawing/2014/main" id="{AA989B4E-8B54-B5B0-CD64-9153F31189B8}"/>
              </a:ext>
            </a:extLst>
          </p:cNvPr>
          <p:cNvSpPr/>
          <p:nvPr userDrawn="1"/>
        </p:nvSpPr>
        <p:spPr>
          <a:xfrm>
            <a:off x="0" y="-4445"/>
            <a:ext cx="12188952"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F34F9F-55AB-E256-1C5A-9C512A4860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31"/>
            <a:ext cx="12188952" cy="6856286"/>
          </a:xfrm>
          <a:prstGeom prst="rect">
            <a:avLst/>
          </a:prstGeom>
        </p:spPr>
      </p:pic>
      <p:pic>
        <p:nvPicPr>
          <p:cNvPr id="10" name="Picture 9">
            <a:extLst>
              <a:ext uri="{FF2B5EF4-FFF2-40B4-BE49-F238E27FC236}">
                <a16:creationId xmlns:a16="http://schemas.microsoft.com/office/drawing/2014/main" id="{80172FF8-7C62-1E54-D866-51BAD1FA00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479" y="434087"/>
            <a:ext cx="3604323" cy="906172"/>
          </a:xfrm>
          <a:prstGeom prst="rect">
            <a:avLst/>
          </a:prstGeom>
        </p:spPr>
      </p:pic>
      <p:sp>
        <p:nvSpPr>
          <p:cNvPr id="4" name="Date Placeholder 3">
            <a:extLst>
              <a:ext uri="{FF2B5EF4-FFF2-40B4-BE49-F238E27FC236}">
                <a16:creationId xmlns:a16="http://schemas.microsoft.com/office/drawing/2014/main" id="{AF6972E7-477A-05F0-4827-082FA31767D9}"/>
              </a:ext>
            </a:extLst>
          </p:cNvPr>
          <p:cNvSpPr>
            <a:spLocks noGrp="1"/>
          </p:cNvSpPr>
          <p:nvPr>
            <p:ph type="dt" sz="half" idx="10"/>
          </p:nvPr>
        </p:nvSpPr>
        <p:spPr/>
        <p:txBody>
          <a:bodyPr/>
          <a:lstStyle>
            <a:lvl1pPr>
              <a:defRPr>
                <a:solidFill>
                  <a:schemeClr val="bg1"/>
                </a:solidFill>
              </a:defRPr>
            </a:lvl1pPr>
          </a:lstStyle>
          <a:p>
            <a:fld id="{CC4731F5-9739-774B-9B2E-616FE781BA43}" type="datetime1">
              <a:rPr lang="en-US" smtClean="0"/>
              <a:t>3/27/2026</a:t>
            </a:fld>
            <a:endParaRPr lang="en-US"/>
          </a:p>
        </p:txBody>
      </p:sp>
      <p:sp>
        <p:nvSpPr>
          <p:cNvPr id="5" name="Footer Placeholder 4">
            <a:extLst>
              <a:ext uri="{FF2B5EF4-FFF2-40B4-BE49-F238E27FC236}">
                <a16:creationId xmlns:a16="http://schemas.microsoft.com/office/drawing/2014/main" id="{0BB40A2E-50AE-C5C1-EE71-5402B3E6D1D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500A0B5-591C-2E51-556D-D31607E27DA0}"/>
              </a:ext>
            </a:extLst>
          </p:cNvPr>
          <p:cNvSpPr>
            <a:spLocks noGrp="1"/>
          </p:cNvSpPr>
          <p:nvPr>
            <p:ph type="sldNum" sz="quarter" idx="12"/>
          </p:nvPr>
        </p:nvSpPr>
        <p:spPr/>
        <p:txBody>
          <a:bodyPr/>
          <a:lstStyle>
            <a:lvl1pPr>
              <a:defRPr>
                <a:solidFill>
                  <a:schemeClr val="bg1"/>
                </a:solidFill>
              </a:defRPr>
            </a:lvl1pPr>
          </a:lstStyle>
          <a:p>
            <a:fld id="{0B712D0B-8AA1-C847-8E6E-B59FF33174C1}" type="slidenum">
              <a:rPr lang="en-US" smtClean="0"/>
              <a:pPr/>
              <a:t>‹#›</a:t>
            </a:fld>
            <a:endParaRPr lang="en-US"/>
          </a:p>
        </p:txBody>
      </p:sp>
      <p:sp>
        <p:nvSpPr>
          <p:cNvPr id="11" name="Title 1">
            <a:extLst>
              <a:ext uri="{FF2B5EF4-FFF2-40B4-BE49-F238E27FC236}">
                <a16:creationId xmlns:a16="http://schemas.microsoft.com/office/drawing/2014/main" id="{1B3B656D-8F30-3201-3709-6B9D43FD951D}"/>
              </a:ext>
            </a:extLst>
          </p:cNvPr>
          <p:cNvSpPr>
            <a:spLocks noGrp="1"/>
          </p:cNvSpPr>
          <p:nvPr>
            <p:ph type="title"/>
          </p:nvPr>
        </p:nvSpPr>
        <p:spPr>
          <a:xfrm>
            <a:off x="327071" y="2387601"/>
            <a:ext cx="11489009" cy="1539558"/>
          </a:xfrm>
        </p:spPr>
        <p:txBody>
          <a:bodyPr anchor="ctr">
            <a:normAutofit/>
          </a:bodyPr>
          <a:lstStyle>
            <a:lvl1pPr>
              <a:lnSpc>
                <a:spcPct val="100000"/>
              </a:lnSpc>
              <a:defRPr sz="3800">
                <a:solidFill>
                  <a:schemeClr val="bg1"/>
                </a:solidFill>
              </a:defRPr>
            </a:lvl1pPr>
          </a:lstStyle>
          <a:p>
            <a:r>
              <a:rPr lang="en-US"/>
              <a:t>Click to edit Master title style</a:t>
            </a:r>
          </a:p>
        </p:txBody>
      </p:sp>
      <p:sp>
        <p:nvSpPr>
          <p:cNvPr id="12" name="Text Placeholder 2">
            <a:extLst>
              <a:ext uri="{FF2B5EF4-FFF2-40B4-BE49-F238E27FC236}">
                <a16:creationId xmlns:a16="http://schemas.microsoft.com/office/drawing/2014/main" id="{32BAADAC-898B-2ABB-C10D-C1BF32C0F550}"/>
              </a:ext>
            </a:extLst>
          </p:cNvPr>
          <p:cNvSpPr>
            <a:spLocks noGrp="1"/>
          </p:cNvSpPr>
          <p:nvPr>
            <p:ph type="body" idx="1"/>
          </p:nvPr>
        </p:nvSpPr>
        <p:spPr>
          <a:xfrm>
            <a:off x="375921" y="3971449"/>
            <a:ext cx="6990079" cy="131175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42524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0A8A84-6B60-1E83-EDAF-7ED3A577D417}"/>
              </a:ext>
            </a:extLst>
          </p:cNvPr>
          <p:cNvSpPr>
            <a:spLocks noGrp="1"/>
          </p:cNvSpPr>
          <p:nvPr>
            <p:ph type="title"/>
          </p:nvPr>
        </p:nvSpPr>
        <p:spPr>
          <a:xfrm>
            <a:off x="1066799" y="365126"/>
            <a:ext cx="10673379" cy="5385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092DFA-CEF7-A91F-6443-2DC61396941F}"/>
              </a:ext>
            </a:extLst>
          </p:cNvPr>
          <p:cNvSpPr>
            <a:spLocks noGrp="1"/>
          </p:cNvSpPr>
          <p:nvPr>
            <p:ph type="body" idx="1"/>
          </p:nvPr>
        </p:nvSpPr>
        <p:spPr>
          <a:xfrm>
            <a:off x="421341" y="1585238"/>
            <a:ext cx="11394739" cy="4896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8ACCB-9837-7ACD-6021-20227A3D5CC1}"/>
              </a:ext>
            </a:extLst>
          </p:cNvPr>
          <p:cNvSpPr>
            <a:spLocks noGrp="1"/>
          </p:cNvSpPr>
          <p:nvPr>
            <p:ph type="dt" sz="half" idx="2"/>
          </p:nvPr>
        </p:nvSpPr>
        <p:spPr>
          <a:xfrm>
            <a:off x="8610599" y="6488430"/>
            <a:ext cx="2484121" cy="365125"/>
          </a:xfrm>
          <a:prstGeom prst="rect">
            <a:avLst/>
          </a:prstGeom>
        </p:spPr>
        <p:txBody>
          <a:bodyPr vert="horz" lIns="91440" tIns="45720" rIns="91440" bIns="45720" rtlCol="0" anchor="ctr"/>
          <a:lstStyle>
            <a:lvl1pPr algn="r">
              <a:defRPr sz="1050">
                <a:solidFill>
                  <a:schemeClr val="tx1"/>
                </a:solidFill>
              </a:defRPr>
            </a:lvl1pPr>
          </a:lstStyle>
          <a:p>
            <a:fld id="{BBED88B3-F48C-DF47-99D0-7BC69E3B7CF7}" type="datetime1">
              <a:rPr lang="en-US" smtClean="0"/>
              <a:t>3/27/2026</a:t>
            </a:fld>
            <a:endParaRPr lang="en-US"/>
          </a:p>
        </p:txBody>
      </p:sp>
      <p:sp>
        <p:nvSpPr>
          <p:cNvPr id="5" name="Footer Placeholder 4">
            <a:extLst>
              <a:ext uri="{FF2B5EF4-FFF2-40B4-BE49-F238E27FC236}">
                <a16:creationId xmlns:a16="http://schemas.microsoft.com/office/drawing/2014/main" id="{B2D23633-F74C-1970-BAEC-E562085FD204}"/>
              </a:ext>
            </a:extLst>
          </p:cNvPr>
          <p:cNvSpPr>
            <a:spLocks noGrp="1"/>
          </p:cNvSpPr>
          <p:nvPr>
            <p:ph type="ftr" sz="quarter" idx="3"/>
          </p:nvPr>
        </p:nvSpPr>
        <p:spPr>
          <a:xfrm>
            <a:off x="436683" y="6488430"/>
            <a:ext cx="5659317" cy="365125"/>
          </a:xfrm>
          <a:prstGeom prst="rect">
            <a:avLst/>
          </a:prstGeom>
        </p:spPr>
        <p:txBody>
          <a:bodyPr vert="horz" lIns="91440" tIns="45720" rIns="91440" bIns="45720" rtlCol="0" anchor="ctr"/>
          <a:lstStyle>
            <a:lvl1pPr algn="l">
              <a:defRPr sz="105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574B4F71-04C1-26F8-E6E3-DF0C91C8BA5A}"/>
              </a:ext>
            </a:extLst>
          </p:cNvPr>
          <p:cNvSpPr>
            <a:spLocks noGrp="1"/>
          </p:cNvSpPr>
          <p:nvPr>
            <p:ph type="sldNum" sz="quarter" idx="4"/>
          </p:nvPr>
        </p:nvSpPr>
        <p:spPr>
          <a:xfrm>
            <a:off x="11094720" y="6488430"/>
            <a:ext cx="721360" cy="365125"/>
          </a:xfrm>
          <a:prstGeom prst="rect">
            <a:avLst/>
          </a:prstGeom>
        </p:spPr>
        <p:txBody>
          <a:bodyPr vert="horz" lIns="91440" tIns="45720" rIns="91440" bIns="45720" rtlCol="0" anchor="ctr"/>
          <a:lstStyle>
            <a:lvl1pPr algn="r">
              <a:defRPr sz="1050">
                <a:solidFill>
                  <a:schemeClr val="tx1"/>
                </a:solidFill>
              </a:defRPr>
            </a:lvl1pPr>
          </a:lstStyle>
          <a:p>
            <a:fld id="{0B712D0B-8AA1-C847-8E6E-B59FF33174C1}" type="slidenum">
              <a:rPr lang="en-US" smtClean="0"/>
              <a:pPr/>
              <a:t>‹#›</a:t>
            </a:fld>
            <a:endParaRPr lang="en-US"/>
          </a:p>
        </p:txBody>
      </p:sp>
      <p:pic>
        <p:nvPicPr>
          <p:cNvPr id="7" name="Picture 6">
            <a:extLst>
              <a:ext uri="{FF2B5EF4-FFF2-40B4-BE49-F238E27FC236}">
                <a16:creationId xmlns:a16="http://schemas.microsoft.com/office/drawing/2014/main" id="{79520A60-0E45-7B8C-C63E-3EAA7D8D3A25}"/>
              </a:ext>
            </a:extLst>
          </p:cNvPr>
          <p:cNvPicPr>
            <a:picLocks noChangeAspect="1"/>
          </p:cNvPicPr>
          <p:nvPr userDrawn="1"/>
        </p:nvPicPr>
        <p:blipFill>
          <a:blip r:embed="rId57" cstate="print">
            <a:extLst>
              <a:ext uri="{28A0092B-C50C-407E-A947-70E740481C1C}">
                <a14:useLocalDpi xmlns:a14="http://schemas.microsoft.com/office/drawing/2010/main"/>
              </a:ext>
            </a:extLst>
          </a:blip>
          <a:stretch>
            <a:fillRect/>
          </a:stretch>
        </p:blipFill>
        <p:spPr>
          <a:xfrm>
            <a:off x="421341" y="376060"/>
            <a:ext cx="527583" cy="527583"/>
          </a:xfrm>
          <a:prstGeom prst="rect">
            <a:avLst/>
          </a:prstGeom>
        </p:spPr>
      </p:pic>
    </p:spTree>
    <p:extLst>
      <p:ext uri="{BB962C8B-B14F-4D97-AF65-F5344CB8AC3E}">
        <p14:creationId xmlns:p14="http://schemas.microsoft.com/office/powerpoint/2010/main" val="1088973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5" r:id="rId3"/>
    <p:sldLayoutId id="2147483657" r:id="rId4"/>
    <p:sldLayoutId id="2147483658" r:id="rId5"/>
    <p:sldLayoutId id="2147483662" r:id="rId6"/>
    <p:sldLayoutId id="2147483663" r:id="rId7"/>
    <p:sldLayoutId id="2147483651" r:id="rId8"/>
    <p:sldLayoutId id="2147483666" r:id="rId9"/>
    <p:sldLayoutId id="2147483667" r:id="rId10"/>
    <p:sldLayoutId id="2147483659" r:id="rId11"/>
    <p:sldLayoutId id="2147483668" r:id="rId12"/>
    <p:sldLayoutId id="2147483669" r:id="rId13"/>
    <p:sldLayoutId id="2147483660" r:id="rId14"/>
    <p:sldLayoutId id="2147483670" r:id="rId15"/>
    <p:sldLayoutId id="2147483671" r:id="rId16"/>
    <p:sldLayoutId id="2147483665" r:id="rId17"/>
    <p:sldLayoutId id="2147483672" r:id="rId18"/>
    <p:sldLayoutId id="2147483673" r:id="rId19"/>
    <p:sldLayoutId id="2147483664"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52" r:id="rId29"/>
    <p:sldLayoutId id="2147483683" r:id="rId30"/>
    <p:sldLayoutId id="2147483682"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700" r:id="rId43"/>
    <p:sldLayoutId id="2147483701" r:id="rId44"/>
    <p:sldLayoutId id="2147483702" r:id="rId45"/>
    <p:sldLayoutId id="2147483703" r:id="rId46"/>
    <p:sldLayoutId id="2147483704" r:id="rId47"/>
    <p:sldLayoutId id="2147483695" r:id="rId48"/>
    <p:sldLayoutId id="2147483696" r:id="rId49"/>
    <p:sldLayoutId id="2147483697" r:id="rId50"/>
    <p:sldLayoutId id="2147483698" r:id="rId51"/>
    <p:sldLayoutId id="2147483699" r:id="rId52"/>
    <p:sldLayoutId id="2147483654" r:id="rId53"/>
    <p:sldLayoutId id="2147483655" r:id="rId54"/>
    <p:sldLayoutId id="2147483661" r:id="rId55"/>
  </p:sldLayoutIdLst>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6"/>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mailto:help@newmeridian.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8CEA-9FA2-4852-721E-1AE79DC96A13}"/>
              </a:ext>
            </a:extLst>
          </p:cNvPr>
          <p:cNvSpPr>
            <a:spLocks noGrp="1"/>
          </p:cNvSpPr>
          <p:nvPr>
            <p:ph type="ctrTitle"/>
          </p:nvPr>
        </p:nvSpPr>
        <p:spPr/>
        <p:txBody>
          <a:bodyPr/>
          <a:lstStyle/>
          <a:p>
            <a:r>
              <a:rPr lang="en-US" dirty="0">
                <a:solidFill>
                  <a:schemeClr val="bg1"/>
                </a:solidFill>
                <a:ea typeface="+mj-lt"/>
                <a:cs typeface="+mj-lt"/>
              </a:rPr>
              <a:t>Interactive Reports </a:t>
            </a:r>
            <a:r>
              <a:rPr lang="en-US" dirty="0"/>
              <a:t>Training</a:t>
            </a:r>
          </a:p>
        </p:txBody>
      </p:sp>
      <p:sp>
        <p:nvSpPr>
          <p:cNvPr id="3" name="Subtitle 2">
            <a:extLst>
              <a:ext uri="{FF2B5EF4-FFF2-40B4-BE49-F238E27FC236}">
                <a16:creationId xmlns:a16="http://schemas.microsoft.com/office/drawing/2014/main" id="{15B88647-9393-0CBC-C64E-7C552E03AA3C}"/>
              </a:ext>
            </a:extLst>
          </p:cNvPr>
          <p:cNvSpPr>
            <a:spLocks noGrp="1"/>
          </p:cNvSpPr>
          <p:nvPr>
            <p:ph type="subTitle" idx="1"/>
          </p:nvPr>
        </p:nvSpPr>
        <p:spPr/>
        <p:txBody>
          <a:bodyPr/>
          <a:lstStyle/>
          <a:p>
            <a:r>
              <a:rPr lang="en-US" dirty="0"/>
              <a:t>2025-2026 School Year</a:t>
            </a:r>
          </a:p>
        </p:txBody>
      </p:sp>
    </p:spTree>
    <p:extLst>
      <p:ext uri="{BB962C8B-B14F-4D97-AF65-F5344CB8AC3E}">
        <p14:creationId xmlns:p14="http://schemas.microsoft.com/office/powerpoint/2010/main" val="2692948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47E2F-43F3-F7A6-E7BF-1067A4CDC79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D6A4D1D-95AE-4FCC-E723-8A78B8865127}"/>
              </a:ext>
            </a:extLst>
          </p:cNvPr>
          <p:cNvSpPr>
            <a:spLocks noGrp="1"/>
          </p:cNvSpPr>
          <p:nvPr>
            <p:ph type="title"/>
          </p:nvPr>
        </p:nvSpPr>
        <p:spPr/>
        <p:txBody>
          <a:bodyPr/>
          <a:lstStyle/>
          <a:p>
            <a:r>
              <a:rPr lang="en-US" dirty="0"/>
              <a:t>Student Reports</a:t>
            </a:r>
          </a:p>
        </p:txBody>
      </p:sp>
      <p:sp>
        <p:nvSpPr>
          <p:cNvPr id="7" name="Content Placeholder 6">
            <a:extLst>
              <a:ext uri="{FF2B5EF4-FFF2-40B4-BE49-F238E27FC236}">
                <a16:creationId xmlns:a16="http://schemas.microsoft.com/office/drawing/2014/main" id="{42F175B8-5FFD-6F0D-5B63-AA3D606C781C}"/>
              </a:ext>
            </a:extLst>
          </p:cNvPr>
          <p:cNvSpPr>
            <a:spLocks noGrp="1"/>
          </p:cNvSpPr>
          <p:nvPr>
            <p:ph idx="1"/>
          </p:nvPr>
        </p:nvSpPr>
        <p:spPr/>
        <p:txBody>
          <a:bodyPr>
            <a:normAutofit/>
          </a:bodyPr>
          <a:lstStyle/>
          <a:p>
            <a:r>
              <a:rPr lang="en-US" dirty="0"/>
              <a:t>Click Reporting on the main navigation menu</a:t>
            </a:r>
          </a:p>
          <a:p>
            <a:r>
              <a:rPr lang="en-US" dirty="0"/>
              <a:t>Select Student Reports</a:t>
            </a:r>
          </a:p>
          <a:p>
            <a:r>
              <a:rPr lang="en-US" dirty="0"/>
              <a:t>Search for the student (enter at least 3 characters)</a:t>
            </a:r>
          </a:p>
          <a:p>
            <a:r>
              <a:rPr lang="en-US" dirty="0"/>
              <a:t>Select the arrow icon next to the student's name</a:t>
            </a:r>
          </a:p>
          <a:p>
            <a:r>
              <a:rPr lang="en-US" dirty="0"/>
              <a:t>Select the testlet you want to view</a:t>
            </a:r>
          </a:p>
          <a:p>
            <a:endParaRPr lang="en-US" dirty="0"/>
          </a:p>
        </p:txBody>
      </p:sp>
      <p:sp>
        <p:nvSpPr>
          <p:cNvPr id="4" name="Slide Number Placeholder 3">
            <a:extLst>
              <a:ext uri="{FF2B5EF4-FFF2-40B4-BE49-F238E27FC236}">
                <a16:creationId xmlns:a16="http://schemas.microsoft.com/office/drawing/2014/main" id="{05D0B3C9-1601-7329-BC35-27BF041C817B}"/>
              </a:ext>
            </a:extLst>
          </p:cNvPr>
          <p:cNvSpPr>
            <a:spLocks noGrp="1"/>
          </p:cNvSpPr>
          <p:nvPr>
            <p:ph type="sldNum" sz="quarter" idx="12"/>
          </p:nvPr>
        </p:nvSpPr>
        <p:spPr/>
        <p:txBody>
          <a:bodyPr/>
          <a:lstStyle/>
          <a:p>
            <a:fld id="{0B712D0B-8AA1-C847-8E6E-B59FF33174C1}" type="slidenum">
              <a:rPr lang="en-US" smtClean="0"/>
              <a:t>10</a:t>
            </a:fld>
            <a:endParaRPr lang="en-US"/>
          </a:p>
        </p:txBody>
      </p:sp>
      <p:sp>
        <p:nvSpPr>
          <p:cNvPr id="8" name="Text Placeholder 7">
            <a:extLst>
              <a:ext uri="{FF2B5EF4-FFF2-40B4-BE49-F238E27FC236}">
                <a16:creationId xmlns:a16="http://schemas.microsoft.com/office/drawing/2014/main" id="{F15FCB26-F76D-CF21-055E-907940E0E6CB}"/>
              </a:ext>
            </a:extLst>
          </p:cNvPr>
          <p:cNvSpPr>
            <a:spLocks noGrp="1"/>
          </p:cNvSpPr>
          <p:nvPr>
            <p:ph type="body" sz="quarter" idx="13"/>
          </p:nvPr>
        </p:nvSpPr>
        <p:spPr/>
        <p:txBody>
          <a:bodyPr/>
          <a:lstStyle/>
          <a:p>
            <a:r>
              <a:rPr lang="en-US" dirty="0"/>
              <a:t>Accessing and Navigating</a:t>
            </a:r>
          </a:p>
        </p:txBody>
      </p:sp>
      <p:pic>
        <p:nvPicPr>
          <p:cNvPr id="14" name="Content Placeholder 13">
            <a:extLst>
              <a:ext uri="{FF2B5EF4-FFF2-40B4-BE49-F238E27FC236}">
                <a16:creationId xmlns:a16="http://schemas.microsoft.com/office/drawing/2014/main" id="{F8998936-F1AC-C0AA-D61B-5B984DA4983F}"/>
              </a:ext>
            </a:extLst>
          </p:cNvPr>
          <p:cNvPicPr>
            <a:picLocks noGrp="1" noChangeAspect="1"/>
          </p:cNvPicPr>
          <p:nvPr>
            <p:ph idx="15"/>
          </p:nvPr>
        </p:nvPicPr>
        <p:blipFill>
          <a:blip r:embed="rId3"/>
          <a:stretch>
            <a:fillRect/>
          </a:stretch>
        </p:blipFill>
        <p:spPr>
          <a:xfrm>
            <a:off x="5739940" y="1548559"/>
            <a:ext cx="6076139" cy="37608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7189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29E60-1A22-78FA-691B-D849902B3F9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39936D0-F447-3B57-FE23-42AEB78BA3BF}"/>
              </a:ext>
            </a:extLst>
          </p:cNvPr>
          <p:cNvSpPr>
            <a:spLocks noGrp="1"/>
          </p:cNvSpPr>
          <p:nvPr>
            <p:ph type="title"/>
          </p:nvPr>
        </p:nvSpPr>
        <p:spPr/>
        <p:txBody>
          <a:bodyPr/>
          <a:lstStyle/>
          <a:p>
            <a:r>
              <a:rPr lang="en-US" dirty="0"/>
              <a:t>Student Reports</a:t>
            </a:r>
          </a:p>
        </p:txBody>
      </p:sp>
      <p:pic>
        <p:nvPicPr>
          <p:cNvPr id="3" name="Content Placeholder 2">
            <a:extLst>
              <a:ext uri="{FF2B5EF4-FFF2-40B4-BE49-F238E27FC236}">
                <a16:creationId xmlns:a16="http://schemas.microsoft.com/office/drawing/2014/main" id="{29C0FBE1-6EEE-8D2B-FA11-5A637C142712}"/>
              </a:ext>
            </a:extLst>
          </p:cNvPr>
          <p:cNvPicPr>
            <a:picLocks noGrp="1" noChangeAspect="1"/>
          </p:cNvPicPr>
          <p:nvPr>
            <p:ph idx="1"/>
          </p:nvPr>
        </p:nvPicPr>
        <p:blipFill>
          <a:blip r:embed="rId3"/>
          <a:stretch>
            <a:fillRect/>
          </a:stretch>
        </p:blipFill>
        <p:spPr>
          <a:xfrm>
            <a:off x="1656731" y="1807852"/>
            <a:ext cx="8878539" cy="4458322"/>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D6A1E243-6C28-CDB3-D16E-6CACCF5A5592}"/>
              </a:ext>
            </a:extLst>
          </p:cNvPr>
          <p:cNvSpPr>
            <a:spLocks noGrp="1"/>
          </p:cNvSpPr>
          <p:nvPr>
            <p:ph type="sldNum" sz="quarter" idx="12"/>
          </p:nvPr>
        </p:nvSpPr>
        <p:spPr/>
        <p:txBody>
          <a:bodyPr/>
          <a:lstStyle/>
          <a:p>
            <a:fld id="{0B712D0B-8AA1-C847-8E6E-B59FF33174C1}" type="slidenum">
              <a:rPr lang="en-US" smtClean="0"/>
              <a:t>11</a:t>
            </a:fld>
            <a:endParaRPr lang="en-US"/>
          </a:p>
        </p:txBody>
      </p:sp>
      <p:sp>
        <p:nvSpPr>
          <p:cNvPr id="8" name="Text Placeholder 7">
            <a:extLst>
              <a:ext uri="{FF2B5EF4-FFF2-40B4-BE49-F238E27FC236}">
                <a16:creationId xmlns:a16="http://schemas.microsoft.com/office/drawing/2014/main" id="{DB26A1C3-D516-4B82-348B-1E2587FD1DCD}"/>
              </a:ext>
            </a:extLst>
          </p:cNvPr>
          <p:cNvSpPr>
            <a:spLocks noGrp="1"/>
          </p:cNvSpPr>
          <p:nvPr>
            <p:ph type="body" sz="quarter" idx="13"/>
          </p:nvPr>
        </p:nvSpPr>
        <p:spPr/>
        <p:txBody>
          <a:bodyPr/>
          <a:lstStyle/>
          <a:p>
            <a:r>
              <a:rPr lang="en-US" dirty="0"/>
              <a:t>Accessing and Navigating</a:t>
            </a:r>
          </a:p>
        </p:txBody>
      </p:sp>
    </p:spTree>
    <p:extLst>
      <p:ext uri="{BB962C8B-B14F-4D97-AF65-F5344CB8AC3E}">
        <p14:creationId xmlns:p14="http://schemas.microsoft.com/office/powerpoint/2010/main" val="3593019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21413-87D0-F85C-EB81-79977DB43D1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CBB1F7-9D8B-6B46-660E-46E7385F0C80}"/>
              </a:ext>
            </a:extLst>
          </p:cNvPr>
          <p:cNvSpPr>
            <a:spLocks noGrp="1"/>
          </p:cNvSpPr>
          <p:nvPr>
            <p:ph type="title"/>
          </p:nvPr>
        </p:nvSpPr>
        <p:spPr/>
        <p:txBody>
          <a:bodyPr/>
          <a:lstStyle/>
          <a:p>
            <a:r>
              <a:rPr lang="en-US" dirty="0"/>
              <a:t>Student Reports</a:t>
            </a:r>
          </a:p>
        </p:txBody>
      </p:sp>
      <p:pic>
        <p:nvPicPr>
          <p:cNvPr id="11" name="Content Placeholder 10">
            <a:extLst>
              <a:ext uri="{FF2B5EF4-FFF2-40B4-BE49-F238E27FC236}">
                <a16:creationId xmlns:a16="http://schemas.microsoft.com/office/drawing/2014/main" id="{BD8749A0-C681-72AB-083A-6AF64AC8C733}"/>
              </a:ext>
            </a:extLst>
          </p:cNvPr>
          <p:cNvPicPr>
            <a:picLocks noGrp="1" noChangeAspect="1"/>
          </p:cNvPicPr>
          <p:nvPr>
            <p:ph idx="1"/>
          </p:nvPr>
        </p:nvPicPr>
        <p:blipFill>
          <a:blip r:embed="rId3"/>
          <a:stretch>
            <a:fillRect/>
          </a:stretch>
        </p:blipFill>
        <p:spPr>
          <a:xfrm>
            <a:off x="376238" y="2170847"/>
            <a:ext cx="5486400" cy="4270494"/>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07E2DBDE-929B-D291-6F22-DF68183C20DB}"/>
              </a:ext>
            </a:extLst>
          </p:cNvPr>
          <p:cNvSpPr>
            <a:spLocks noGrp="1"/>
          </p:cNvSpPr>
          <p:nvPr>
            <p:ph type="sldNum" sz="quarter" idx="12"/>
          </p:nvPr>
        </p:nvSpPr>
        <p:spPr/>
        <p:txBody>
          <a:bodyPr/>
          <a:lstStyle/>
          <a:p>
            <a:fld id="{0B712D0B-8AA1-C847-8E6E-B59FF33174C1}" type="slidenum">
              <a:rPr lang="en-US" smtClean="0"/>
              <a:t>12</a:t>
            </a:fld>
            <a:endParaRPr lang="en-US"/>
          </a:p>
        </p:txBody>
      </p:sp>
      <p:sp>
        <p:nvSpPr>
          <p:cNvPr id="8" name="Text Placeholder 7">
            <a:extLst>
              <a:ext uri="{FF2B5EF4-FFF2-40B4-BE49-F238E27FC236}">
                <a16:creationId xmlns:a16="http://schemas.microsoft.com/office/drawing/2014/main" id="{D432DC4C-8D9F-19EF-A083-3972D58BC157}"/>
              </a:ext>
            </a:extLst>
          </p:cNvPr>
          <p:cNvSpPr>
            <a:spLocks noGrp="1"/>
          </p:cNvSpPr>
          <p:nvPr>
            <p:ph type="body" sz="quarter" idx="13"/>
          </p:nvPr>
        </p:nvSpPr>
        <p:spPr/>
        <p:txBody>
          <a:bodyPr/>
          <a:lstStyle/>
          <a:p>
            <a:r>
              <a:rPr lang="en-US" dirty="0"/>
              <a:t>Accessing and Navigating</a:t>
            </a:r>
          </a:p>
        </p:txBody>
      </p:sp>
      <p:pic>
        <p:nvPicPr>
          <p:cNvPr id="17" name="Content Placeholder 16">
            <a:extLst>
              <a:ext uri="{FF2B5EF4-FFF2-40B4-BE49-F238E27FC236}">
                <a16:creationId xmlns:a16="http://schemas.microsoft.com/office/drawing/2014/main" id="{2DB06D06-13D7-3FC4-7D2E-8E4B0C991AAE}"/>
              </a:ext>
            </a:extLst>
          </p:cNvPr>
          <p:cNvPicPr>
            <a:picLocks noGrp="1" noChangeAspect="1"/>
          </p:cNvPicPr>
          <p:nvPr>
            <p:ph idx="15"/>
          </p:nvPr>
        </p:nvPicPr>
        <p:blipFill>
          <a:blip r:embed="rId4"/>
          <a:stretch>
            <a:fillRect/>
          </a:stretch>
        </p:blipFill>
        <p:spPr>
          <a:xfrm>
            <a:off x="6329363" y="2407430"/>
            <a:ext cx="5486400" cy="3797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0817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140B8-6314-43BA-1C3B-1CD570CE919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C29ADD3-2EEB-327D-C1FD-883371E9A059}"/>
              </a:ext>
            </a:extLst>
          </p:cNvPr>
          <p:cNvSpPr>
            <a:spLocks noGrp="1"/>
          </p:cNvSpPr>
          <p:nvPr>
            <p:ph type="title"/>
          </p:nvPr>
        </p:nvSpPr>
        <p:spPr/>
        <p:txBody>
          <a:bodyPr/>
          <a:lstStyle/>
          <a:p>
            <a:r>
              <a:rPr lang="en-US" dirty="0"/>
              <a:t>Classroom Reports</a:t>
            </a:r>
          </a:p>
        </p:txBody>
      </p:sp>
      <p:sp>
        <p:nvSpPr>
          <p:cNvPr id="7" name="Content Placeholder 6">
            <a:extLst>
              <a:ext uri="{FF2B5EF4-FFF2-40B4-BE49-F238E27FC236}">
                <a16:creationId xmlns:a16="http://schemas.microsoft.com/office/drawing/2014/main" id="{F24B4F16-83E4-EDF9-82E3-62797D50020A}"/>
              </a:ext>
            </a:extLst>
          </p:cNvPr>
          <p:cNvSpPr>
            <a:spLocks noGrp="1"/>
          </p:cNvSpPr>
          <p:nvPr>
            <p:ph idx="1"/>
          </p:nvPr>
        </p:nvSpPr>
        <p:spPr/>
        <p:txBody>
          <a:bodyPr/>
          <a:lstStyle/>
          <a:p>
            <a:r>
              <a:rPr lang="en-US" dirty="0"/>
              <a:t>Click Reporting on the main navigation menu</a:t>
            </a:r>
          </a:p>
          <a:p>
            <a:r>
              <a:rPr lang="en-US" dirty="0"/>
              <a:t>Select Classroom Reports</a:t>
            </a:r>
          </a:p>
          <a:p>
            <a:r>
              <a:rPr lang="en-US" dirty="0"/>
              <a:t>Locate and select the classroom</a:t>
            </a:r>
          </a:p>
          <a:p>
            <a:r>
              <a:rPr lang="en-US" dirty="0"/>
              <a:t>Select the arrow icon next to the classroom name</a:t>
            </a:r>
          </a:p>
          <a:p>
            <a:r>
              <a:rPr lang="en-US" dirty="0"/>
              <a:t>Select the testlet you want to view</a:t>
            </a:r>
          </a:p>
        </p:txBody>
      </p:sp>
      <p:sp>
        <p:nvSpPr>
          <p:cNvPr id="4" name="Slide Number Placeholder 3">
            <a:extLst>
              <a:ext uri="{FF2B5EF4-FFF2-40B4-BE49-F238E27FC236}">
                <a16:creationId xmlns:a16="http://schemas.microsoft.com/office/drawing/2014/main" id="{DDFE6223-4257-D1C5-915F-3822A7236D0F}"/>
              </a:ext>
            </a:extLst>
          </p:cNvPr>
          <p:cNvSpPr>
            <a:spLocks noGrp="1"/>
          </p:cNvSpPr>
          <p:nvPr>
            <p:ph type="sldNum" sz="quarter" idx="12"/>
          </p:nvPr>
        </p:nvSpPr>
        <p:spPr/>
        <p:txBody>
          <a:bodyPr/>
          <a:lstStyle/>
          <a:p>
            <a:fld id="{0B712D0B-8AA1-C847-8E6E-B59FF33174C1}" type="slidenum">
              <a:rPr lang="en-US" smtClean="0"/>
              <a:t>13</a:t>
            </a:fld>
            <a:endParaRPr lang="en-US"/>
          </a:p>
        </p:txBody>
      </p:sp>
      <p:sp>
        <p:nvSpPr>
          <p:cNvPr id="8" name="Text Placeholder 7">
            <a:extLst>
              <a:ext uri="{FF2B5EF4-FFF2-40B4-BE49-F238E27FC236}">
                <a16:creationId xmlns:a16="http://schemas.microsoft.com/office/drawing/2014/main" id="{919D5417-7DEF-2118-0DE1-3E9446E580D6}"/>
              </a:ext>
            </a:extLst>
          </p:cNvPr>
          <p:cNvSpPr>
            <a:spLocks noGrp="1"/>
          </p:cNvSpPr>
          <p:nvPr>
            <p:ph type="body" sz="quarter" idx="13"/>
          </p:nvPr>
        </p:nvSpPr>
        <p:spPr/>
        <p:txBody>
          <a:bodyPr/>
          <a:lstStyle/>
          <a:p>
            <a:r>
              <a:rPr lang="en-US" dirty="0"/>
              <a:t>Accessing and Navigating</a:t>
            </a:r>
          </a:p>
        </p:txBody>
      </p:sp>
      <p:pic>
        <p:nvPicPr>
          <p:cNvPr id="10" name="Content Placeholder 9">
            <a:extLst>
              <a:ext uri="{FF2B5EF4-FFF2-40B4-BE49-F238E27FC236}">
                <a16:creationId xmlns:a16="http://schemas.microsoft.com/office/drawing/2014/main" id="{BB205CE5-3982-C1BB-0F22-95A5F9D0B012}"/>
              </a:ext>
            </a:extLst>
          </p:cNvPr>
          <p:cNvPicPr>
            <a:picLocks noGrp="1" noChangeAspect="1"/>
          </p:cNvPicPr>
          <p:nvPr>
            <p:ph idx="15"/>
          </p:nvPr>
        </p:nvPicPr>
        <p:blipFill>
          <a:blip r:embed="rId3"/>
          <a:stretch>
            <a:fillRect/>
          </a:stretch>
        </p:blipFill>
        <p:spPr>
          <a:xfrm>
            <a:off x="5862321" y="1630227"/>
            <a:ext cx="5828014" cy="4857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3465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3295-E421-685A-EDF9-AFEE23CCDED1}"/>
              </a:ext>
            </a:extLst>
          </p:cNvPr>
          <p:cNvSpPr>
            <a:spLocks noGrp="1"/>
          </p:cNvSpPr>
          <p:nvPr>
            <p:ph type="title"/>
          </p:nvPr>
        </p:nvSpPr>
        <p:spPr/>
        <p:txBody>
          <a:bodyPr/>
          <a:lstStyle/>
          <a:p>
            <a:r>
              <a:rPr lang="en-US" dirty="0"/>
              <a:t>Classroom Reports</a:t>
            </a:r>
          </a:p>
        </p:txBody>
      </p:sp>
      <p:pic>
        <p:nvPicPr>
          <p:cNvPr id="11" name="Content Placeholder 10">
            <a:extLst>
              <a:ext uri="{FF2B5EF4-FFF2-40B4-BE49-F238E27FC236}">
                <a16:creationId xmlns:a16="http://schemas.microsoft.com/office/drawing/2014/main" id="{32F0ED2A-440D-D3F7-7688-4A36C598C639}"/>
              </a:ext>
            </a:extLst>
          </p:cNvPr>
          <p:cNvPicPr>
            <a:picLocks noGrp="1" noChangeAspect="1"/>
          </p:cNvPicPr>
          <p:nvPr>
            <p:ph idx="1"/>
          </p:nvPr>
        </p:nvPicPr>
        <p:blipFill>
          <a:blip r:embed="rId3"/>
          <a:stretch>
            <a:fillRect/>
          </a:stretch>
        </p:blipFill>
        <p:spPr>
          <a:xfrm>
            <a:off x="1661494" y="1760220"/>
            <a:ext cx="8869013" cy="4553585"/>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4F842979-7850-D9FF-3A57-020A2CBE8595}"/>
              </a:ext>
            </a:extLst>
          </p:cNvPr>
          <p:cNvSpPr>
            <a:spLocks noGrp="1"/>
          </p:cNvSpPr>
          <p:nvPr>
            <p:ph type="sldNum" sz="quarter" idx="12"/>
          </p:nvPr>
        </p:nvSpPr>
        <p:spPr/>
        <p:txBody>
          <a:bodyPr/>
          <a:lstStyle/>
          <a:p>
            <a:fld id="{0B712D0B-8AA1-C847-8E6E-B59FF33174C1}" type="slidenum">
              <a:rPr lang="en-US" smtClean="0"/>
              <a:t>14</a:t>
            </a:fld>
            <a:endParaRPr lang="en-US"/>
          </a:p>
        </p:txBody>
      </p:sp>
      <p:sp>
        <p:nvSpPr>
          <p:cNvPr id="5" name="Text Placeholder 4">
            <a:extLst>
              <a:ext uri="{FF2B5EF4-FFF2-40B4-BE49-F238E27FC236}">
                <a16:creationId xmlns:a16="http://schemas.microsoft.com/office/drawing/2014/main" id="{F0A609E3-9661-647C-F56A-E032649E7E8D}"/>
              </a:ext>
            </a:extLst>
          </p:cNvPr>
          <p:cNvSpPr>
            <a:spLocks noGrp="1"/>
          </p:cNvSpPr>
          <p:nvPr>
            <p:ph type="body" sz="quarter" idx="13"/>
          </p:nvPr>
        </p:nvSpPr>
        <p:spPr/>
        <p:txBody>
          <a:bodyPr/>
          <a:lstStyle/>
          <a:p>
            <a:r>
              <a:rPr lang="en-US" dirty="0"/>
              <a:t>Accessing and Navigating</a:t>
            </a:r>
          </a:p>
          <a:p>
            <a:endParaRPr lang="en-US" dirty="0"/>
          </a:p>
        </p:txBody>
      </p:sp>
    </p:spTree>
    <p:extLst>
      <p:ext uri="{BB962C8B-B14F-4D97-AF65-F5344CB8AC3E}">
        <p14:creationId xmlns:p14="http://schemas.microsoft.com/office/powerpoint/2010/main" val="172487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9D022-5F6C-DA59-C85C-A0B2130A56C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F264CA5-925A-DBCD-D1A8-767007D4FD84}"/>
              </a:ext>
            </a:extLst>
          </p:cNvPr>
          <p:cNvSpPr>
            <a:spLocks noGrp="1"/>
          </p:cNvSpPr>
          <p:nvPr>
            <p:ph type="title"/>
          </p:nvPr>
        </p:nvSpPr>
        <p:spPr/>
        <p:txBody>
          <a:bodyPr/>
          <a:lstStyle/>
          <a:p>
            <a:r>
              <a:rPr lang="en-US" dirty="0"/>
              <a:t>Classroom Reports</a:t>
            </a:r>
          </a:p>
        </p:txBody>
      </p:sp>
      <p:sp>
        <p:nvSpPr>
          <p:cNvPr id="4" name="Slide Number Placeholder 3">
            <a:extLst>
              <a:ext uri="{FF2B5EF4-FFF2-40B4-BE49-F238E27FC236}">
                <a16:creationId xmlns:a16="http://schemas.microsoft.com/office/drawing/2014/main" id="{0756E401-060E-A6A2-899F-712A9A3754B7}"/>
              </a:ext>
            </a:extLst>
          </p:cNvPr>
          <p:cNvSpPr>
            <a:spLocks noGrp="1"/>
          </p:cNvSpPr>
          <p:nvPr>
            <p:ph type="sldNum" sz="quarter" idx="12"/>
          </p:nvPr>
        </p:nvSpPr>
        <p:spPr/>
        <p:txBody>
          <a:bodyPr/>
          <a:lstStyle/>
          <a:p>
            <a:fld id="{0B712D0B-8AA1-C847-8E6E-B59FF33174C1}" type="slidenum">
              <a:rPr lang="en-US" smtClean="0"/>
              <a:t>15</a:t>
            </a:fld>
            <a:endParaRPr lang="en-US"/>
          </a:p>
        </p:txBody>
      </p:sp>
      <p:sp>
        <p:nvSpPr>
          <p:cNvPr id="8" name="Text Placeholder 7">
            <a:extLst>
              <a:ext uri="{FF2B5EF4-FFF2-40B4-BE49-F238E27FC236}">
                <a16:creationId xmlns:a16="http://schemas.microsoft.com/office/drawing/2014/main" id="{456C2D5B-30B2-FCB8-7218-5FECFC44DF16}"/>
              </a:ext>
            </a:extLst>
          </p:cNvPr>
          <p:cNvSpPr>
            <a:spLocks noGrp="1"/>
          </p:cNvSpPr>
          <p:nvPr>
            <p:ph type="body" sz="quarter" idx="13"/>
          </p:nvPr>
        </p:nvSpPr>
        <p:spPr/>
        <p:txBody>
          <a:bodyPr/>
          <a:lstStyle/>
          <a:p>
            <a:r>
              <a:rPr lang="en-US" dirty="0"/>
              <a:t>Accessing and Navigating</a:t>
            </a:r>
          </a:p>
        </p:txBody>
      </p:sp>
      <p:pic>
        <p:nvPicPr>
          <p:cNvPr id="10" name="Content Placeholder 9">
            <a:extLst>
              <a:ext uri="{FF2B5EF4-FFF2-40B4-BE49-F238E27FC236}">
                <a16:creationId xmlns:a16="http://schemas.microsoft.com/office/drawing/2014/main" id="{E146F72E-E508-09FD-BB27-337288787234}"/>
              </a:ext>
            </a:extLst>
          </p:cNvPr>
          <p:cNvPicPr>
            <a:picLocks noGrp="1" noChangeAspect="1"/>
          </p:cNvPicPr>
          <p:nvPr>
            <p:ph idx="1"/>
          </p:nvPr>
        </p:nvPicPr>
        <p:blipFill>
          <a:blip r:embed="rId3"/>
          <a:stretch>
            <a:fillRect/>
          </a:stretch>
        </p:blipFill>
        <p:spPr>
          <a:xfrm>
            <a:off x="376238" y="2493991"/>
            <a:ext cx="5486400" cy="3624206"/>
          </a:xfrm>
          <a:prstGeom prst="rect">
            <a:avLst/>
          </a:prstGeom>
          <a:ln>
            <a:noFill/>
          </a:ln>
          <a:effectLst>
            <a:outerShdw blurRad="292100" dist="139700" dir="2700000" algn="tl" rotWithShape="0">
              <a:srgbClr val="333333">
                <a:alpha val="65000"/>
              </a:srgbClr>
            </a:outerShdw>
          </a:effectLst>
        </p:spPr>
      </p:pic>
      <p:pic>
        <p:nvPicPr>
          <p:cNvPr id="18" name="Content Placeholder 17">
            <a:extLst>
              <a:ext uri="{FF2B5EF4-FFF2-40B4-BE49-F238E27FC236}">
                <a16:creationId xmlns:a16="http://schemas.microsoft.com/office/drawing/2014/main" id="{CC140F41-7A23-C585-B763-3968DF3F59FB}"/>
              </a:ext>
            </a:extLst>
          </p:cNvPr>
          <p:cNvPicPr>
            <a:picLocks noGrp="1" noChangeAspect="1"/>
          </p:cNvPicPr>
          <p:nvPr>
            <p:ph idx="15"/>
          </p:nvPr>
        </p:nvPicPr>
        <p:blipFill>
          <a:blip r:embed="rId4"/>
          <a:stretch>
            <a:fillRect/>
          </a:stretch>
        </p:blipFill>
        <p:spPr>
          <a:xfrm>
            <a:off x="6329363" y="3077116"/>
            <a:ext cx="5486400" cy="2457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7190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515E2-CA18-2E37-FCE5-FDAA80CC2B2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4B5A98E-C8D7-04E0-8C47-08F6D2CF119E}"/>
              </a:ext>
            </a:extLst>
          </p:cNvPr>
          <p:cNvSpPr>
            <a:spLocks noGrp="1"/>
          </p:cNvSpPr>
          <p:nvPr>
            <p:ph type="title"/>
          </p:nvPr>
        </p:nvSpPr>
        <p:spPr/>
        <p:txBody>
          <a:bodyPr/>
          <a:lstStyle/>
          <a:p>
            <a:r>
              <a:rPr lang="en-US" dirty="0"/>
              <a:t>Grouping Students</a:t>
            </a:r>
          </a:p>
        </p:txBody>
      </p:sp>
      <p:sp>
        <p:nvSpPr>
          <p:cNvPr id="7" name="Content Placeholder 6">
            <a:extLst>
              <a:ext uri="{FF2B5EF4-FFF2-40B4-BE49-F238E27FC236}">
                <a16:creationId xmlns:a16="http://schemas.microsoft.com/office/drawing/2014/main" id="{256DE457-A61B-6E5B-F467-B93C7F850595}"/>
              </a:ext>
            </a:extLst>
          </p:cNvPr>
          <p:cNvSpPr>
            <a:spLocks noGrp="1"/>
          </p:cNvSpPr>
          <p:nvPr>
            <p:ph idx="1"/>
          </p:nvPr>
        </p:nvSpPr>
        <p:spPr/>
        <p:txBody>
          <a:bodyPr>
            <a:normAutofit/>
          </a:bodyPr>
          <a:lstStyle/>
          <a:p>
            <a:r>
              <a:rPr lang="en-US" b="1" dirty="0"/>
              <a:t>By Performance Level</a:t>
            </a:r>
            <a:endParaRPr lang="en-US" dirty="0"/>
          </a:p>
          <a:p>
            <a:pPr lvl="1"/>
            <a:r>
              <a:rPr lang="en-US" dirty="0"/>
              <a:t>Click one or more performance levels (Level 1, 2, and/or 3) in the Summary Results section</a:t>
            </a:r>
          </a:p>
          <a:p>
            <a:pPr lvl="1"/>
            <a:r>
              <a:rPr lang="en-US" dirty="0"/>
              <a:t>The Student Details table updates to show only those students</a:t>
            </a:r>
          </a:p>
          <a:p>
            <a:r>
              <a:rPr lang="en-US" b="1" dirty="0"/>
              <a:t>By Misconception (Math Only)</a:t>
            </a:r>
            <a:endParaRPr lang="en-US" dirty="0"/>
          </a:p>
          <a:p>
            <a:pPr lvl="1"/>
            <a:r>
              <a:rPr lang="en-US" dirty="0"/>
              <a:t>Click the number in the '# of Students' column for a misconception</a:t>
            </a:r>
          </a:p>
          <a:p>
            <a:pPr lvl="1"/>
            <a:r>
              <a:rPr lang="en-US" dirty="0"/>
              <a:t>Combine with performance level filters for targeted grouping</a:t>
            </a:r>
          </a:p>
          <a:p>
            <a:r>
              <a:rPr lang="en-US" b="1" dirty="0"/>
              <a:t>Removing Filters</a:t>
            </a:r>
            <a:r>
              <a:rPr lang="en-US" dirty="0"/>
              <a:t> </a:t>
            </a:r>
          </a:p>
          <a:p>
            <a:pPr lvl="1"/>
            <a:r>
              <a:rPr lang="en-US" dirty="0"/>
              <a:t>Click the X next to any active filter above the Student Details table to remove it.</a:t>
            </a:r>
          </a:p>
        </p:txBody>
      </p:sp>
      <p:sp>
        <p:nvSpPr>
          <p:cNvPr id="4" name="Slide Number Placeholder 3">
            <a:extLst>
              <a:ext uri="{FF2B5EF4-FFF2-40B4-BE49-F238E27FC236}">
                <a16:creationId xmlns:a16="http://schemas.microsoft.com/office/drawing/2014/main" id="{CA69673C-CF6D-6435-2DB3-1251FB7714E7}"/>
              </a:ext>
            </a:extLst>
          </p:cNvPr>
          <p:cNvSpPr>
            <a:spLocks noGrp="1"/>
          </p:cNvSpPr>
          <p:nvPr>
            <p:ph type="sldNum" sz="quarter" idx="12"/>
          </p:nvPr>
        </p:nvSpPr>
        <p:spPr/>
        <p:txBody>
          <a:bodyPr/>
          <a:lstStyle/>
          <a:p>
            <a:fld id="{0B712D0B-8AA1-C847-8E6E-B59FF33174C1}" type="slidenum">
              <a:rPr lang="en-US" smtClean="0"/>
              <a:t>16</a:t>
            </a:fld>
            <a:endParaRPr lang="en-US"/>
          </a:p>
        </p:txBody>
      </p:sp>
      <p:sp>
        <p:nvSpPr>
          <p:cNvPr id="8" name="Text Placeholder 7">
            <a:extLst>
              <a:ext uri="{FF2B5EF4-FFF2-40B4-BE49-F238E27FC236}">
                <a16:creationId xmlns:a16="http://schemas.microsoft.com/office/drawing/2014/main" id="{7FF41B1D-FC4E-5E01-93CD-400225FDFFF8}"/>
              </a:ext>
            </a:extLst>
          </p:cNvPr>
          <p:cNvSpPr>
            <a:spLocks noGrp="1"/>
          </p:cNvSpPr>
          <p:nvPr>
            <p:ph type="body" sz="quarter" idx="13"/>
          </p:nvPr>
        </p:nvSpPr>
        <p:spPr/>
        <p:txBody>
          <a:bodyPr/>
          <a:lstStyle/>
          <a:p>
            <a:r>
              <a:rPr lang="en-US" dirty="0"/>
              <a:t>Filtering in Classroom Reports</a:t>
            </a:r>
          </a:p>
        </p:txBody>
      </p:sp>
      <p:pic>
        <p:nvPicPr>
          <p:cNvPr id="2" name="Content Placeholder 6">
            <a:extLst>
              <a:ext uri="{FF2B5EF4-FFF2-40B4-BE49-F238E27FC236}">
                <a16:creationId xmlns:a16="http://schemas.microsoft.com/office/drawing/2014/main" id="{FDD7C4EC-EA05-0024-9AE2-2FA73B54F862}"/>
              </a:ext>
            </a:extLst>
          </p:cNvPr>
          <p:cNvPicPr>
            <a:picLocks noGrp="1" noChangeAspect="1"/>
          </p:cNvPicPr>
          <p:nvPr>
            <p:ph idx="15"/>
          </p:nvPr>
        </p:nvPicPr>
        <p:blipFill>
          <a:blip r:embed="rId3"/>
          <a:stretch>
            <a:fillRect/>
          </a:stretch>
        </p:blipFill>
        <p:spPr>
          <a:xfrm>
            <a:off x="6183059" y="3658680"/>
            <a:ext cx="5486400" cy="2593275"/>
          </a:xfrm>
          <a:prstGeom prst="rect">
            <a:avLst/>
          </a:prstGeom>
          <a:ln>
            <a:noFill/>
          </a:ln>
          <a:effectLst>
            <a:outerShdw blurRad="292100" dist="139700" dir="2700000" algn="tl" rotWithShape="0">
              <a:srgbClr val="333333">
                <a:alpha val="65000"/>
              </a:srgbClr>
            </a:outerShdw>
          </a:effectLst>
        </p:spPr>
      </p:pic>
      <p:pic>
        <p:nvPicPr>
          <p:cNvPr id="3" name="Content Placeholder 7">
            <a:extLst>
              <a:ext uri="{FF2B5EF4-FFF2-40B4-BE49-F238E27FC236}">
                <a16:creationId xmlns:a16="http://schemas.microsoft.com/office/drawing/2014/main" id="{0305DB59-4F19-4B8E-E261-75232883DA30}"/>
              </a:ext>
            </a:extLst>
          </p:cNvPr>
          <p:cNvPicPr>
            <a:picLocks noChangeAspect="1"/>
          </p:cNvPicPr>
          <p:nvPr/>
        </p:nvPicPr>
        <p:blipFill>
          <a:blip r:embed="rId4"/>
          <a:stretch>
            <a:fillRect/>
          </a:stretch>
        </p:blipFill>
        <p:spPr>
          <a:xfrm>
            <a:off x="5989805" y="872887"/>
            <a:ext cx="2936454" cy="227988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C5C00DF-AEE2-01E5-C4AD-6446E4DD59A3}"/>
              </a:ext>
            </a:extLst>
          </p:cNvPr>
          <p:cNvPicPr>
            <a:picLocks noChangeAspect="1"/>
          </p:cNvPicPr>
          <p:nvPr/>
        </p:nvPicPr>
        <p:blipFill>
          <a:blip r:embed="rId5"/>
          <a:srcRect r="4150"/>
          <a:stretch>
            <a:fillRect/>
          </a:stretch>
        </p:blipFill>
        <p:spPr>
          <a:xfrm>
            <a:off x="9053743" y="739467"/>
            <a:ext cx="2814583" cy="26827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3186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5FE4B-24C0-0C4E-36C0-D0E5C870C05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882718F-7E49-1125-7444-53702D449A2C}"/>
              </a:ext>
            </a:extLst>
          </p:cNvPr>
          <p:cNvSpPr>
            <a:spLocks noGrp="1"/>
          </p:cNvSpPr>
          <p:nvPr>
            <p:ph type="title"/>
          </p:nvPr>
        </p:nvSpPr>
        <p:spPr/>
        <p:txBody>
          <a:bodyPr/>
          <a:lstStyle/>
          <a:p>
            <a:r>
              <a:rPr lang="en-US" dirty="0"/>
              <a:t>School Reports</a:t>
            </a:r>
          </a:p>
        </p:txBody>
      </p:sp>
      <p:sp>
        <p:nvSpPr>
          <p:cNvPr id="7" name="Content Placeholder 6">
            <a:extLst>
              <a:ext uri="{FF2B5EF4-FFF2-40B4-BE49-F238E27FC236}">
                <a16:creationId xmlns:a16="http://schemas.microsoft.com/office/drawing/2014/main" id="{85D81DD6-1C96-223A-5BE2-372C37361A32}"/>
              </a:ext>
            </a:extLst>
          </p:cNvPr>
          <p:cNvSpPr>
            <a:spLocks noGrp="1"/>
          </p:cNvSpPr>
          <p:nvPr>
            <p:ph idx="1"/>
          </p:nvPr>
        </p:nvSpPr>
        <p:spPr/>
        <p:txBody>
          <a:bodyPr/>
          <a:lstStyle/>
          <a:p>
            <a:r>
              <a:rPr lang="en-US" dirty="0"/>
              <a:t>Click Reporting, then locate the School Reports tile</a:t>
            </a:r>
          </a:p>
          <a:p>
            <a:r>
              <a:rPr lang="en-US" dirty="0"/>
              <a:t>Click Select School, then choose your school</a:t>
            </a:r>
          </a:p>
          <a:p>
            <a:r>
              <a:rPr lang="en-US" dirty="0"/>
              <a:t>Select the subject tab (Math or ELA)</a:t>
            </a:r>
          </a:p>
          <a:p>
            <a:r>
              <a:rPr lang="en-US" dirty="0"/>
              <a:t>Review grades and testlets with available results</a:t>
            </a:r>
          </a:p>
          <a:p>
            <a:r>
              <a:rPr lang="en-US" dirty="0"/>
              <a:t>Select the testlet you want to view</a:t>
            </a:r>
          </a:p>
        </p:txBody>
      </p:sp>
      <p:sp>
        <p:nvSpPr>
          <p:cNvPr id="4" name="Slide Number Placeholder 3">
            <a:extLst>
              <a:ext uri="{FF2B5EF4-FFF2-40B4-BE49-F238E27FC236}">
                <a16:creationId xmlns:a16="http://schemas.microsoft.com/office/drawing/2014/main" id="{ECCDC1FD-70CE-5F5A-04A5-780EB4F8B6B9}"/>
              </a:ext>
            </a:extLst>
          </p:cNvPr>
          <p:cNvSpPr>
            <a:spLocks noGrp="1"/>
          </p:cNvSpPr>
          <p:nvPr>
            <p:ph type="sldNum" sz="quarter" idx="12"/>
          </p:nvPr>
        </p:nvSpPr>
        <p:spPr/>
        <p:txBody>
          <a:bodyPr/>
          <a:lstStyle/>
          <a:p>
            <a:fld id="{0B712D0B-8AA1-C847-8E6E-B59FF33174C1}" type="slidenum">
              <a:rPr lang="en-US" smtClean="0"/>
              <a:t>17</a:t>
            </a:fld>
            <a:endParaRPr lang="en-US"/>
          </a:p>
        </p:txBody>
      </p:sp>
      <p:sp>
        <p:nvSpPr>
          <p:cNvPr id="8" name="Text Placeholder 7">
            <a:extLst>
              <a:ext uri="{FF2B5EF4-FFF2-40B4-BE49-F238E27FC236}">
                <a16:creationId xmlns:a16="http://schemas.microsoft.com/office/drawing/2014/main" id="{7D42973E-BBA7-BE70-63C3-E8B79B559CB8}"/>
              </a:ext>
            </a:extLst>
          </p:cNvPr>
          <p:cNvSpPr>
            <a:spLocks noGrp="1"/>
          </p:cNvSpPr>
          <p:nvPr>
            <p:ph type="body" sz="quarter" idx="13"/>
          </p:nvPr>
        </p:nvSpPr>
        <p:spPr/>
        <p:txBody>
          <a:bodyPr/>
          <a:lstStyle/>
          <a:p>
            <a:r>
              <a:rPr lang="en-US" dirty="0"/>
              <a:t>Accessing and Navigating</a:t>
            </a:r>
          </a:p>
        </p:txBody>
      </p:sp>
      <p:pic>
        <p:nvPicPr>
          <p:cNvPr id="10" name="Content Placeholder 9">
            <a:extLst>
              <a:ext uri="{FF2B5EF4-FFF2-40B4-BE49-F238E27FC236}">
                <a16:creationId xmlns:a16="http://schemas.microsoft.com/office/drawing/2014/main" id="{C393C0C0-72C1-D40F-5EC0-4881E1F8FCC2}"/>
              </a:ext>
            </a:extLst>
          </p:cNvPr>
          <p:cNvPicPr>
            <a:picLocks noGrp="1" noChangeAspect="1"/>
          </p:cNvPicPr>
          <p:nvPr>
            <p:ph idx="15"/>
          </p:nvPr>
        </p:nvPicPr>
        <p:blipFill>
          <a:blip r:embed="rId3"/>
          <a:stretch>
            <a:fillRect/>
          </a:stretch>
        </p:blipFill>
        <p:spPr>
          <a:xfrm>
            <a:off x="6452192" y="2124075"/>
            <a:ext cx="5240742" cy="43640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2857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A8B28-F14E-80FE-EC94-322E811340D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69F2AD0-93C7-B556-3B09-471AF4F018E5}"/>
              </a:ext>
            </a:extLst>
          </p:cNvPr>
          <p:cNvSpPr>
            <a:spLocks noGrp="1"/>
          </p:cNvSpPr>
          <p:nvPr>
            <p:ph type="title"/>
          </p:nvPr>
        </p:nvSpPr>
        <p:spPr/>
        <p:txBody>
          <a:bodyPr/>
          <a:lstStyle/>
          <a:p>
            <a:r>
              <a:rPr lang="en-US" dirty="0"/>
              <a:t>District Reports</a:t>
            </a:r>
          </a:p>
        </p:txBody>
      </p:sp>
      <p:sp>
        <p:nvSpPr>
          <p:cNvPr id="7" name="Content Placeholder 6">
            <a:extLst>
              <a:ext uri="{FF2B5EF4-FFF2-40B4-BE49-F238E27FC236}">
                <a16:creationId xmlns:a16="http://schemas.microsoft.com/office/drawing/2014/main" id="{989CA3C7-3113-5584-B0B9-B3B851A94451}"/>
              </a:ext>
            </a:extLst>
          </p:cNvPr>
          <p:cNvSpPr>
            <a:spLocks noGrp="1"/>
          </p:cNvSpPr>
          <p:nvPr>
            <p:ph idx="1"/>
          </p:nvPr>
        </p:nvSpPr>
        <p:spPr/>
        <p:txBody>
          <a:bodyPr/>
          <a:lstStyle/>
          <a:p>
            <a:r>
              <a:rPr lang="en-US" dirty="0"/>
              <a:t>Click Reporting, then locate the District Reports tile</a:t>
            </a:r>
          </a:p>
          <a:p>
            <a:r>
              <a:rPr lang="en-US" dirty="0"/>
              <a:t>Click View Report</a:t>
            </a:r>
          </a:p>
          <a:p>
            <a:r>
              <a:rPr lang="en-US" dirty="0"/>
              <a:t>Select the subject tab (Math or ELA)</a:t>
            </a:r>
          </a:p>
          <a:p>
            <a:r>
              <a:rPr lang="en-US" dirty="0"/>
              <a:t>Review grades and testlets with available results</a:t>
            </a:r>
          </a:p>
          <a:p>
            <a:r>
              <a:rPr lang="en-US" dirty="0"/>
              <a:t>Select the testlet you want to view</a:t>
            </a:r>
          </a:p>
        </p:txBody>
      </p:sp>
      <p:sp>
        <p:nvSpPr>
          <p:cNvPr id="4" name="Slide Number Placeholder 3">
            <a:extLst>
              <a:ext uri="{FF2B5EF4-FFF2-40B4-BE49-F238E27FC236}">
                <a16:creationId xmlns:a16="http://schemas.microsoft.com/office/drawing/2014/main" id="{4D8B8BEA-67C7-A268-3F83-ADF4B7A1F609}"/>
              </a:ext>
            </a:extLst>
          </p:cNvPr>
          <p:cNvSpPr>
            <a:spLocks noGrp="1"/>
          </p:cNvSpPr>
          <p:nvPr>
            <p:ph type="sldNum" sz="quarter" idx="12"/>
          </p:nvPr>
        </p:nvSpPr>
        <p:spPr/>
        <p:txBody>
          <a:bodyPr/>
          <a:lstStyle/>
          <a:p>
            <a:fld id="{0B712D0B-8AA1-C847-8E6E-B59FF33174C1}" type="slidenum">
              <a:rPr lang="en-US" smtClean="0"/>
              <a:t>18</a:t>
            </a:fld>
            <a:endParaRPr lang="en-US"/>
          </a:p>
        </p:txBody>
      </p:sp>
      <p:sp>
        <p:nvSpPr>
          <p:cNvPr id="8" name="Text Placeholder 7">
            <a:extLst>
              <a:ext uri="{FF2B5EF4-FFF2-40B4-BE49-F238E27FC236}">
                <a16:creationId xmlns:a16="http://schemas.microsoft.com/office/drawing/2014/main" id="{00CE38A5-2E20-C9F6-883C-F948DCA7CB0D}"/>
              </a:ext>
            </a:extLst>
          </p:cNvPr>
          <p:cNvSpPr>
            <a:spLocks noGrp="1"/>
          </p:cNvSpPr>
          <p:nvPr>
            <p:ph type="body" sz="quarter" idx="13"/>
          </p:nvPr>
        </p:nvSpPr>
        <p:spPr/>
        <p:txBody>
          <a:bodyPr/>
          <a:lstStyle/>
          <a:p>
            <a:r>
              <a:rPr lang="en-US" dirty="0"/>
              <a:t>Accessing and Navigating</a:t>
            </a:r>
          </a:p>
        </p:txBody>
      </p:sp>
      <p:pic>
        <p:nvPicPr>
          <p:cNvPr id="10" name="Content Placeholder 9">
            <a:extLst>
              <a:ext uri="{FF2B5EF4-FFF2-40B4-BE49-F238E27FC236}">
                <a16:creationId xmlns:a16="http://schemas.microsoft.com/office/drawing/2014/main" id="{BD1A53CC-8A16-1D2A-7B5C-F65107E7147B}"/>
              </a:ext>
            </a:extLst>
          </p:cNvPr>
          <p:cNvPicPr>
            <a:picLocks noGrp="1" noChangeAspect="1"/>
          </p:cNvPicPr>
          <p:nvPr>
            <p:ph idx="15"/>
          </p:nvPr>
        </p:nvPicPr>
        <p:blipFill>
          <a:blip r:embed="rId3"/>
          <a:stretch>
            <a:fillRect/>
          </a:stretch>
        </p:blipFill>
        <p:spPr>
          <a:xfrm>
            <a:off x="5187498" y="2123440"/>
            <a:ext cx="6628581" cy="3225908"/>
          </a:xfrm>
          <a:prstGeom prst="rect">
            <a:avLst/>
          </a:prstGeom>
        </p:spPr>
      </p:pic>
    </p:spTree>
    <p:extLst>
      <p:ext uri="{BB962C8B-B14F-4D97-AF65-F5344CB8AC3E}">
        <p14:creationId xmlns:p14="http://schemas.microsoft.com/office/powerpoint/2010/main" val="1032226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98F37-0EB6-6943-13C0-ECE60856375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E7C7DF8-7640-B0AA-3B9D-5866450A908B}"/>
              </a:ext>
            </a:extLst>
          </p:cNvPr>
          <p:cNvSpPr>
            <a:spLocks noGrp="1"/>
          </p:cNvSpPr>
          <p:nvPr>
            <p:ph type="title"/>
          </p:nvPr>
        </p:nvSpPr>
        <p:spPr/>
        <p:txBody>
          <a:bodyPr/>
          <a:lstStyle/>
          <a:p>
            <a:r>
              <a:rPr lang="en-US" dirty="0"/>
              <a:t>Downloading Reports</a:t>
            </a:r>
          </a:p>
        </p:txBody>
      </p:sp>
      <p:sp>
        <p:nvSpPr>
          <p:cNvPr id="7" name="Content Placeholder 6">
            <a:extLst>
              <a:ext uri="{FF2B5EF4-FFF2-40B4-BE49-F238E27FC236}">
                <a16:creationId xmlns:a16="http://schemas.microsoft.com/office/drawing/2014/main" id="{1F79E09B-EE0E-D142-0003-AD4411DFBA87}"/>
              </a:ext>
            </a:extLst>
          </p:cNvPr>
          <p:cNvSpPr>
            <a:spLocks noGrp="1"/>
          </p:cNvSpPr>
          <p:nvPr>
            <p:ph idx="1"/>
          </p:nvPr>
        </p:nvSpPr>
        <p:spPr/>
        <p:txBody>
          <a:bodyPr/>
          <a:lstStyle/>
          <a:p>
            <a:r>
              <a:rPr lang="en-US" dirty="0"/>
              <a:t>All interactive reports include a Download option in the top right corner of the report page</a:t>
            </a:r>
          </a:p>
          <a:p>
            <a:r>
              <a:rPr lang="en-US" dirty="0"/>
              <a:t>Click Download to generate a PDF or excel version of the report</a:t>
            </a:r>
          </a:p>
          <a:p>
            <a:r>
              <a:rPr lang="en-US" dirty="0"/>
              <a:t>Use your browser's options to save the file or print it</a:t>
            </a:r>
          </a:p>
          <a:p>
            <a:r>
              <a:rPr lang="en-US" dirty="0"/>
              <a:t>The PDF and excel file contain the unfiltered report data</a:t>
            </a:r>
          </a:p>
          <a:p>
            <a:r>
              <a:rPr lang="en-US" dirty="0"/>
              <a:t>Useful for offline review or sharing with colleagues</a:t>
            </a:r>
          </a:p>
        </p:txBody>
      </p:sp>
      <p:sp>
        <p:nvSpPr>
          <p:cNvPr id="4" name="Slide Number Placeholder 3">
            <a:extLst>
              <a:ext uri="{FF2B5EF4-FFF2-40B4-BE49-F238E27FC236}">
                <a16:creationId xmlns:a16="http://schemas.microsoft.com/office/drawing/2014/main" id="{41C2CCE1-7816-5C3C-6BC6-2812FE867322}"/>
              </a:ext>
            </a:extLst>
          </p:cNvPr>
          <p:cNvSpPr>
            <a:spLocks noGrp="1"/>
          </p:cNvSpPr>
          <p:nvPr>
            <p:ph type="sldNum" sz="quarter" idx="12"/>
          </p:nvPr>
        </p:nvSpPr>
        <p:spPr/>
        <p:txBody>
          <a:bodyPr/>
          <a:lstStyle/>
          <a:p>
            <a:fld id="{0B712D0B-8AA1-C847-8E6E-B59FF33174C1}" type="slidenum">
              <a:rPr lang="en-US" smtClean="0"/>
              <a:t>19</a:t>
            </a:fld>
            <a:endParaRPr lang="en-US"/>
          </a:p>
        </p:txBody>
      </p:sp>
      <p:sp>
        <p:nvSpPr>
          <p:cNvPr id="8" name="Text Placeholder 7">
            <a:extLst>
              <a:ext uri="{FF2B5EF4-FFF2-40B4-BE49-F238E27FC236}">
                <a16:creationId xmlns:a16="http://schemas.microsoft.com/office/drawing/2014/main" id="{EA3CB7E9-1DF2-3236-3FC4-ED3DAB80489A}"/>
              </a:ext>
            </a:extLst>
          </p:cNvPr>
          <p:cNvSpPr>
            <a:spLocks noGrp="1"/>
          </p:cNvSpPr>
          <p:nvPr>
            <p:ph type="body" sz="quarter" idx="13"/>
          </p:nvPr>
        </p:nvSpPr>
        <p:spPr/>
        <p:txBody>
          <a:bodyPr/>
          <a:lstStyle/>
          <a:p>
            <a:r>
              <a:rPr lang="en-US" dirty="0"/>
              <a:t>Save and Share</a:t>
            </a:r>
          </a:p>
        </p:txBody>
      </p:sp>
      <p:pic>
        <p:nvPicPr>
          <p:cNvPr id="2" name="Content Placeholder 7">
            <a:extLst>
              <a:ext uri="{FF2B5EF4-FFF2-40B4-BE49-F238E27FC236}">
                <a16:creationId xmlns:a16="http://schemas.microsoft.com/office/drawing/2014/main" id="{E62DCBA3-D600-055F-4826-0F67073D6DE6}"/>
              </a:ext>
            </a:extLst>
          </p:cNvPr>
          <p:cNvPicPr>
            <a:picLocks noGrp="1" noChangeAspect="1"/>
          </p:cNvPicPr>
          <p:nvPr>
            <p:ph idx="15"/>
          </p:nvPr>
        </p:nvPicPr>
        <p:blipFill>
          <a:blip r:embed="rId3"/>
          <a:stretch>
            <a:fillRect/>
          </a:stretch>
        </p:blipFill>
        <p:spPr>
          <a:xfrm>
            <a:off x="5862321" y="1813643"/>
            <a:ext cx="5953442" cy="4622287"/>
          </a:xfrm>
          <a:prstGeom prst="rect">
            <a:avLst/>
          </a:prstGeom>
          <a:ln>
            <a:noFill/>
          </a:ln>
          <a:effectLst>
            <a:outerShdw blurRad="292100" dist="139700" dir="2700000" algn="tl" rotWithShape="0">
              <a:srgbClr val="333333">
                <a:alpha val="65000"/>
              </a:srgbClr>
            </a:outerShdw>
          </a:effectLst>
        </p:spPr>
      </p:pic>
      <p:sp>
        <p:nvSpPr>
          <p:cNvPr id="3" name="Oval 2">
            <a:extLst>
              <a:ext uri="{FF2B5EF4-FFF2-40B4-BE49-F238E27FC236}">
                <a16:creationId xmlns:a16="http://schemas.microsoft.com/office/drawing/2014/main" id="{CD2252F7-A797-957C-8EF5-44DDAB1517D2}"/>
              </a:ext>
            </a:extLst>
          </p:cNvPr>
          <p:cNvSpPr/>
          <p:nvPr/>
        </p:nvSpPr>
        <p:spPr>
          <a:xfrm>
            <a:off x="10457211" y="2844331"/>
            <a:ext cx="1275017" cy="5212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2616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40E6-60D8-6017-899B-CF6F9E248968}"/>
              </a:ext>
            </a:extLst>
          </p:cNvPr>
          <p:cNvSpPr>
            <a:spLocks noGrp="1"/>
          </p:cNvSpPr>
          <p:nvPr>
            <p:ph type="title"/>
          </p:nvPr>
        </p:nvSpPr>
        <p:spPr/>
        <p:txBody>
          <a:bodyPr/>
          <a:lstStyle/>
          <a:p>
            <a:r>
              <a:rPr lang="en-US" dirty="0">
                <a:solidFill>
                  <a:schemeClr val="bg1"/>
                </a:solidFill>
                <a:ea typeface="+mj-lt"/>
                <a:cs typeface="+mj-lt"/>
              </a:rPr>
              <a:t>What is Waypoint?</a:t>
            </a:r>
          </a:p>
        </p:txBody>
      </p:sp>
      <p:sp>
        <p:nvSpPr>
          <p:cNvPr id="3" name="Content Placeholder 2">
            <a:extLst>
              <a:ext uri="{FF2B5EF4-FFF2-40B4-BE49-F238E27FC236}">
                <a16:creationId xmlns:a16="http://schemas.microsoft.com/office/drawing/2014/main" id="{FBC133B2-8930-3F95-FCBB-68869063CC9C}"/>
              </a:ext>
            </a:extLst>
          </p:cNvPr>
          <p:cNvSpPr>
            <a:spLocks noGrp="1"/>
          </p:cNvSpPr>
          <p:nvPr>
            <p:ph sz="half" idx="2"/>
          </p:nvPr>
        </p:nvSpPr>
        <p:spPr/>
        <p:txBody>
          <a:bodyPr vert="horz" lIns="91440" tIns="45720" rIns="91440" bIns="45720" rtlCol="0" anchor="t">
            <a:normAutofit/>
          </a:bodyPr>
          <a:lstStyle/>
          <a:p>
            <a:pPr>
              <a:buClr>
                <a:srgbClr val="6F95FC"/>
              </a:buClr>
            </a:pPr>
            <a:r>
              <a:rPr lang="en-US" dirty="0">
                <a:ea typeface="+mn-lt"/>
                <a:cs typeface="+mn-lt"/>
              </a:rPr>
              <a:t>Waypoint Educator is the online platform used to schedule and report on MAST testlet assessments</a:t>
            </a:r>
          </a:p>
          <a:p>
            <a:pPr>
              <a:buClr>
                <a:srgbClr val="6F95FC"/>
              </a:buClr>
            </a:pPr>
            <a:r>
              <a:rPr lang="en-US" dirty="0">
                <a:ea typeface="+mn-lt"/>
                <a:cs typeface="+mn-lt"/>
              </a:rPr>
              <a:t>It includes tools for scheduling testlets, managing users, and accessing interactive reports</a:t>
            </a:r>
          </a:p>
          <a:p>
            <a:pPr>
              <a:buClr>
                <a:srgbClr val="6F95FC"/>
              </a:buClr>
            </a:pPr>
            <a:r>
              <a:rPr lang="en-US" dirty="0">
                <a:ea typeface="+mn-lt"/>
                <a:cs typeface="+mn-lt"/>
              </a:rPr>
              <a:t>Interactive Reporting gives educators earlier access to student performance data at multiple levels</a:t>
            </a:r>
          </a:p>
          <a:p>
            <a:pPr>
              <a:buClr>
                <a:srgbClr val="6F95FC"/>
              </a:buClr>
            </a:pPr>
            <a:r>
              <a:rPr lang="en-US" dirty="0">
                <a:ea typeface="+mn-lt"/>
                <a:cs typeface="+mn-lt"/>
              </a:rPr>
              <a:t>Reports are available for Math and ELA across four levels: Student, Classroom, School, and District</a:t>
            </a:r>
          </a:p>
          <a:p>
            <a:pPr>
              <a:buClr>
                <a:srgbClr val="6F95FC"/>
              </a:buClr>
            </a:pPr>
            <a:r>
              <a:rPr lang="en-US" dirty="0">
                <a:ea typeface="+mn-lt"/>
                <a:cs typeface="+mn-lt"/>
              </a:rPr>
              <a:t>Access Waypoint at newmeridian.io</a:t>
            </a:r>
          </a:p>
        </p:txBody>
      </p:sp>
      <p:sp>
        <p:nvSpPr>
          <p:cNvPr id="4" name="Slide Number Placeholder 3">
            <a:extLst>
              <a:ext uri="{FF2B5EF4-FFF2-40B4-BE49-F238E27FC236}">
                <a16:creationId xmlns:a16="http://schemas.microsoft.com/office/drawing/2014/main" id="{6D7875AF-FAA0-94D9-1E21-6FE54175D3D1}"/>
              </a:ext>
            </a:extLst>
          </p:cNvPr>
          <p:cNvSpPr>
            <a:spLocks noGrp="1"/>
          </p:cNvSpPr>
          <p:nvPr>
            <p:ph type="sldNum" sz="quarter" idx="12"/>
          </p:nvPr>
        </p:nvSpPr>
        <p:spPr/>
        <p:txBody>
          <a:bodyPr/>
          <a:lstStyle/>
          <a:p>
            <a:fld id="{0B712D0B-8AA1-C847-8E6E-B59FF33174C1}" type="slidenum">
              <a:rPr lang="en-US" smtClean="0"/>
              <a:t>2</a:t>
            </a:fld>
            <a:endParaRPr lang="en-US"/>
          </a:p>
        </p:txBody>
      </p:sp>
    </p:spTree>
    <p:extLst>
      <p:ext uri="{BB962C8B-B14F-4D97-AF65-F5344CB8AC3E}">
        <p14:creationId xmlns:p14="http://schemas.microsoft.com/office/powerpoint/2010/main" val="1185315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9EE9-7E31-3E3A-2707-9655FA884471}"/>
              </a:ext>
            </a:extLst>
          </p:cNvPr>
          <p:cNvSpPr>
            <a:spLocks noGrp="1"/>
          </p:cNvSpPr>
          <p:nvPr>
            <p:ph type="title"/>
          </p:nvPr>
        </p:nvSpPr>
        <p:spPr/>
        <p:txBody>
          <a:bodyPr/>
          <a:lstStyle/>
          <a:p>
            <a:r>
              <a:rPr lang="en-US" dirty="0"/>
              <a:t>Troubleshooting</a:t>
            </a:r>
          </a:p>
        </p:txBody>
      </p:sp>
      <p:sp>
        <p:nvSpPr>
          <p:cNvPr id="9" name="Content Placeholder 8">
            <a:extLst>
              <a:ext uri="{FF2B5EF4-FFF2-40B4-BE49-F238E27FC236}">
                <a16:creationId xmlns:a16="http://schemas.microsoft.com/office/drawing/2014/main" id="{05A0EE9B-E2F4-9724-F394-784873CA985C}"/>
              </a:ext>
            </a:extLst>
          </p:cNvPr>
          <p:cNvSpPr>
            <a:spLocks noGrp="1"/>
          </p:cNvSpPr>
          <p:nvPr>
            <p:ph idx="1"/>
          </p:nvPr>
        </p:nvSpPr>
        <p:spPr/>
        <p:txBody>
          <a:bodyPr/>
          <a:lstStyle/>
          <a:p>
            <a:r>
              <a:rPr lang="en-US" b="1" dirty="0"/>
              <a:t>I can’t see my reports</a:t>
            </a:r>
          </a:p>
          <a:p>
            <a:pPr lvl="1"/>
            <a:r>
              <a:rPr lang="en-US" dirty="0"/>
              <a:t>Verify your Waypoint email matches your Kite email exactly</a:t>
            </a:r>
          </a:p>
          <a:p>
            <a:pPr lvl="1"/>
            <a:r>
              <a:rPr lang="en-US" dirty="0"/>
              <a:t>Teachers must be associated with a roster in Kite; coordinators must be associated with their organization</a:t>
            </a:r>
          </a:p>
          <a:p>
            <a:r>
              <a:rPr lang="en-US" b="1" dirty="0"/>
              <a:t>I didn’t receive my account setup email</a:t>
            </a:r>
          </a:p>
          <a:p>
            <a:pPr lvl="1"/>
            <a:r>
              <a:rPr lang="en-US" dirty="0"/>
              <a:t>Check your spam or junk folder for an email from noreply@newmeridian.org</a:t>
            </a:r>
          </a:p>
          <a:p>
            <a:r>
              <a:rPr lang="en-US" b="1" dirty="0"/>
              <a:t>My account is locked</a:t>
            </a:r>
          </a:p>
          <a:p>
            <a:pPr lvl="1"/>
            <a:r>
              <a:rPr lang="en-US" dirty="0"/>
              <a:t>Use “Forgot Your Password” on the login page to reset, or contact help@newmeridian.org</a:t>
            </a:r>
          </a:p>
          <a:p>
            <a:r>
              <a:rPr lang="en-US" b="1" dirty="0"/>
              <a:t>A report type is missing from my Reporting page</a:t>
            </a:r>
          </a:p>
          <a:p>
            <a:pPr lvl="1"/>
            <a:r>
              <a:rPr lang="en-US" dirty="0"/>
              <a:t>Report visibility is based on your assigned role. Contact your coordinator if you believe your access is incorrect.</a:t>
            </a:r>
          </a:p>
          <a:p>
            <a:r>
              <a:rPr lang="en-US" dirty="0"/>
              <a:t>For all other issues, contact help@newmeridian.org</a:t>
            </a:r>
          </a:p>
        </p:txBody>
      </p:sp>
      <p:sp>
        <p:nvSpPr>
          <p:cNvPr id="4" name="Slide Number Placeholder 3">
            <a:extLst>
              <a:ext uri="{FF2B5EF4-FFF2-40B4-BE49-F238E27FC236}">
                <a16:creationId xmlns:a16="http://schemas.microsoft.com/office/drawing/2014/main" id="{B878E7FB-902B-0B51-9486-7821F064EDC5}"/>
              </a:ext>
            </a:extLst>
          </p:cNvPr>
          <p:cNvSpPr>
            <a:spLocks noGrp="1"/>
          </p:cNvSpPr>
          <p:nvPr>
            <p:ph type="sldNum" sz="quarter" idx="12"/>
          </p:nvPr>
        </p:nvSpPr>
        <p:spPr/>
        <p:txBody>
          <a:bodyPr/>
          <a:lstStyle/>
          <a:p>
            <a:fld id="{0B712D0B-8AA1-C847-8E6E-B59FF33174C1}" type="slidenum">
              <a:rPr lang="en-US" smtClean="0"/>
              <a:t>20</a:t>
            </a:fld>
            <a:endParaRPr lang="en-US"/>
          </a:p>
        </p:txBody>
      </p:sp>
      <p:sp>
        <p:nvSpPr>
          <p:cNvPr id="5" name="Text Placeholder 4">
            <a:extLst>
              <a:ext uri="{FF2B5EF4-FFF2-40B4-BE49-F238E27FC236}">
                <a16:creationId xmlns:a16="http://schemas.microsoft.com/office/drawing/2014/main" id="{FDE7A4DB-E95C-6F44-14B4-6F8957998F4F}"/>
              </a:ext>
            </a:extLst>
          </p:cNvPr>
          <p:cNvSpPr>
            <a:spLocks noGrp="1"/>
          </p:cNvSpPr>
          <p:nvPr>
            <p:ph type="body" sz="quarter" idx="13"/>
          </p:nvPr>
        </p:nvSpPr>
        <p:spPr/>
        <p:txBody>
          <a:bodyPr/>
          <a:lstStyle/>
          <a:p>
            <a:r>
              <a:rPr lang="en-US" dirty="0"/>
              <a:t>Common Issues and Solutions</a:t>
            </a:r>
          </a:p>
        </p:txBody>
      </p:sp>
    </p:spTree>
    <p:extLst>
      <p:ext uri="{BB962C8B-B14F-4D97-AF65-F5344CB8AC3E}">
        <p14:creationId xmlns:p14="http://schemas.microsoft.com/office/powerpoint/2010/main" val="938158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C4679-DA56-40D6-D601-EC0467AB0AC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1DE9595-5E92-F08C-85C6-9550B126EE4C}"/>
              </a:ext>
            </a:extLst>
          </p:cNvPr>
          <p:cNvSpPr>
            <a:spLocks noGrp="1"/>
          </p:cNvSpPr>
          <p:nvPr>
            <p:ph type="title"/>
          </p:nvPr>
        </p:nvSpPr>
        <p:spPr/>
        <p:txBody>
          <a:bodyPr/>
          <a:lstStyle/>
          <a:p>
            <a:r>
              <a:rPr lang="en-US" dirty="0"/>
              <a:t>Live Demonstration</a:t>
            </a:r>
          </a:p>
        </p:txBody>
      </p:sp>
      <p:pic>
        <p:nvPicPr>
          <p:cNvPr id="13" name="Content Placeholder 12">
            <a:extLst>
              <a:ext uri="{FF2B5EF4-FFF2-40B4-BE49-F238E27FC236}">
                <a16:creationId xmlns:a16="http://schemas.microsoft.com/office/drawing/2014/main" id="{E09B033B-1B62-64CE-EEA5-EA850B16B557}"/>
              </a:ext>
            </a:extLst>
          </p:cNvPr>
          <p:cNvPicPr>
            <a:picLocks noGrp="1" noChangeAspect="1"/>
          </p:cNvPicPr>
          <p:nvPr>
            <p:ph idx="1"/>
          </p:nvPr>
        </p:nvPicPr>
        <p:blipFill>
          <a:blip r:embed="rId3"/>
          <a:stretch>
            <a:fillRect/>
          </a:stretch>
        </p:blipFill>
        <p:spPr>
          <a:xfrm>
            <a:off x="653670" y="1585913"/>
            <a:ext cx="10884661" cy="490220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D163281E-50BE-7A17-A1D5-81284BDB03AC}"/>
              </a:ext>
            </a:extLst>
          </p:cNvPr>
          <p:cNvSpPr>
            <a:spLocks noGrp="1"/>
          </p:cNvSpPr>
          <p:nvPr>
            <p:ph type="sldNum" sz="quarter" idx="12"/>
          </p:nvPr>
        </p:nvSpPr>
        <p:spPr/>
        <p:txBody>
          <a:bodyPr/>
          <a:lstStyle/>
          <a:p>
            <a:fld id="{0B712D0B-8AA1-C847-8E6E-B59FF33174C1}" type="slidenum">
              <a:rPr lang="en-US" smtClean="0"/>
              <a:t>21</a:t>
            </a:fld>
            <a:endParaRPr lang="en-US"/>
          </a:p>
        </p:txBody>
      </p:sp>
      <p:sp>
        <p:nvSpPr>
          <p:cNvPr id="11" name="Text Placeholder 10">
            <a:extLst>
              <a:ext uri="{FF2B5EF4-FFF2-40B4-BE49-F238E27FC236}">
                <a16:creationId xmlns:a16="http://schemas.microsoft.com/office/drawing/2014/main" id="{39653CA7-0942-7640-7D84-9FDC3BB502E3}"/>
              </a:ext>
            </a:extLst>
          </p:cNvPr>
          <p:cNvSpPr>
            <a:spLocks noGrp="1"/>
          </p:cNvSpPr>
          <p:nvPr>
            <p:ph type="body" sz="quarter" idx="13"/>
          </p:nvPr>
        </p:nvSpPr>
        <p:spPr/>
        <p:txBody>
          <a:bodyPr/>
          <a:lstStyle/>
          <a:p>
            <a:r>
              <a:rPr lang="en-US" dirty="0"/>
              <a:t>Access to Waypoint Educator</a:t>
            </a:r>
          </a:p>
        </p:txBody>
      </p:sp>
    </p:spTree>
    <p:extLst>
      <p:ext uri="{BB962C8B-B14F-4D97-AF65-F5344CB8AC3E}">
        <p14:creationId xmlns:p14="http://schemas.microsoft.com/office/powerpoint/2010/main" val="3945734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9867E-A337-0FA9-6E4B-FF13ED6FB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29778-7DB6-C40C-EEA4-88D0E502CC2D}"/>
              </a:ext>
            </a:extLst>
          </p:cNvPr>
          <p:cNvSpPr>
            <a:spLocks noGrp="1"/>
          </p:cNvSpPr>
          <p:nvPr>
            <p:ph type="title"/>
          </p:nvPr>
        </p:nvSpPr>
        <p:spPr/>
        <p:txBody>
          <a:bodyPr>
            <a:normAutofit/>
          </a:bodyPr>
          <a:lstStyle/>
          <a:p>
            <a:r>
              <a:rPr lang="en-US" dirty="0"/>
              <a:t>User Management</a:t>
            </a:r>
          </a:p>
        </p:txBody>
      </p:sp>
      <p:sp>
        <p:nvSpPr>
          <p:cNvPr id="3" name="Content Placeholder 2">
            <a:extLst>
              <a:ext uri="{FF2B5EF4-FFF2-40B4-BE49-F238E27FC236}">
                <a16:creationId xmlns:a16="http://schemas.microsoft.com/office/drawing/2014/main" id="{A3C40B99-BDCD-F221-A645-5FE3963952DE}"/>
              </a:ext>
            </a:extLst>
          </p:cNvPr>
          <p:cNvSpPr>
            <a:spLocks noGrp="1"/>
          </p:cNvSpPr>
          <p:nvPr>
            <p:ph idx="1"/>
          </p:nvPr>
        </p:nvSpPr>
        <p:spPr/>
        <p:txBody>
          <a:bodyPr>
            <a:normAutofit/>
          </a:bodyPr>
          <a:lstStyle/>
          <a:p>
            <a:r>
              <a:rPr lang="en-US" dirty="0"/>
              <a:t>A user file has been uploaded for all districts.</a:t>
            </a:r>
          </a:p>
          <a:p>
            <a:r>
              <a:rPr lang="en-US" dirty="0"/>
              <a:t>The email addresses used here must be identical to those used in Kite.</a:t>
            </a:r>
          </a:p>
          <a:p>
            <a:r>
              <a:rPr lang="en-US" dirty="0"/>
              <a:t>New users can be added via the User interface the same way they can be added for the Scheduler.</a:t>
            </a:r>
          </a:p>
          <a:p>
            <a:r>
              <a:rPr lang="en-US" dirty="0"/>
              <a:t>Teachers will require association with a roster to view the reports for that roster. </a:t>
            </a:r>
          </a:p>
        </p:txBody>
      </p:sp>
      <p:sp>
        <p:nvSpPr>
          <p:cNvPr id="4" name="Slide Number Placeholder 3">
            <a:extLst>
              <a:ext uri="{FF2B5EF4-FFF2-40B4-BE49-F238E27FC236}">
                <a16:creationId xmlns:a16="http://schemas.microsoft.com/office/drawing/2014/main" id="{00ADA04C-1183-E47F-E629-D19ADFFDD77D}"/>
              </a:ext>
            </a:extLst>
          </p:cNvPr>
          <p:cNvSpPr>
            <a:spLocks noGrp="1"/>
          </p:cNvSpPr>
          <p:nvPr>
            <p:ph type="sldNum" sz="quarter" idx="12"/>
          </p:nvPr>
        </p:nvSpPr>
        <p:spPr/>
        <p:txBody>
          <a:bodyPr/>
          <a:lstStyle/>
          <a:p>
            <a:fld id="{0B712D0B-8AA1-C847-8E6E-B59FF33174C1}" type="slidenum">
              <a:rPr lang="en-US" smtClean="0"/>
              <a:t>22</a:t>
            </a:fld>
            <a:endParaRPr lang="en-US"/>
          </a:p>
        </p:txBody>
      </p:sp>
      <p:sp>
        <p:nvSpPr>
          <p:cNvPr id="5" name="Text Placeholder 4">
            <a:extLst>
              <a:ext uri="{FF2B5EF4-FFF2-40B4-BE49-F238E27FC236}">
                <a16:creationId xmlns:a16="http://schemas.microsoft.com/office/drawing/2014/main" id="{38823A08-213A-3F10-74E8-377710843007}"/>
              </a:ext>
            </a:extLst>
          </p:cNvPr>
          <p:cNvSpPr>
            <a:spLocks noGrp="1"/>
          </p:cNvSpPr>
          <p:nvPr>
            <p:ph type="body" sz="quarter" idx="13"/>
          </p:nvPr>
        </p:nvSpPr>
        <p:spPr/>
        <p:txBody>
          <a:bodyPr/>
          <a:lstStyle/>
          <a:p>
            <a:r>
              <a:rPr lang="en-US" dirty="0">
                <a:solidFill>
                  <a:srgbClr val="4A90D9"/>
                </a:solidFill>
                <a:latin typeface="Calibri" pitchFamily="34" charset="0"/>
                <a:ea typeface="Calibri" pitchFamily="34" charset="-122"/>
                <a:cs typeface="Calibri" pitchFamily="34" charset="-120"/>
              </a:rPr>
              <a:t>Using the Interface to add, remove, or edit users</a:t>
            </a:r>
            <a:endParaRPr lang="en-US" dirty="0"/>
          </a:p>
        </p:txBody>
      </p:sp>
      <p:pic>
        <p:nvPicPr>
          <p:cNvPr id="12" name="Content Placeholder 11">
            <a:extLst>
              <a:ext uri="{FF2B5EF4-FFF2-40B4-BE49-F238E27FC236}">
                <a16:creationId xmlns:a16="http://schemas.microsoft.com/office/drawing/2014/main" id="{94ACEA0E-6414-3D70-F4D0-7FA6248A031A}"/>
              </a:ext>
            </a:extLst>
          </p:cNvPr>
          <p:cNvPicPr>
            <a:picLocks noGrp="1" noChangeAspect="1"/>
          </p:cNvPicPr>
          <p:nvPr>
            <p:ph idx="15"/>
          </p:nvPr>
        </p:nvPicPr>
        <p:blipFill>
          <a:blip r:embed="rId3"/>
          <a:stretch>
            <a:fillRect/>
          </a:stretch>
        </p:blipFill>
        <p:spPr>
          <a:xfrm>
            <a:off x="5862321" y="2271768"/>
            <a:ext cx="5999812" cy="2568101"/>
          </a:xfrm>
          <a:prstGeom prst="rect">
            <a:avLst/>
          </a:prstGeom>
        </p:spPr>
      </p:pic>
    </p:spTree>
    <p:extLst>
      <p:ext uri="{BB962C8B-B14F-4D97-AF65-F5344CB8AC3E}">
        <p14:creationId xmlns:p14="http://schemas.microsoft.com/office/powerpoint/2010/main" val="3419057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EC2DC-039E-9985-CDB0-87ADC814D1A1}"/>
              </a:ext>
            </a:extLst>
          </p:cNvPr>
          <p:cNvSpPr>
            <a:spLocks noGrp="1"/>
          </p:cNvSpPr>
          <p:nvPr>
            <p:ph type="title"/>
          </p:nvPr>
        </p:nvSpPr>
        <p:spPr/>
        <p:txBody>
          <a:bodyPr/>
          <a:lstStyle/>
          <a:p>
            <a:r>
              <a:rPr lang="en-US" dirty="0"/>
              <a:t>User Management</a:t>
            </a:r>
          </a:p>
        </p:txBody>
      </p:sp>
      <p:sp>
        <p:nvSpPr>
          <p:cNvPr id="3" name="Content Placeholder 2">
            <a:extLst>
              <a:ext uri="{FF2B5EF4-FFF2-40B4-BE49-F238E27FC236}">
                <a16:creationId xmlns:a16="http://schemas.microsoft.com/office/drawing/2014/main" id="{AE144A4B-9927-B194-729C-26CFF15E2B25}"/>
              </a:ext>
            </a:extLst>
          </p:cNvPr>
          <p:cNvSpPr>
            <a:spLocks noGrp="1"/>
          </p:cNvSpPr>
          <p:nvPr>
            <p:ph idx="1"/>
          </p:nvPr>
        </p:nvSpPr>
        <p:spPr/>
        <p:txBody>
          <a:bodyPr vert="horz" lIns="91440" tIns="45720" rIns="91440" bIns="45720" rtlCol="0" anchor="t">
            <a:normAutofit/>
          </a:bodyPr>
          <a:lstStyle/>
          <a:p>
            <a:pPr marL="342900" indent="-342900">
              <a:buAutoNum type="arabicPeriod"/>
            </a:pPr>
            <a:r>
              <a:rPr lang="en-US" dirty="0"/>
              <a:t>Select 'Users'</a:t>
            </a:r>
          </a:p>
          <a:p>
            <a:pPr marL="342900" indent="-342900">
              <a:buAutoNum type="arabicPeriod"/>
            </a:pPr>
            <a:r>
              <a:rPr lang="en-US"/>
              <a:t>Click '+Create New User'</a:t>
            </a:r>
          </a:p>
        </p:txBody>
      </p:sp>
      <p:sp>
        <p:nvSpPr>
          <p:cNvPr id="4" name="Slide Number Placeholder 3">
            <a:extLst>
              <a:ext uri="{FF2B5EF4-FFF2-40B4-BE49-F238E27FC236}">
                <a16:creationId xmlns:a16="http://schemas.microsoft.com/office/drawing/2014/main" id="{7AC6220B-2DBC-35D9-D5D3-E48EA0935359}"/>
              </a:ext>
            </a:extLst>
          </p:cNvPr>
          <p:cNvSpPr>
            <a:spLocks noGrp="1"/>
          </p:cNvSpPr>
          <p:nvPr>
            <p:ph type="sldNum" sz="quarter" idx="12"/>
          </p:nvPr>
        </p:nvSpPr>
        <p:spPr/>
        <p:txBody>
          <a:bodyPr/>
          <a:lstStyle/>
          <a:p>
            <a:fld id="{0B712D0B-8AA1-C847-8E6E-B59FF33174C1}" type="slidenum">
              <a:rPr lang="en-US" smtClean="0"/>
              <a:t>23</a:t>
            </a:fld>
            <a:endParaRPr lang="en-US"/>
          </a:p>
        </p:txBody>
      </p:sp>
      <p:sp>
        <p:nvSpPr>
          <p:cNvPr id="5" name="Text Placeholder 4">
            <a:extLst>
              <a:ext uri="{FF2B5EF4-FFF2-40B4-BE49-F238E27FC236}">
                <a16:creationId xmlns:a16="http://schemas.microsoft.com/office/drawing/2014/main" id="{A206F901-5F86-5E06-21C3-967116008F5C}"/>
              </a:ext>
            </a:extLst>
          </p:cNvPr>
          <p:cNvSpPr>
            <a:spLocks noGrp="1"/>
          </p:cNvSpPr>
          <p:nvPr>
            <p:ph type="body" sz="quarter" idx="13"/>
          </p:nvPr>
        </p:nvSpPr>
        <p:spPr/>
        <p:txBody>
          <a:bodyPr vert="horz" lIns="91440" tIns="45720" rIns="91440" bIns="45720" rtlCol="0" anchor="t">
            <a:normAutofit/>
          </a:bodyPr>
          <a:lstStyle/>
          <a:p>
            <a:r>
              <a:rPr lang="en-US" dirty="0"/>
              <a:t>New Users</a:t>
            </a:r>
          </a:p>
        </p:txBody>
      </p:sp>
      <p:sp>
        <p:nvSpPr>
          <p:cNvPr id="6" name="Text Placeholder 5">
            <a:extLst>
              <a:ext uri="{FF2B5EF4-FFF2-40B4-BE49-F238E27FC236}">
                <a16:creationId xmlns:a16="http://schemas.microsoft.com/office/drawing/2014/main" id="{E1EDDD68-86B2-31F3-2CC0-2CA7C207417A}"/>
              </a:ext>
            </a:extLst>
          </p:cNvPr>
          <p:cNvSpPr>
            <a:spLocks noGrp="1"/>
          </p:cNvSpPr>
          <p:nvPr>
            <p:ph type="body" sz="quarter" idx="14"/>
          </p:nvPr>
        </p:nvSpPr>
        <p:spPr/>
        <p:txBody>
          <a:bodyPr/>
          <a:lstStyle/>
          <a:p>
            <a:r>
              <a:rPr lang="en-US" dirty="0"/>
              <a:t>Add New User</a:t>
            </a:r>
          </a:p>
        </p:txBody>
      </p:sp>
      <p:pic>
        <p:nvPicPr>
          <p:cNvPr id="9" name="Picture 8" descr="A screenshot of a computer  Description automatically generated">
            <a:extLst>
              <a:ext uri="{FF2B5EF4-FFF2-40B4-BE49-F238E27FC236}">
                <a16:creationId xmlns:a16="http://schemas.microsoft.com/office/drawing/2014/main" id="{8C984B07-335B-B26A-F564-00D19DDBBF2F}"/>
              </a:ext>
            </a:extLst>
          </p:cNvPr>
          <p:cNvPicPr>
            <a:picLocks noChangeAspect="1"/>
          </p:cNvPicPr>
          <p:nvPr/>
        </p:nvPicPr>
        <p:blipFill>
          <a:blip r:embed="rId3"/>
          <a:stretch>
            <a:fillRect/>
          </a:stretch>
        </p:blipFill>
        <p:spPr>
          <a:xfrm>
            <a:off x="769056" y="3559387"/>
            <a:ext cx="10653889" cy="2251005"/>
          </a:xfrm>
          <a:prstGeom prst="rect">
            <a:avLst/>
          </a:prstGeom>
        </p:spPr>
      </p:pic>
    </p:spTree>
    <p:extLst>
      <p:ext uri="{BB962C8B-B14F-4D97-AF65-F5344CB8AC3E}">
        <p14:creationId xmlns:p14="http://schemas.microsoft.com/office/powerpoint/2010/main" val="3821407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EC2DC-039E-9985-CDB0-87ADC814D1A1}"/>
              </a:ext>
            </a:extLst>
          </p:cNvPr>
          <p:cNvSpPr>
            <a:spLocks noGrp="1"/>
          </p:cNvSpPr>
          <p:nvPr>
            <p:ph type="title"/>
          </p:nvPr>
        </p:nvSpPr>
        <p:spPr/>
        <p:txBody>
          <a:bodyPr/>
          <a:lstStyle/>
          <a:p>
            <a:r>
              <a:rPr lang="en-US" dirty="0"/>
              <a:t>User Management</a:t>
            </a:r>
          </a:p>
        </p:txBody>
      </p:sp>
      <p:sp>
        <p:nvSpPr>
          <p:cNvPr id="3" name="Content Placeholder 2">
            <a:extLst>
              <a:ext uri="{FF2B5EF4-FFF2-40B4-BE49-F238E27FC236}">
                <a16:creationId xmlns:a16="http://schemas.microsoft.com/office/drawing/2014/main" id="{AE144A4B-9927-B194-729C-26CFF15E2B25}"/>
              </a:ext>
            </a:extLst>
          </p:cNvPr>
          <p:cNvSpPr>
            <a:spLocks noGrp="1"/>
          </p:cNvSpPr>
          <p:nvPr>
            <p:ph idx="1"/>
          </p:nvPr>
        </p:nvSpPr>
        <p:spPr/>
        <p:txBody>
          <a:bodyPr vert="horz" lIns="91440" tIns="45720" rIns="91440" bIns="45720" rtlCol="0" anchor="t">
            <a:normAutofit/>
          </a:bodyPr>
          <a:lstStyle/>
          <a:p>
            <a:pPr marL="342900" indent="-342900">
              <a:buAutoNum type="arabicPeriod"/>
            </a:pPr>
            <a:r>
              <a:rPr lang="en-US" dirty="0">
                <a:solidFill>
                  <a:schemeClr val="accent6"/>
                </a:solidFill>
              </a:rPr>
              <a:t>Select 'Users'</a:t>
            </a:r>
          </a:p>
          <a:p>
            <a:pPr marL="342900" indent="-342900">
              <a:buAutoNum type="arabicPeriod"/>
            </a:pPr>
            <a:r>
              <a:rPr lang="en-US">
                <a:solidFill>
                  <a:schemeClr val="accent6"/>
                </a:solidFill>
              </a:rPr>
              <a:t>Click '+Create New User'</a:t>
            </a:r>
          </a:p>
          <a:p>
            <a:pPr marL="342900" indent="-342900">
              <a:buAutoNum type="arabicPeriod"/>
            </a:pPr>
            <a:r>
              <a:rPr lang="en-US" dirty="0"/>
              <a:t>See Create New User window</a:t>
            </a:r>
          </a:p>
          <a:p>
            <a:pPr marL="342900" indent="-342900">
              <a:buAutoNum type="arabicPeriod"/>
            </a:pPr>
            <a:r>
              <a:rPr lang="en-US" dirty="0"/>
              <a:t>Enter first and last name</a:t>
            </a:r>
          </a:p>
          <a:p>
            <a:pPr marL="342900" indent="-342900">
              <a:buAutoNum type="arabicPeriod"/>
            </a:pPr>
            <a:r>
              <a:rPr lang="en-US" dirty="0"/>
              <a:t>Enter email address</a:t>
            </a:r>
          </a:p>
          <a:p>
            <a:pPr marL="342900" indent="-342900">
              <a:buAutoNum type="arabicPeriod"/>
            </a:pPr>
            <a:r>
              <a:rPr lang="en-US" dirty="0"/>
              <a:t>Select role(s)</a:t>
            </a:r>
          </a:p>
          <a:p>
            <a:pPr marL="342900" indent="-342900">
              <a:buAutoNum type="arabicPeriod"/>
            </a:pPr>
            <a:r>
              <a:rPr lang="en-US" dirty="0"/>
              <a:t>Select organization(s)</a:t>
            </a:r>
          </a:p>
          <a:p>
            <a:pPr marL="342900" indent="-342900">
              <a:buAutoNum type="arabicPeriod"/>
            </a:pPr>
            <a:r>
              <a:rPr lang="en-US" dirty="0"/>
              <a:t>Click 'Save'</a:t>
            </a:r>
          </a:p>
        </p:txBody>
      </p:sp>
      <p:sp>
        <p:nvSpPr>
          <p:cNvPr id="4" name="Slide Number Placeholder 3">
            <a:extLst>
              <a:ext uri="{FF2B5EF4-FFF2-40B4-BE49-F238E27FC236}">
                <a16:creationId xmlns:a16="http://schemas.microsoft.com/office/drawing/2014/main" id="{7AC6220B-2DBC-35D9-D5D3-E48EA0935359}"/>
              </a:ext>
            </a:extLst>
          </p:cNvPr>
          <p:cNvSpPr>
            <a:spLocks noGrp="1"/>
          </p:cNvSpPr>
          <p:nvPr>
            <p:ph type="sldNum" sz="quarter" idx="12"/>
          </p:nvPr>
        </p:nvSpPr>
        <p:spPr/>
        <p:txBody>
          <a:bodyPr/>
          <a:lstStyle/>
          <a:p>
            <a:fld id="{0B712D0B-8AA1-C847-8E6E-B59FF33174C1}" type="slidenum">
              <a:rPr lang="en-US" smtClean="0"/>
              <a:t>24</a:t>
            </a:fld>
            <a:endParaRPr lang="en-US"/>
          </a:p>
        </p:txBody>
      </p:sp>
      <p:sp>
        <p:nvSpPr>
          <p:cNvPr id="5" name="Text Placeholder 4">
            <a:extLst>
              <a:ext uri="{FF2B5EF4-FFF2-40B4-BE49-F238E27FC236}">
                <a16:creationId xmlns:a16="http://schemas.microsoft.com/office/drawing/2014/main" id="{A206F901-5F86-5E06-21C3-967116008F5C}"/>
              </a:ext>
            </a:extLst>
          </p:cNvPr>
          <p:cNvSpPr>
            <a:spLocks noGrp="1"/>
          </p:cNvSpPr>
          <p:nvPr>
            <p:ph type="body" sz="quarter" idx="13"/>
          </p:nvPr>
        </p:nvSpPr>
        <p:spPr/>
        <p:txBody>
          <a:bodyPr vert="horz" lIns="91440" tIns="45720" rIns="91440" bIns="45720" rtlCol="0" anchor="t">
            <a:normAutofit/>
          </a:bodyPr>
          <a:lstStyle/>
          <a:p>
            <a:r>
              <a:rPr lang="en-US"/>
              <a:t>New Users</a:t>
            </a:r>
          </a:p>
        </p:txBody>
      </p:sp>
      <p:sp>
        <p:nvSpPr>
          <p:cNvPr id="6" name="Text Placeholder 5">
            <a:extLst>
              <a:ext uri="{FF2B5EF4-FFF2-40B4-BE49-F238E27FC236}">
                <a16:creationId xmlns:a16="http://schemas.microsoft.com/office/drawing/2014/main" id="{E1EDDD68-86B2-31F3-2CC0-2CA7C207417A}"/>
              </a:ext>
            </a:extLst>
          </p:cNvPr>
          <p:cNvSpPr>
            <a:spLocks noGrp="1"/>
          </p:cNvSpPr>
          <p:nvPr>
            <p:ph type="body" sz="quarter" idx="14"/>
          </p:nvPr>
        </p:nvSpPr>
        <p:spPr/>
        <p:txBody>
          <a:bodyPr/>
          <a:lstStyle/>
          <a:p>
            <a:r>
              <a:rPr lang="en-US"/>
              <a:t>Add New User</a:t>
            </a:r>
          </a:p>
        </p:txBody>
      </p:sp>
      <p:pic>
        <p:nvPicPr>
          <p:cNvPr id="7" name="Picture 6" descr="A screenshot of a computer  Description automatically generated">
            <a:extLst>
              <a:ext uri="{FF2B5EF4-FFF2-40B4-BE49-F238E27FC236}">
                <a16:creationId xmlns:a16="http://schemas.microsoft.com/office/drawing/2014/main" id="{D4335292-85CB-868F-1968-337050CA7C11}"/>
              </a:ext>
            </a:extLst>
          </p:cNvPr>
          <p:cNvPicPr>
            <a:picLocks noChangeAspect="1"/>
          </p:cNvPicPr>
          <p:nvPr/>
        </p:nvPicPr>
        <p:blipFill>
          <a:blip r:embed="rId3"/>
          <a:stretch>
            <a:fillRect/>
          </a:stretch>
        </p:blipFill>
        <p:spPr>
          <a:xfrm>
            <a:off x="5423959" y="1592615"/>
            <a:ext cx="4476750" cy="3743325"/>
          </a:xfrm>
          <a:prstGeom prst="rect">
            <a:avLst/>
          </a:prstGeom>
        </p:spPr>
      </p:pic>
      <p:sp>
        <p:nvSpPr>
          <p:cNvPr id="8" name="TextBox 7">
            <a:extLst>
              <a:ext uri="{FF2B5EF4-FFF2-40B4-BE49-F238E27FC236}">
                <a16:creationId xmlns:a16="http://schemas.microsoft.com/office/drawing/2014/main" id="{5E9B69DA-A9FF-59B8-5093-58760594BD21}"/>
              </a:ext>
            </a:extLst>
          </p:cNvPr>
          <p:cNvSpPr txBox="1"/>
          <p:nvPr/>
        </p:nvSpPr>
        <p:spPr>
          <a:xfrm>
            <a:off x="4634985" y="5417220"/>
            <a:ext cx="6054697" cy="923330"/>
          </a:xfrm>
          <a:prstGeom prst="rect">
            <a:avLst/>
          </a:prstGeom>
          <a:noFill/>
        </p:spPr>
        <p:txBody>
          <a:bodyPr wrap="square" rtlCol="0">
            <a:spAutoFit/>
          </a:bodyPr>
          <a:lstStyle/>
          <a:p>
            <a:pPr algn="ctr"/>
            <a:r>
              <a:rPr lang="en-US" dirty="0"/>
              <a:t>Important Note: </a:t>
            </a:r>
          </a:p>
          <a:p>
            <a:r>
              <a:rPr lang="en-US" dirty="0"/>
              <a:t>The new user’s email address must be identical to their email address that is used for Kite login</a:t>
            </a:r>
          </a:p>
        </p:txBody>
      </p:sp>
    </p:spTree>
    <p:extLst>
      <p:ext uri="{BB962C8B-B14F-4D97-AF65-F5344CB8AC3E}">
        <p14:creationId xmlns:p14="http://schemas.microsoft.com/office/powerpoint/2010/main" val="1926791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EC2DC-039E-9985-CDB0-87ADC814D1A1}"/>
              </a:ext>
            </a:extLst>
          </p:cNvPr>
          <p:cNvSpPr>
            <a:spLocks noGrp="1"/>
          </p:cNvSpPr>
          <p:nvPr>
            <p:ph type="title"/>
          </p:nvPr>
        </p:nvSpPr>
        <p:spPr/>
        <p:txBody>
          <a:bodyPr/>
          <a:lstStyle/>
          <a:p>
            <a:r>
              <a:rPr lang="en-US" dirty="0"/>
              <a:t>User Management</a:t>
            </a:r>
          </a:p>
        </p:txBody>
      </p:sp>
      <p:sp>
        <p:nvSpPr>
          <p:cNvPr id="3" name="Content Placeholder 2">
            <a:extLst>
              <a:ext uri="{FF2B5EF4-FFF2-40B4-BE49-F238E27FC236}">
                <a16:creationId xmlns:a16="http://schemas.microsoft.com/office/drawing/2014/main" id="{AE144A4B-9927-B194-729C-26CFF15E2B25}"/>
              </a:ext>
            </a:extLst>
          </p:cNvPr>
          <p:cNvSpPr>
            <a:spLocks noGrp="1"/>
          </p:cNvSpPr>
          <p:nvPr>
            <p:ph idx="1"/>
          </p:nvPr>
        </p:nvSpPr>
        <p:spPr>
          <a:xfrm>
            <a:off x="9216532" y="2208107"/>
            <a:ext cx="5486400" cy="4364990"/>
          </a:xfrm>
        </p:spPr>
        <p:txBody>
          <a:bodyPr vert="horz" lIns="91440" tIns="45720" rIns="91440" bIns="45720" rtlCol="0" anchor="t">
            <a:normAutofit/>
          </a:bodyPr>
          <a:lstStyle/>
          <a:p>
            <a:pPr marL="342900" indent="-342900">
              <a:buAutoNum type="arabicPeriod"/>
            </a:pPr>
            <a:r>
              <a:rPr lang="en-US" dirty="0"/>
              <a:t>Select 'Users'</a:t>
            </a:r>
          </a:p>
          <a:p>
            <a:pPr marL="342900" indent="-342900">
              <a:buAutoNum type="arabicPeriod"/>
            </a:pPr>
            <a:r>
              <a:rPr lang="en-US" dirty="0">
                <a:solidFill>
                  <a:srgbClr val="003C4D"/>
                </a:solidFill>
              </a:rPr>
              <a:t>See Users page</a:t>
            </a:r>
          </a:p>
          <a:p>
            <a:pPr marL="342900" indent="-342900">
              <a:buAutoNum type="arabicPeriod"/>
            </a:pPr>
            <a:r>
              <a:rPr lang="en-US" dirty="0">
                <a:solidFill>
                  <a:srgbClr val="003C4D"/>
                </a:solidFill>
              </a:rPr>
              <a:t>Select school</a:t>
            </a:r>
          </a:p>
          <a:p>
            <a:pPr marL="342900" indent="-342900">
              <a:buAutoNum type="arabicPeriod"/>
            </a:pPr>
            <a:r>
              <a:rPr lang="en-US" dirty="0">
                <a:solidFill>
                  <a:srgbClr val="003C4D"/>
                </a:solidFill>
              </a:rPr>
              <a:t>Type user's name</a:t>
            </a:r>
          </a:p>
          <a:p>
            <a:pPr marL="342900" indent="-342900">
              <a:buAutoNum type="arabicPeriod"/>
            </a:pPr>
            <a:r>
              <a:rPr lang="en-US" dirty="0">
                <a:solidFill>
                  <a:srgbClr val="003C4D"/>
                </a:solidFill>
              </a:rPr>
              <a:t>Click pencil icon</a:t>
            </a:r>
          </a:p>
          <a:p>
            <a:pPr marL="342900" indent="-342900">
              <a:buAutoNum type="arabicPeriod"/>
            </a:pPr>
            <a:endParaRPr lang="en-US" dirty="0">
              <a:solidFill>
                <a:srgbClr val="003C4D"/>
              </a:solidFill>
            </a:endParaRPr>
          </a:p>
        </p:txBody>
      </p:sp>
      <p:sp>
        <p:nvSpPr>
          <p:cNvPr id="4" name="Slide Number Placeholder 3">
            <a:extLst>
              <a:ext uri="{FF2B5EF4-FFF2-40B4-BE49-F238E27FC236}">
                <a16:creationId xmlns:a16="http://schemas.microsoft.com/office/drawing/2014/main" id="{7AC6220B-2DBC-35D9-D5D3-E48EA0935359}"/>
              </a:ext>
            </a:extLst>
          </p:cNvPr>
          <p:cNvSpPr>
            <a:spLocks noGrp="1"/>
          </p:cNvSpPr>
          <p:nvPr>
            <p:ph type="sldNum" sz="quarter" idx="12"/>
          </p:nvPr>
        </p:nvSpPr>
        <p:spPr/>
        <p:txBody>
          <a:bodyPr/>
          <a:lstStyle/>
          <a:p>
            <a:fld id="{0B712D0B-8AA1-C847-8E6E-B59FF33174C1}" type="slidenum">
              <a:rPr lang="en-US" smtClean="0"/>
              <a:t>25</a:t>
            </a:fld>
            <a:endParaRPr lang="en-US"/>
          </a:p>
        </p:txBody>
      </p:sp>
      <p:sp>
        <p:nvSpPr>
          <p:cNvPr id="5" name="Text Placeholder 4">
            <a:extLst>
              <a:ext uri="{FF2B5EF4-FFF2-40B4-BE49-F238E27FC236}">
                <a16:creationId xmlns:a16="http://schemas.microsoft.com/office/drawing/2014/main" id="{A206F901-5F86-5E06-21C3-967116008F5C}"/>
              </a:ext>
            </a:extLst>
          </p:cNvPr>
          <p:cNvSpPr>
            <a:spLocks noGrp="1"/>
          </p:cNvSpPr>
          <p:nvPr>
            <p:ph type="body" sz="quarter" idx="13"/>
          </p:nvPr>
        </p:nvSpPr>
        <p:spPr/>
        <p:txBody>
          <a:bodyPr vert="horz" lIns="91440" tIns="45720" rIns="91440" bIns="45720" rtlCol="0" anchor="t">
            <a:normAutofit/>
          </a:bodyPr>
          <a:lstStyle/>
          <a:p>
            <a:r>
              <a:rPr lang="en-US" dirty="0"/>
              <a:t>Edit or Deactivate Existing User</a:t>
            </a:r>
          </a:p>
        </p:txBody>
      </p:sp>
      <p:sp>
        <p:nvSpPr>
          <p:cNvPr id="6" name="Text Placeholder 5">
            <a:extLst>
              <a:ext uri="{FF2B5EF4-FFF2-40B4-BE49-F238E27FC236}">
                <a16:creationId xmlns:a16="http://schemas.microsoft.com/office/drawing/2014/main" id="{E1EDDD68-86B2-31F3-2CC0-2CA7C207417A}"/>
              </a:ext>
            </a:extLst>
          </p:cNvPr>
          <p:cNvSpPr>
            <a:spLocks noGrp="1"/>
          </p:cNvSpPr>
          <p:nvPr>
            <p:ph type="body" sz="quarter" idx="14"/>
          </p:nvPr>
        </p:nvSpPr>
        <p:spPr>
          <a:xfrm>
            <a:off x="9216848" y="1679787"/>
            <a:ext cx="5486083" cy="447040"/>
          </a:xfrm>
        </p:spPr>
        <p:txBody>
          <a:bodyPr/>
          <a:lstStyle/>
          <a:p>
            <a:r>
              <a:rPr lang="en-US"/>
              <a:t>Edit User</a:t>
            </a:r>
          </a:p>
        </p:txBody>
      </p:sp>
      <p:pic>
        <p:nvPicPr>
          <p:cNvPr id="8" name="Picture 7" descr="A screenshot of a computer  Description automatically generated">
            <a:extLst>
              <a:ext uri="{FF2B5EF4-FFF2-40B4-BE49-F238E27FC236}">
                <a16:creationId xmlns:a16="http://schemas.microsoft.com/office/drawing/2014/main" id="{9EABB412-5B85-3006-0EEA-8BE6D8743E46}"/>
              </a:ext>
            </a:extLst>
          </p:cNvPr>
          <p:cNvPicPr>
            <a:picLocks noChangeAspect="1"/>
          </p:cNvPicPr>
          <p:nvPr/>
        </p:nvPicPr>
        <p:blipFill>
          <a:blip r:embed="rId3"/>
          <a:stretch>
            <a:fillRect/>
          </a:stretch>
        </p:blipFill>
        <p:spPr>
          <a:xfrm>
            <a:off x="352778" y="2451100"/>
            <a:ext cx="8311445" cy="1722967"/>
          </a:xfrm>
          <a:prstGeom prst="rect">
            <a:avLst/>
          </a:prstGeom>
        </p:spPr>
      </p:pic>
    </p:spTree>
    <p:extLst>
      <p:ext uri="{BB962C8B-B14F-4D97-AF65-F5344CB8AC3E}">
        <p14:creationId xmlns:p14="http://schemas.microsoft.com/office/powerpoint/2010/main" val="3497387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EC2DC-039E-9985-CDB0-87ADC814D1A1}"/>
              </a:ext>
            </a:extLst>
          </p:cNvPr>
          <p:cNvSpPr>
            <a:spLocks noGrp="1"/>
          </p:cNvSpPr>
          <p:nvPr>
            <p:ph type="title"/>
          </p:nvPr>
        </p:nvSpPr>
        <p:spPr/>
        <p:txBody>
          <a:bodyPr/>
          <a:lstStyle/>
          <a:p>
            <a:r>
              <a:rPr lang="en-US" dirty="0"/>
              <a:t>User Management</a:t>
            </a:r>
          </a:p>
        </p:txBody>
      </p:sp>
      <p:sp>
        <p:nvSpPr>
          <p:cNvPr id="4" name="Slide Number Placeholder 3">
            <a:extLst>
              <a:ext uri="{FF2B5EF4-FFF2-40B4-BE49-F238E27FC236}">
                <a16:creationId xmlns:a16="http://schemas.microsoft.com/office/drawing/2014/main" id="{7AC6220B-2DBC-35D9-D5D3-E48EA0935359}"/>
              </a:ext>
            </a:extLst>
          </p:cNvPr>
          <p:cNvSpPr>
            <a:spLocks noGrp="1"/>
          </p:cNvSpPr>
          <p:nvPr>
            <p:ph type="sldNum" sz="quarter" idx="12"/>
          </p:nvPr>
        </p:nvSpPr>
        <p:spPr/>
        <p:txBody>
          <a:bodyPr/>
          <a:lstStyle/>
          <a:p>
            <a:fld id="{0B712D0B-8AA1-C847-8E6E-B59FF33174C1}" type="slidenum">
              <a:rPr lang="en-US" smtClean="0"/>
              <a:t>26</a:t>
            </a:fld>
            <a:endParaRPr lang="en-US"/>
          </a:p>
        </p:txBody>
      </p:sp>
      <p:sp>
        <p:nvSpPr>
          <p:cNvPr id="5" name="Text Placeholder 4">
            <a:extLst>
              <a:ext uri="{FF2B5EF4-FFF2-40B4-BE49-F238E27FC236}">
                <a16:creationId xmlns:a16="http://schemas.microsoft.com/office/drawing/2014/main" id="{A206F901-5F86-5E06-21C3-967116008F5C}"/>
              </a:ext>
            </a:extLst>
          </p:cNvPr>
          <p:cNvSpPr>
            <a:spLocks noGrp="1"/>
          </p:cNvSpPr>
          <p:nvPr>
            <p:ph type="body" sz="quarter" idx="13"/>
          </p:nvPr>
        </p:nvSpPr>
        <p:spPr/>
        <p:txBody>
          <a:bodyPr vert="horz" lIns="91440" tIns="45720" rIns="91440" bIns="45720" rtlCol="0" anchor="t">
            <a:normAutofit/>
          </a:bodyPr>
          <a:lstStyle/>
          <a:p>
            <a:r>
              <a:rPr lang="en-US" dirty="0"/>
              <a:t>Edit or Deactivate Existing User</a:t>
            </a:r>
          </a:p>
        </p:txBody>
      </p:sp>
      <p:pic>
        <p:nvPicPr>
          <p:cNvPr id="7" name="Picture 6" descr="A screenshot of a computer  Description automatically generated">
            <a:extLst>
              <a:ext uri="{FF2B5EF4-FFF2-40B4-BE49-F238E27FC236}">
                <a16:creationId xmlns:a16="http://schemas.microsoft.com/office/drawing/2014/main" id="{3F2C2B28-A7E0-D5F8-0EE2-C4BF5CC9FA49}"/>
              </a:ext>
            </a:extLst>
          </p:cNvPr>
          <p:cNvPicPr>
            <a:picLocks noChangeAspect="1"/>
          </p:cNvPicPr>
          <p:nvPr/>
        </p:nvPicPr>
        <p:blipFill>
          <a:blip r:embed="rId3"/>
          <a:stretch>
            <a:fillRect/>
          </a:stretch>
        </p:blipFill>
        <p:spPr>
          <a:xfrm>
            <a:off x="1764417" y="1715912"/>
            <a:ext cx="5248275" cy="4343400"/>
          </a:xfrm>
          <a:prstGeom prst="rect">
            <a:avLst/>
          </a:prstGeom>
        </p:spPr>
      </p:pic>
      <p:sp>
        <p:nvSpPr>
          <p:cNvPr id="10" name="Content Placeholder 2">
            <a:extLst>
              <a:ext uri="{FF2B5EF4-FFF2-40B4-BE49-F238E27FC236}">
                <a16:creationId xmlns:a16="http://schemas.microsoft.com/office/drawing/2014/main" id="{A4D7150E-1850-9538-44B8-B0CEBC2215A7}"/>
              </a:ext>
            </a:extLst>
          </p:cNvPr>
          <p:cNvSpPr txBox="1">
            <a:spLocks/>
          </p:cNvSpPr>
          <p:nvPr/>
        </p:nvSpPr>
        <p:spPr>
          <a:xfrm>
            <a:off x="9216532" y="2201052"/>
            <a:ext cx="3179234" cy="436499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6"/>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AutoNum type="arabicPeriod"/>
            </a:pPr>
            <a:r>
              <a:rPr lang="en-US" dirty="0">
                <a:solidFill>
                  <a:schemeClr val="accent6"/>
                </a:solidFill>
              </a:rPr>
              <a:t>Select 'Users'</a:t>
            </a:r>
          </a:p>
          <a:p>
            <a:pPr marL="342900" indent="-342900">
              <a:buFont typeface="Arial" panose="020B0604020202020204" pitchFamily="34" charset="0"/>
              <a:buAutoNum type="arabicPeriod"/>
            </a:pPr>
            <a:r>
              <a:rPr lang="en-US" dirty="0">
                <a:solidFill>
                  <a:schemeClr val="accent6"/>
                </a:solidFill>
              </a:rPr>
              <a:t>See Users page</a:t>
            </a:r>
          </a:p>
          <a:p>
            <a:pPr marL="342900" indent="-342900">
              <a:buFont typeface="Arial" panose="020B0604020202020204" pitchFamily="34" charset="0"/>
              <a:buAutoNum type="arabicPeriod"/>
            </a:pPr>
            <a:r>
              <a:rPr lang="en-US" dirty="0">
                <a:solidFill>
                  <a:schemeClr val="accent6"/>
                </a:solidFill>
              </a:rPr>
              <a:t>Select school</a:t>
            </a:r>
          </a:p>
          <a:p>
            <a:pPr marL="342900" indent="-342900">
              <a:buFont typeface="Arial" panose="020B0604020202020204" pitchFamily="34" charset="0"/>
              <a:buAutoNum type="arabicPeriod"/>
            </a:pPr>
            <a:r>
              <a:rPr lang="en-US" dirty="0">
                <a:solidFill>
                  <a:schemeClr val="accent6"/>
                </a:solidFill>
              </a:rPr>
              <a:t>Type user's name</a:t>
            </a:r>
          </a:p>
          <a:p>
            <a:pPr marL="342900" indent="-342900">
              <a:buFont typeface="Arial" panose="020B0604020202020204" pitchFamily="34" charset="0"/>
              <a:buAutoNum type="arabicPeriod"/>
            </a:pPr>
            <a:r>
              <a:rPr lang="en-US" dirty="0">
                <a:solidFill>
                  <a:schemeClr val="accent6"/>
                </a:solidFill>
              </a:rPr>
              <a:t>Click pencil icon</a:t>
            </a:r>
          </a:p>
          <a:p>
            <a:pPr marL="342900" indent="-342900">
              <a:buAutoNum type="arabicPeriod"/>
            </a:pPr>
            <a:r>
              <a:rPr lang="en-US" dirty="0">
                <a:solidFill>
                  <a:srgbClr val="003C4D"/>
                </a:solidFill>
              </a:rPr>
              <a:t>See Edit User window</a:t>
            </a:r>
          </a:p>
          <a:p>
            <a:pPr marL="342900" indent="-342900">
              <a:buAutoNum type="arabicPeriod"/>
            </a:pPr>
            <a:r>
              <a:rPr lang="en-US" dirty="0">
                <a:solidFill>
                  <a:srgbClr val="003C4D"/>
                </a:solidFill>
              </a:rPr>
              <a:t>Make edits</a:t>
            </a:r>
          </a:p>
          <a:p>
            <a:pPr marL="342900" indent="-342900">
              <a:buAutoNum type="arabicPeriod"/>
            </a:pPr>
            <a:r>
              <a:rPr lang="en-US" dirty="0">
                <a:solidFill>
                  <a:srgbClr val="003C4D"/>
                </a:solidFill>
              </a:rPr>
              <a:t>To deactivate, deselect Active checkbox</a:t>
            </a:r>
          </a:p>
          <a:p>
            <a:pPr marL="342900" indent="-342900">
              <a:buAutoNum type="arabicPeriod"/>
            </a:pPr>
            <a:r>
              <a:rPr lang="en-US" dirty="0">
                <a:solidFill>
                  <a:srgbClr val="003C4D"/>
                </a:solidFill>
              </a:rPr>
              <a:t>Click 'Save'</a:t>
            </a:r>
          </a:p>
          <a:p>
            <a:pPr marL="342900" indent="-342900">
              <a:buFont typeface="Arial" panose="020B0604020202020204" pitchFamily="34" charset="0"/>
              <a:buAutoNum type="arabicPeriod"/>
            </a:pPr>
            <a:endParaRPr lang="en-US" dirty="0">
              <a:solidFill>
                <a:srgbClr val="003C4D"/>
              </a:solidFill>
            </a:endParaRPr>
          </a:p>
        </p:txBody>
      </p:sp>
      <p:sp>
        <p:nvSpPr>
          <p:cNvPr id="12" name="Text Placeholder 5">
            <a:extLst>
              <a:ext uri="{FF2B5EF4-FFF2-40B4-BE49-F238E27FC236}">
                <a16:creationId xmlns:a16="http://schemas.microsoft.com/office/drawing/2014/main" id="{BA13B5FF-7288-1C67-7565-48C000179B54}"/>
              </a:ext>
            </a:extLst>
          </p:cNvPr>
          <p:cNvSpPr txBox="1">
            <a:spLocks/>
          </p:cNvSpPr>
          <p:nvPr/>
        </p:nvSpPr>
        <p:spPr>
          <a:xfrm>
            <a:off x="9216848" y="1679787"/>
            <a:ext cx="5486083" cy="44704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Clr>
                <a:schemeClr val="tx2"/>
              </a:buClr>
              <a:buFont typeface="Arial" panose="020B0604020202020204" pitchFamily="34" charset="0"/>
              <a:buNone/>
              <a:defRPr sz="1800" b="1"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6"/>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Edit User</a:t>
            </a:r>
          </a:p>
        </p:txBody>
      </p:sp>
      <p:sp>
        <p:nvSpPr>
          <p:cNvPr id="3" name="TextBox 2">
            <a:extLst>
              <a:ext uri="{FF2B5EF4-FFF2-40B4-BE49-F238E27FC236}">
                <a16:creationId xmlns:a16="http://schemas.microsoft.com/office/drawing/2014/main" id="{E43B2D1A-5F62-41A2-014A-22DE572B9189}"/>
              </a:ext>
            </a:extLst>
          </p:cNvPr>
          <p:cNvSpPr txBox="1"/>
          <p:nvPr/>
        </p:nvSpPr>
        <p:spPr>
          <a:xfrm>
            <a:off x="6549887" y="365126"/>
            <a:ext cx="4937736" cy="1200329"/>
          </a:xfrm>
          <a:prstGeom prst="rect">
            <a:avLst/>
          </a:prstGeom>
          <a:noFill/>
        </p:spPr>
        <p:txBody>
          <a:bodyPr wrap="square" rtlCol="0">
            <a:spAutoFit/>
          </a:bodyPr>
          <a:lstStyle/>
          <a:p>
            <a:pPr algn="ctr"/>
            <a:r>
              <a:rPr lang="en-US" dirty="0"/>
              <a:t>Important Note: </a:t>
            </a:r>
          </a:p>
          <a:p>
            <a:r>
              <a:rPr lang="en-US" dirty="0"/>
              <a:t>Users that are assigned a teacher role must also have the same email address associated with a roster in Kite to view their reports. </a:t>
            </a:r>
          </a:p>
        </p:txBody>
      </p:sp>
    </p:spTree>
    <p:extLst>
      <p:ext uri="{BB962C8B-B14F-4D97-AF65-F5344CB8AC3E}">
        <p14:creationId xmlns:p14="http://schemas.microsoft.com/office/powerpoint/2010/main" val="2935098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9EE9-7E31-3E3A-2707-9655FA884471}"/>
              </a:ext>
            </a:extLst>
          </p:cNvPr>
          <p:cNvSpPr>
            <a:spLocks noGrp="1"/>
          </p:cNvSpPr>
          <p:nvPr>
            <p:ph type="title"/>
          </p:nvPr>
        </p:nvSpPr>
        <p:spPr/>
        <p:txBody>
          <a:bodyPr/>
          <a:lstStyle/>
          <a:p>
            <a:r>
              <a:rPr lang="en-US" dirty="0"/>
              <a:t>Key Takeaways</a:t>
            </a:r>
          </a:p>
        </p:txBody>
      </p:sp>
      <p:sp>
        <p:nvSpPr>
          <p:cNvPr id="9" name="Content Placeholder 8">
            <a:extLst>
              <a:ext uri="{FF2B5EF4-FFF2-40B4-BE49-F238E27FC236}">
                <a16:creationId xmlns:a16="http://schemas.microsoft.com/office/drawing/2014/main" id="{05A0EE9B-E2F4-9724-F394-784873CA985C}"/>
              </a:ext>
            </a:extLst>
          </p:cNvPr>
          <p:cNvSpPr>
            <a:spLocks noGrp="1"/>
          </p:cNvSpPr>
          <p:nvPr>
            <p:ph idx="1"/>
          </p:nvPr>
        </p:nvSpPr>
        <p:spPr/>
        <p:txBody>
          <a:bodyPr/>
          <a:lstStyle/>
          <a:p>
            <a:r>
              <a:rPr lang="en-US" dirty="0"/>
              <a:t>All reports are accessed through the Reporting menu in the left-hand navigation</a:t>
            </a:r>
          </a:p>
          <a:p>
            <a:r>
              <a:rPr lang="en-US" dirty="0"/>
              <a:t>The workflow is consistent across all report types: select your level, select the entity, select the testlet, and review results</a:t>
            </a:r>
          </a:p>
          <a:p>
            <a:r>
              <a:rPr lang="en-US" dirty="0"/>
              <a:t>Use Classroom Report filters to group students by performance level and misconception for targeted instructional planning</a:t>
            </a:r>
          </a:p>
          <a:p>
            <a:r>
              <a:rPr lang="en-US" dirty="0"/>
              <a:t>All reports can be downloaded for offline review or sharing</a:t>
            </a:r>
          </a:p>
          <a:p>
            <a:r>
              <a:rPr lang="en-US" dirty="0"/>
              <a:t>Available Resources</a:t>
            </a:r>
          </a:p>
          <a:p>
            <a:pPr lvl="1"/>
            <a:r>
              <a:rPr lang="en-US" dirty="0"/>
              <a:t>Waypoint Interactive Report User Guide</a:t>
            </a:r>
          </a:p>
          <a:p>
            <a:pPr lvl="1"/>
            <a:r>
              <a:rPr lang="en-US" dirty="0"/>
              <a:t>Testlet Report Interpretation Guides</a:t>
            </a:r>
          </a:p>
          <a:p>
            <a:pPr lvl="1"/>
            <a:r>
              <a:rPr lang="en-US" dirty="0"/>
              <a:t>Interactive Reporting FAQ</a:t>
            </a:r>
          </a:p>
          <a:p>
            <a:r>
              <a:rPr lang="en-US" dirty="0"/>
              <a:t>For support, contact </a:t>
            </a:r>
            <a:r>
              <a:rPr lang="en-US" dirty="0">
                <a:hlinkClick r:id="rId3"/>
              </a:rPr>
              <a:t>help@newmeridian.org</a:t>
            </a:r>
            <a:endParaRPr lang="en-US" dirty="0"/>
          </a:p>
          <a:p>
            <a:r>
              <a:rPr lang="en-US" dirty="0"/>
              <a:t>A feedback survey will be sent to all users after the testing window to help us improve the reporting experience</a:t>
            </a:r>
          </a:p>
          <a:p>
            <a:endParaRPr lang="en-US" dirty="0"/>
          </a:p>
        </p:txBody>
      </p:sp>
      <p:sp>
        <p:nvSpPr>
          <p:cNvPr id="4" name="Slide Number Placeholder 3">
            <a:extLst>
              <a:ext uri="{FF2B5EF4-FFF2-40B4-BE49-F238E27FC236}">
                <a16:creationId xmlns:a16="http://schemas.microsoft.com/office/drawing/2014/main" id="{B878E7FB-902B-0B51-9486-7821F064EDC5}"/>
              </a:ext>
            </a:extLst>
          </p:cNvPr>
          <p:cNvSpPr>
            <a:spLocks noGrp="1"/>
          </p:cNvSpPr>
          <p:nvPr>
            <p:ph type="sldNum" sz="quarter" idx="12"/>
          </p:nvPr>
        </p:nvSpPr>
        <p:spPr/>
        <p:txBody>
          <a:bodyPr/>
          <a:lstStyle/>
          <a:p>
            <a:fld id="{0B712D0B-8AA1-C847-8E6E-B59FF33174C1}" type="slidenum">
              <a:rPr lang="en-US" smtClean="0"/>
              <a:t>27</a:t>
            </a:fld>
            <a:endParaRPr lang="en-US"/>
          </a:p>
        </p:txBody>
      </p:sp>
      <p:sp>
        <p:nvSpPr>
          <p:cNvPr id="5" name="Text Placeholder 4">
            <a:extLst>
              <a:ext uri="{FF2B5EF4-FFF2-40B4-BE49-F238E27FC236}">
                <a16:creationId xmlns:a16="http://schemas.microsoft.com/office/drawing/2014/main" id="{FDE7A4DB-E95C-6F44-14B4-6F8957998F4F}"/>
              </a:ext>
            </a:extLst>
          </p:cNvPr>
          <p:cNvSpPr>
            <a:spLocks noGrp="1"/>
          </p:cNvSpPr>
          <p:nvPr>
            <p:ph type="body" sz="quarter" idx="13"/>
          </p:nvPr>
        </p:nvSpPr>
        <p:spPr/>
        <p:txBody>
          <a:bodyPr/>
          <a:lstStyle/>
          <a:p>
            <a:r>
              <a:rPr lang="en-US" dirty="0"/>
              <a:t>What to Remember</a:t>
            </a:r>
          </a:p>
        </p:txBody>
      </p:sp>
    </p:spTree>
    <p:extLst>
      <p:ext uri="{BB962C8B-B14F-4D97-AF65-F5344CB8AC3E}">
        <p14:creationId xmlns:p14="http://schemas.microsoft.com/office/powerpoint/2010/main" val="938158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10CB31-F059-9751-7EA5-13E77E15F4EB}"/>
              </a:ext>
            </a:extLst>
          </p:cNvPr>
          <p:cNvSpPr>
            <a:spLocks noGrp="1"/>
          </p:cNvSpPr>
          <p:nvPr>
            <p:ph type="sldNum" sz="quarter" idx="12"/>
          </p:nvPr>
        </p:nvSpPr>
        <p:spPr/>
        <p:txBody>
          <a:bodyPr/>
          <a:lstStyle/>
          <a:p>
            <a:fld id="{0B712D0B-8AA1-C847-8E6E-B59FF33174C1}" type="slidenum">
              <a:rPr lang="en-US" smtClean="0"/>
              <a:t>28</a:t>
            </a:fld>
            <a:endParaRPr lang="en-US"/>
          </a:p>
        </p:txBody>
      </p:sp>
      <p:sp>
        <p:nvSpPr>
          <p:cNvPr id="4" name="Title 3">
            <a:extLst>
              <a:ext uri="{FF2B5EF4-FFF2-40B4-BE49-F238E27FC236}">
                <a16:creationId xmlns:a16="http://schemas.microsoft.com/office/drawing/2014/main" id="{7224DE6A-9871-6BA3-30E2-083517B74ED9}"/>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804770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40E6-60D8-6017-899B-CF6F9E248968}"/>
              </a:ext>
            </a:extLst>
          </p:cNvPr>
          <p:cNvSpPr>
            <a:spLocks noGrp="1"/>
          </p:cNvSpPr>
          <p:nvPr>
            <p:ph type="title"/>
          </p:nvPr>
        </p:nvSpPr>
        <p:spPr/>
        <p:txBody>
          <a:bodyPr/>
          <a:lstStyle/>
          <a:p>
            <a:r>
              <a:rPr lang="en-US" dirty="0">
                <a:solidFill>
                  <a:schemeClr val="bg1"/>
                </a:solidFill>
                <a:ea typeface="+mj-lt"/>
                <a:cs typeface="+mj-lt"/>
              </a:rPr>
              <a:t>Waypoint Interactive Reporting</a:t>
            </a:r>
          </a:p>
        </p:txBody>
      </p:sp>
      <p:sp>
        <p:nvSpPr>
          <p:cNvPr id="3" name="Content Placeholder 2">
            <a:extLst>
              <a:ext uri="{FF2B5EF4-FFF2-40B4-BE49-F238E27FC236}">
                <a16:creationId xmlns:a16="http://schemas.microsoft.com/office/drawing/2014/main" id="{FBC133B2-8930-3F95-FCBB-68869063CC9C}"/>
              </a:ext>
            </a:extLst>
          </p:cNvPr>
          <p:cNvSpPr>
            <a:spLocks noGrp="1"/>
          </p:cNvSpPr>
          <p:nvPr>
            <p:ph sz="half" idx="2"/>
          </p:nvPr>
        </p:nvSpPr>
        <p:spPr/>
        <p:txBody>
          <a:bodyPr vert="horz" lIns="91440" tIns="45720" rIns="91440" bIns="45720" rtlCol="0" anchor="t">
            <a:normAutofit/>
          </a:bodyPr>
          <a:lstStyle/>
          <a:p>
            <a:pPr>
              <a:buClr>
                <a:srgbClr val="6F95FC"/>
              </a:buClr>
            </a:pPr>
            <a:r>
              <a:rPr lang="en-US" dirty="0">
                <a:ea typeface="+mn-lt"/>
                <a:cs typeface="+mn-lt"/>
              </a:rPr>
              <a:t>Data Availability</a:t>
            </a:r>
          </a:p>
          <a:p>
            <a:pPr lvl="1">
              <a:buClr>
                <a:srgbClr val="6F95FC"/>
              </a:buClr>
            </a:pPr>
            <a:r>
              <a:rPr lang="en-US" dirty="0">
                <a:ea typeface="+mn-lt"/>
                <a:cs typeface="+mn-lt"/>
              </a:rPr>
              <a:t>Provisional data will generally be available on Mondays by 12:00</a:t>
            </a:r>
          </a:p>
          <a:p>
            <a:pPr lvl="1">
              <a:buClr>
                <a:srgbClr val="6F95FC"/>
              </a:buClr>
            </a:pPr>
            <a:r>
              <a:rPr lang="en-US" dirty="0">
                <a:ea typeface="+mn-lt"/>
                <a:cs typeface="+mn-lt"/>
              </a:rPr>
              <a:t>Final data will be available on Tuesdays by 4:00</a:t>
            </a:r>
          </a:p>
          <a:p>
            <a:pPr>
              <a:buClr>
                <a:srgbClr val="6F95FC"/>
              </a:buClr>
            </a:pPr>
            <a:r>
              <a:rPr lang="en-US" dirty="0">
                <a:ea typeface="+mn-lt"/>
                <a:cs typeface="+mn-lt"/>
              </a:rPr>
              <a:t>Interactive reports display the same information as PDF reports, with the added ability to sort, filter, and drill down into results</a:t>
            </a:r>
          </a:p>
          <a:p>
            <a:pPr>
              <a:buClr>
                <a:srgbClr val="6F95FC"/>
              </a:buClr>
            </a:pPr>
            <a:r>
              <a:rPr lang="en-US" dirty="0">
                <a:ea typeface="+mn-lt"/>
                <a:cs typeface="+mn-lt"/>
              </a:rPr>
              <a:t>Results are most effective when used alongside classroom observations, formative assessments, and professional judgment</a:t>
            </a:r>
          </a:p>
        </p:txBody>
      </p:sp>
      <p:sp>
        <p:nvSpPr>
          <p:cNvPr id="4" name="Slide Number Placeholder 3">
            <a:extLst>
              <a:ext uri="{FF2B5EF4-FFF2-40B4-BE49-F238E27FC236}">
                <a16:creationId xmlns:a16="http://schemas.microsoft.com/office/drawing/2014/main" id="{6D7875AF-FAA0-94D9-1E21-6FE54175D3D1}"/>
              </a:ext>
            </a:extLst>
          </p:cNvPr>
          <p:cNvSpPr>
            <a:spLocks noGrp="1"/>
          </p:cNvSpPr>
          <p:nvPr>
            <p:ph type="sldNum" sz="quarter" idx="12"/>
          </p:nvPr>
        </p:nvSpPr>
        <p:spPr/>
        <p:txBody>
          <a:bodyPr/>
          <a:lstStyle/>
          <a:p>
            <a:fld id="{0B712D0B-8AA1-C847-8E6E-B59FF33174C1}" type="slidenum">
              <a:rPr lang="en-US" smtClean="0"/>
              <a:t>3</a:t>
            </a:fld>
            <a:endParaRPr lang="en-US"/>
          </a:p>
        </p:txBody>
      </p:sp>
    </p:spTree>
    <p:extLst>
      <p:ext uri="{BB962C8B-B14F-4D97-AF65-F5344CB8AC3E}">
        <p14:creationId xmlns:p14="http://schemas.microsoft.com/office/powerpoint/2010/main" val="1185315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AE8CB-AF00-8B8E-2DAB-C0BAE555F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C399C-3375-582A-5132-1B9CCB4B1D2D}"/>
              </a:ext>
            </a:extLst>
          </p:cNvPr>
          <p:cNvSpPr>
            <a:spLocks noGrp="1"/>
          </p:cNvSpPr>
          <p:nvPr>
            <p:ph type="title"/>
          </p:nvPr>
        </p:nvSpPr>
        <p:spPr/>
        <p:txBody>
          <a:bodyPr/>
          <a:lstStyle/>
          <a:p>
            <a:r>
              <a:rPr lang="en-US" dirty="0"/>
              <a:t>Platform Basics</a:t>
            </a:r>
          </a:p>
        </p:txBody>
      </p:sp>
      <p:sp>
        <p:nvSpPr>
          <p:cNvPr id="3" name="Content Placeholder 2">
            <a:extLst>
              <a:ext uri="{FF2B5EF4-FFF2-40B4-BE49-F238E27FC236}">
                <a16:creationId xmlns:a16="http://schemas.microsoft.com/office/drawing/2014/main" id="{FAE09DD2-B638-A7B0-7DE8-14BD3800F2E3}"/>
              </a:ext>
            </a:extLst>
          </p:cNvPr>
          <p:cNvSpPr>
            <a:spLocks noGrp="1"/>
          </p:cNvSpPr>
          <p:nvPr>
            <p:ph idx="1"/>
          </p:nvPr>
        </p:nvSpPr>
        <p:spPr/>
        <p:txBody>
          <a:bodyPr vert="horz" lIns="91440" tIns="45720" rIns="91440" bIns="45720" rtlCol="0" anchor="t">
            <a:normAutofit/>
          </a:bodyPr>
          <a:lstStyle/>
          <a:p>
            <a:r>
              <a:rPr lang="en-US" dirty="0"/>
              <a:t>Supported OS:</a:t>
            </a:r>
          </a:p>
          <a:p>
            <a:pPr lvl="1"/>
            <a:r>
              <a:rPr lang="en-US" dirty="0"/>
              <a:t>Windows 11, ChromeOS</a:t>
            </a:r>
          </a:p>
          <a:p>
            <a:endParaRPr lang="en-US" dirty="0"/>
          </a:p>
          <a:p>
            <a:r>
              <a:rPr lang="en-US" dirty="0"/>
              <a:t>Supported Browsers:</a:t>
            </a:r>
          </a:p>
          <a:p>
            <a:pPr lvl="1"/>
            <a:r>
              <a:rPr lang="en-US" dirty="0"/>
              <a:t>Chrome, Edge, Firefox</a:t>
            </a:r>
          </a:p>
          <a:p>
            <a:endParaRPr lang="en-US" dirty="0"/>
          </a:p>
          <a:p>
            <a:r>
              <a:rPr lang="en-US" dirty="0"/>
              <a:t>Additional:</a:t>
            </a:r>
          </a:p>
          <a:p>
            <a:pPr lvl="1"/>
            <a:r>
              <a:rPr lang="en-US" dirty="0"/>
              <a:t>Active internet connection</a:t>
            </a:r>
          </a:p>
          <a:p>
            <a:pPr lvl="1"/>
            <a:r>
              <a:rPr lang="en-US" dirty="0"/>
              <a:t>JavaScript enabled</a:t>
            </a:r>
          </a:p>
          <a:p>
            <a:pPr lvl="1"/>
            <a:r>
              <a:rPr lang="en-US" dirty="0"/>
              <a:t>1024x768+ screen resolution</a:t>
            </a:r>
          </a:p>
          <a:p>
            <a:pPr lvl="1">
              <a:buFont typeface="Courier New" panose="020B0604020202020204" pitchFamily="34" charset="0"/>
              <a:buChar char="o"/>
            </a:pPr>
            <a:endParaRPr lang="en-US" dirty="0"/>
          </a:p>
          <a:p>
            <a:pPr lvl="1">
              <a:buFont typeface="Courier New" panose="020B0604020202020204" pitchFamily="34" charset="0"/>
              <a:buChar char="o"/>
            </a:pPr>
            <a:endParaRPr lang="en-US" dirty="0"/>
          </a:p>
        </p:txBody>
      </p:sp>
      <p:sp>
        <p:nvSpPr>
          <p:cNvPr id="4" name="Slide Number Placeholder 3">
            <a:extLst>
              <a:ext uri="{FF2B5EF4-FFF2-40B4-BE49-F238E27FC236}">
                <a16:creationId xmlns:a16="http://schemas.microsoft.com/office/drawing/2014/main" id="{AB59D651-4A3F-1473-7F08-CDED7A4F0A01}"/>
              </a:ext>
            </a:extLst>
          </p:cNvPr>
          <p:cNvSpPr>
            <a:spLocks noGrp="1"/>
          </p:cNvSpPr>
          <p:nvPr>
            <p:ph type="sldNum" sz="quarter" idx="12"/>
          </p:nvPr>
        </p:nvSpPr>
        <p:spPr/>
        <p:txBody>
          <a:bodyPr/>
          <a:lstStyle/>
          <a:p>
            <a:fld id="{0B712D0B-8AA1-C847-8E6E-B59FF33174C1}" type="slidenum">
              <a:rPr lang="en-US" smtClean="0"/>
              <a:t>4</a:t>
            </a:fld>
            <a:endParaRPr lang="en-US"/>
          </a:p>
        </p:txBody>
      </p:sp>
      <p:sp>
        <p:nvSpPr>
          <p:cNvPr id="5" name="Text Placeholder 4">
            <a:extLst>
              <a:ext uri="{FF2B5EF4-FFF2-40B4-BE49-F238E27FC236}">
                <a16:creationId xmlns:a16="http://schemas.microsoft.com/office/drawing/2014/main" id="{8531A4DD-78BB-0EA5-8DFB-CFC38A693E32}"/>
              </a:ext>
            </a:extLst>
          </p:cNvPr>
          <p:cNvSpPr>
            <a:spLocks noGrp="1"/>
          </p:cNvSpPr>
          <p:nvPr>
            <p:ph type="body" sz="quarter" idx="13"/>
          </p:nvPr>
        </p:nvSpPr>
        <p:spPr/>
        <p:txBody>
          <a:bodyPr vert="horz" lIns="91440" tIns="45720" rIns="91440" bIns="45720" rtlCol="0" anchor="t">
            <a:normAutofit/>
          </a:bodyPr>
          <a:lstStyle/>
          <a:p>
            <a:r>
              <a:rPr lang="en-US" dirty="0"/>
              <a:t>Before You Begin</a:t>
            </a:r>
          </a:p>
        </p:txBody>
      </p:sp>
      <p:sp>
        <p:nvSpPr>
          <p:cNvPr id="6" name="Text Placeholder 5">
            <a:extLst>
              <a:ext uri="{FF2B5EF4-FFF2-40B4-BE49-F238E27FC236}">
                <a16:creationId xmlns:a16="http://schemas.microsoft.com/office/drawing/2014/main" id="{35575B4C-F512-7B6B-03B8-1D5C9035EBC3}"/>
              </a:ext>
            </a:extLst>
          </p:cNvPr>
          <p:cNvSpPr>
            <a:spLocks noGrp="1"/>
          </p:cNvSpPr>
          <p:nvPr>
            <p:ph type="body" sz="quarter" idx="14"/>
          </p:nvPr>
        </p:nvSpPr>
        <p:spPr/>
        <p:txBody>
          <a:bodyPr/>
          <a:lstStyle/>
          <a:p>
            <a:r>
              <a:rPr lang="en-US" dirty="0"/>
              <a:t>Required Software</a:t>
            </a:r>
          </a:p>
        </p:txBody>
      </p:sp>
      <p:sp>
        <p:nvSpPr>
          <p:cNvPr id="7" name="Content Placeholder 6">
            <a:extLst>
              <a:ext uri="{FF2B5EF4-FFF2-40B4-BE49-F238E27FC236}">
                <a16:creationId xmlns:a16="http://schemas.microsoft.com/office/drawing/2014/main" id="{39D17E3B-22D7-037C-3643-339751045F07}"/>
              </a:ext>
            </a:extLst>
          </p:cNvPr>
          <p:cNvSpPr>
            <a:spLocks noGrp="1"/>
          </p:cNvSpPr>
          <p:nvPr>
            <p:ph idx="15"/>
          </p:nvPr>
        </p:nvSpPr>
        <p:spPr>
          <a:xfrm>
            <a:off x="4121369" y="2123440"/>
            <a:ext cx="3573659" cy="4364990"/>
          </a:xfrm>
        </p:spPr>
        <p:txBody>
          <a:bodyPr vert="horz" lIns="91440" tIns="45720" rIns="91440" bIns="45720" rtlCol="0" anchor="t">
            <a:normAutofit/>
          </a:bodyPr>
          <a:lstStyle/>
          <a:p>
            <a:pPr marL="342900" indent="-342900">
              <a:spcAft>
                <a:spcPts val="200"/>
              </a:spcAft>
              <a:buFont typeface="+mj-lt"/>
              <a:buAutoNum type="arabicPeriod"/>
            </a:pPr>
            <a:r>
              <a:rPr lang="en-US" dirty="0">
                <a:solidFill>
                  <a:srgbClr val="1B3A4B"/>
                </a:solidFill>
                <a:latin typeface="+mj-lt"/>
                <a:ea typeface="Calibri" pitchFamily="34" charset="-122"/>
                <a:cs typeface="Calibri" pitchFamily="34" charset="-120"/>
              </a:rPr>
              <a:t>Go to newmeridian.io</a:t>
            </a:r>
            <a:endParaRPr lang="en-US" dirty="0">
              <a:latin typeface="+mj-lt"/>
            </a:endParaRPr>
          </a:p>
          <a:p>
            <a:pPr marL="342900" indent="-342900">
              <a:spcAft>
                <a:spcPts val="200"/>
              </a:spcAft>
              <a:buFont typeface="+mj-lt"/>
              <a:buAutoNum type="arabicPeriod"/>
            </a:pPr>
            <a:r>
              <a:rPr lang="en-US" dirty="0">
                <a:solidFill>
                  <a:srgbClr val="1B3A4B"/>
                </a:solidFill>
                <a:latin typeface="+mj-lt"/>
                <a:ea typeface="Calibri" pitchFamily="34" charset="-122"/>
                <a:cs typeface="Calibri" pitchFamily="34" charset="-120"/>
              </a:rPr>
              <a:t>Enter email and password</a:t>
            </a:r>
            <a:endParaRPr lang="en-US" dirty="0">
              <a:latin typeface="+mj-lt"/>
            </a:endParaRPr>
          </a:p>
          <a:p>
            <a:pPr marL="342900" indent="-342900">
              <a:spcAft>
                <a:spcPts val="200"/>
              </a:spcAft>
              <a:buFont typeface="+mj-lt"/>
              <a:buAutoNum type="arabicPeriod"/>
            </a:pPr>
            <a:r>
              <a:rPr lang="en-US" dirty="0">
                <a:solidFill>
                  <a:srgbClr val="1B3A4B"/>
                </a:solidFill>
                <a:latin typeface="+mj-lt"/>
                <a:ea typeface="Calibri" pitchFamily="34" charset="-122"/>
                <a:cs typeface="Calibri" pitchFamily="34" charset="-120"/>
              </a:rPr>
              <a:t>Click 'Log In'</a:t>
            </a:r>
            <a:endParaRPr lang="en-US" dirty="0">
              <a:latin typeface="+mj-lt"/>
            </a:endParaRPr>
          </a:p>
          <a:p>
            <a:pPr marL="0" indent="0">
              <a:spcAft>
                <a:spcPts val="200"/>
              </a:spcAft>
              <a:buNone/>
            </a:pPr>
            <a:endParaRPr lang="en-US" dirty="0">
              <a:latin typeface="+mj-lt"/>
            </a:endParaRPr>
          </a:p>
          <a:p>
            <a:pPr marL="0" indent="0">
              <a:spcAft>
                <a:spcPts val="200"/>
              </a:spcAft>
              <a:buNone/>
            </a:pPr>
            <a:r>
              <a:rPr lang="en-US" b="1" dirty="0">
                <a:solidFill>
                  <a:srgbClr val="1B3A4B"/>
                </a:solidFill>
                <a:latin typeface="+mj-lt"/>
                <a:ea typeface="Calibri" pitchFamily="34" charset="-122"/>
                <a:cs typeface="Calibri" pitchFamily="34" charset="-120"/>
              </a:rPr>
              <a:t>Forgot password?</a:t>
            </a:r>
            <a:endParaRPr lang="en-US" b="1" dirty="0">
              <a:latin typeface="+mj-lt"/>
            </a:endParaRPr>
          </a:p>
          <a:p>
            <a:pPr>
              <a:spcAft>
                <a:spcPts val="200"/>
              </a:spcAft>
            </a:pPr>
            <a:r>
              <a:rPr lang="en-US" dirty="0">
                <a:solidFill>
                  <a:srgbClr val="1B3A4B"/>
                </a:solidFill>
                <a:latin typeface="+mj-lt"/>
                <a:ea typeface="Calibri" pitchFamily="34" charset="-122"/>
                <a:cs typeface="Calibri" pitchFamily="34" charset="-120"/>
              </a:rPr>
              <a:t>Click 'Forgot Your Password' on the login page</a:t>
            </a:r>
            <a:endParaRPr lang="en-US" dirty="0">
              <a:latin typeface="+mj-lt"/>
            </a:endParaRPr>
          </a:p>
          <a:p>
            <a:pPr marL="0" indent="0">
              <a:spcAft>
                <a:spcPts val="200"/>
              </a:spcAft>
              <a:buNone/>
            </a:pPr>
            <a:endParaRPr lang="en-US" dirty="0">
              <a:latin typeface="+mj-lt"/>
            </a:endParaRPr>
          </a:p>
          <a:p>
            <a:pPr marL="0" indent="0">
              <a:spcAft>
                <a:spcPts val="200"/>
              </a:spcAft>
              <a:buNone/>
            </a:pPr>
            <a:r>
              <a:rPr lang="en-US" b="1" dirty="0">
                <a:solidFill>
                  <a:srgbClr val="1B3A4B"/>
                </a:solidFill>
                <a:latin typeface="+mj-lt"/>
                <a:ea typeface="Calibri" pitchFamily="34" charset="-122"/>
                <a:cs typeface="Calibri" pitchFamily="34" charset="-120"/>
              </a:rPr>
              <a:t>Need help?</a:t>
            </a:r>
            <a:endParaRPr lang="en-US" dirty="0">
              <a:latin typeface="+mj-lt"/>
            </a:endParaRPr>
          </a:p>
          <a:p>
            <a:pPr>
              <a:spcAft>
                <a:spcPts val="200"/>
              </a:spcAft>
            </a:pPr>
            <a:r>
              <a:rPr lang="en-US" dirty="0">
                <a:solidFill>
                  <a:srgbClr val="1B3A4B"/>
                </a:solidFill>
                <a:latin typeface="+mj-lt"/>
                <a:ea typeface="Calibri" pitchFamily="34" charset="-122"/>
                <a:cs typeface="Calibri" pitchFamily="34" charset="-120"/>
              </a:rPr>
              <a:t>Email: help@newmeridian.org</a:t>
            </a:r>
            <a:endParaRPr lang="en-US" dirty="0">
              <a:latin typeface="+mj-lt"/>
            </a:endParaRPr>
          </a:p>
        </p:txBody>
      </p:sp>
      <p:sp>
        <p:nvSpPr>
          <p:cNvPr id="8" name="Text Placeholder 7">
            <a:extLst>
              <a:ext uri="{FF2B5EF4-FFF2-40B4-BE49-F238E27FC236}">
                <a16:creationId xmlns:a16="http://schemas.microsoft.com/office/drawing/2014/main" id="{A14474D3-6CC1-F46A-FA41-4F1DA07001F9}"/>
              </a:ext>
            </a:extLst>
          </p:cNvPr>
          <p:cNvSpPr>
            <a:spLocks noGrp="1"/>
          </p:cNvSpPr>
          <p:nvPr>
            <p:ph type="body" sz="quarter" idx="16"/>
          </p:nvPr>
        </p:nvSpPr>
        <p:spPr>
          <a:xfrm>
            <a:off x="4121369" y="1609578"/>
            <a:ext cx="5486083" cy="447040"/>
          </a:xfrm>
        </p:spPr>
        <p:txBody>
          <a:bodyPr/>
          <a:lstStyle/>
          <a:p>
            <a:r>
              <a:rPr lang="en-US" dirty="0"/>
              <a:t>Logging In</a:t>
            </a:r>
          </a:p>
        </p:txBody>
      </p:sp>
      <p:sp>
        <p:nvSpPr>
          <p:cNvPr id="9" name="Text Placeholder 5">
            <a:extLst>
              <a:ext uri="{FF2B5EF4-FFF2-40B4-BE49-F238E27FC236}">
                <a16:creationId xmlns:a16="http://schemas.microsoft.com/office/drawing/2014/main" id="{18F472AB-58A8-291C-6B16-AFCE43DAAF1E}"/>
              </a:ext>
            </a:extLst>
          </p:cNvPr>
          <p:cNvSpPr txBox="1">
            <a:spLocks/>
          </p:cNvSpPr>
          <p:nvPr/>
        </p:nvSpPr>
        <p:spPr>
          <a:xfrm>
            <a:off x="7695028" y="1631462"/>
            <a:ext cx="5486083" cy="44704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Clr>
                <a:schemeClr val="tx2"/>
              </a:buClr>
              <a:buFont typeface="Arial" panose="020B0604020202020204" pitchFamily="34" charset="0"/>
              <a:buNone/>
              <a:defRPr sz="1800" b="1"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6"/>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Passwords &amp; Unlock User Account</a:t>
            </a:r>
            <a:endParaRPr lang="en-US" dirty="0"/>
          </a:p>
        </p:txBody>
      </p:sp>
      <p:sp>
        <p:nvSpPr>
          <p:cNvPr id="10" name="Content Placeholder 2">
            <a:extLst>
              <a:ext uri="{FF2B5EF4-FFF2-40B4-BE49-F238E27FC236}">
                <a16:creationId xmlns:a16="http://schemas.microsoft.com/office/drawing/2014/main" id="{255B2D76-FA07-1E1E-78C6-4FA8ABBD4283}"/>
              </a:ext>
            </a:extLst>
          </p:cNvPr>
          <p:cNvSpPr txBox="1">
            <a:spLocks/>
          </p:cNvSpPr>
          <p:nvPr/>
        </p:nvSpPr>
        <p:spPr>
          <a:xfrm>
            <a:off x="7695028" y="2306002"/>
            <a:ext cx="3924886" cy="436499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6"/>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Passwords</a:t>
            </a:r>
          </a:p>
          <a:p>
            <a:pPr lvl="1">
              <a:buClr>
                <a:srgbClr val="6E8B93"/>
              </a:buClr>
              <a:buFont typeface="Courier New" panose="020B0604020202020204" pitchFamily="34" charset="0"/>
              <a:buChar char="o"/>
            </a:pPr>
            <a:r>
              <a:rPr lang="en-US"/>
              <a:t>At least 8 characters</a:t>
            </a:r>
          </a:p>
          <a:p>
            <a:pPr lvl="1">
              <a:buFont typeface="Courier New" panose="020B0604020202020204" pitchFamily="34" charset="0"/>
              <a:buChar char="o"/>
            </a:pPr>
            <a:r>
              <a:rPr lang="en-US"/>
              <a:t>Mix of uppercase, lowercase, numbers, and special characters</a:t>
            </a:r>
          </a:p>
          <a:p>
            <a:pPr>
              <a:buClr>
                <a:srgbClr val="6F95FC"/>
              </a:buClr>
            </a:pPr>
            <a:r>
              <a:rPr lang="en-US"/>
              <a:t>Unlock User Account</a:t>
            </a:r>
          </a:p>
          <a:p>
            <a:pPr lvl="1">
              <a:buFont typeface="Courier New" panose="020B0604020202020204" pitchFamily="34" charset="0"/>
              <a:buChar char="o"/>
            </a:pPr>
            <a:r>
              <a:rPr lang="en-US"/>
              <a:t>Newmeridian.io login page</a:t>
            </a:r>
          </a:p>
          <a:p>
            <a:pPr lvl="1">
              <a:buFont typeface="Courier New" panose="020B0604020202020204" pitchFamily="34" charset="0"/>
              <a:buChar char="o"/>
            </a:pPr>
            <a:r>
              <a:rPr lang="en-US"/>
              <a:t>Click 'Forgot Your Password'</a:t>
            </a:r>
            <a:endParaRPr lang="en-US" dirty="0"/>
          </a:p>
        </p:txBody>
      </p:sp>
    </p:spTree>
    <p:extLst>
      <p:ext uri="{BB962C8B-B14F-4D97-AF65-F5344CB8AC3E}">
        <p14:creationId xmlns:p14="http://schemas.microsoft.com/office/powerpoint/2010/main" val="3134583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A44D73-97B8-C718-C056-F31836E49A65}"/>
              </a:ext>
            </a:extLst>
          </p:cNvPr>
          <p:cNvSpPr>
            <a:spLocks noGrp="1"/>
          </p:cNvSpPr>
          <p:nvPr>
            <p:ph type="title"/>
          </p:nvPr>
        </p:nvSpPr>
        <p:spPr/>
        <p:txBody>
          <a:bodyPr/>
          <a:lstStyle/>
          <a:p>
            <a:r>
              <a:rPr lang="en-US" dirty="0"/>
              <a:t>Newmeridian.io</a:t>
            </a:r>
          </a:p>
        </p:txBody>
      </p:sp>
      <p:pic>
        <p:nvPicPr>
          <p:cNvPr id="13" name="Content Placeholder 12">
            <a:extLst>
              <a:ext uri="{FF2B5EF4-FFF2-40B4-BE49-F238E27FC236}">
                <a16:creationId xmlns:a16="http://schemas.microsoft.com/office/drawing/2014/main" id="{B4115132-50C8-6461-DBBE-3E713F061D7F}"/>
              </a:ext>
            </a:extLst>
          </p:cNvPr>
          <p:cNvPicPr>
            <a:picLocks noGrp="1" noChangeAspect="1"/>
          </p:cNvPicPr>
          <p:nvPr>
            <p:ph idx="1"/>
          </p:nvPr>
        </p:nvPicPr>
        <p:blipFill>
          <a:blip r:embed="rId3"/>
          <a:stretch>
            <a:fillRect/>
          </a:stretch>
        </p:blipFill>
        <p:spPr>
          <a:xfrm>
            <a:off x="653670" y="1585913"/>
            <a:ext cx="10884661" cy="490220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412F02D5-71D2-4C06-2776-7E996D6CF429}"/>
              </a:ext>
            </a:extLst>
          </p:cNvPr>
          <p:cNvSpPr>
            <a:spLocks noGrp="1"/>
          </p:cNvSpPr>
          <p:nvPr>
            <p:ph type="sldNum" sz="quarter" idx="12"/>
          </p:nvPr>
        </p:nvSpPr>
        <p:spPr/>
        <p:txBody>
          <a:bodyPr/>
          <a:lstStyle/>
          <a:p>
            <a:fld id="{0B712D0B-8AA1-C847-8E6E-B59FF33174C1}" type="slidenum">
              <a:rPr lang="en-US" smtClean="0"/>
              <a:t>5</a:t>
            </a:fld>
            <a:endParaRPr lang="en-US"/>
          </a:p>
        </p:txBody>
      </p:sp>
      <p:sp>
        <p:nvSpPr>
          <p:cNvPr id="11" name="Text Placeholder 10">
            <a:extLst>
              <a:ext uri="{FF2B5EF4-FFF2-40B4-BE49-F238E27FC236}">
                <a16:creationId xmlns:a16="http://schemas.microsoft.com/office/drawing/2014/main" id="{9DD43A32-E57D-EABE-7BCD-AE2FB0CC609A}"/>
              </a:ext>
            </a:extLst>
          </p:cNvPr>
          <p:cNvSpPr>
            <a:spLocks noGrp="1"/>
          </p:cNvSpPr>
          <p:nvPr>
            <p:ph type="body" sz="quarter" idx="13"/>
          </p:nvPr>
        </p:nvSpPr>
        <p:spPr/>
        <p:txBody>
          <a:bodyPr/>
          <a:lstStyle/>
          <a:p>
            <a:r>
              <a:rPr lang="en-US" dirty="0"/>
              <a:t>Access to Waypoint Educator</a:t>
            </a:r>
          </a:p>
        </p:txBody>
      </p:sp>
    </p:spTree>
    <p:extLst>
      <p:ext uri="{BB962C8B-B14F-4D97-AF65-F5344CB8AC3E}">
        <p14:creationId xmlns:p14="http://schemas.microsoft.com/office/powerpoint/2010/main" val="937399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B646ECF-F1AC-B2BA-71F7-CD890332769C}"/>
              </a:ext>
            </a:extLst>
          </p:cNvPr>
          <p:cNvSpPr>
            <a:spLocks noGrp="1"/>
          </p:cNvSpPr>
          <p:nvPr>
            <p:ph type="title"/>
          </p:nvPr>
        </p:nvSpPr>
        <p:spPr/>
        <p:txBody>
          <a:bodyPr>
            <a:normAutofit/>
          </a:bodyPr>
          <a:lstStyle/>
          <a:p>
            <a:r>
              <a:rPr lang="en-US" dirty="0"/>
              <a:t>User Roles and Report Access</a:t>
            </a:r>
          </a:p>
        </p:txBody>
      </p:sp>
      <p:sp>
        <p:nvSpPr>
          <p:cNvPr id="4" name="Slide Number Placeholder 3">
            <a:extLst>
              <a:ext uri="{FF2B5EF4-FFF2-40B4-BE49-F238E27FC236}">
                <a16:creationId xmlns:a16="http://schemas.microsoft.com/office/drawing/2014/main" id="{B98F8F30-3756-5F82-7D39-8CE847B5AC65}"/>
              </a:ext>
            </a:extLst>
          </p:cNvPr>
          <p:cNvSpPr>
            <a:spLocks noGrp="1"/>
          </p:cNvSpPr>
          <p:nvPr>
            <p:ph type="sldNum" sz="quarter" idx="12"/>
          </p:nvPr>
        </p:nvSpPr>
        <p:spPr/>
        <p:txBody>
          <a:bodyPr/>
          <a:lstStyle/>
          <a:p>
            <a:fld id="{0B712D0B-8AA1-C847-8E6E-B59FF33174C1}" type="slidenum">
              <a:rPr lang="en-US" smtClean="0"/>
              <a:t>6</a:t>
            </a:fld>
            <a:endParaRPr lang="en-US"/>
          </a:p>
        </p:txBody>
      </p:sp>
      <p:sp>
        <p:nvSpPr>
          <p:cNvPr id="11" name="Text Placeholder 10">
            <a:extLst>
              <a:ext uri="{FF2B5EF4-FFF2-40B4-BE49-F238E27FC236}">
                <a16:creationId xmlns:a16="http://schemas.microsoft.com/office/drawing/2014/main" id="{9E7A9397-E0B0-9725-8AD3-0A2E02C1323C}"/>
              </a:ext>
            </a:extLst>
          </p:cNvPr>
          <p:cNvSpPr>
            <a:spLocks noGrp="1"/>
          </p:cNvSpPr>
          <p:nvPr>
            <p:ph type="body" sz="quarter" idx="13"/>
          </p:nvPr>
        </p:nvSpPr>
        <p:spPr/>
        <p:txBody>
          <a:bodyPr/>
          <a:lstStyle/>
          <a:p>
            <a:r>
              <a:rPr lang="en-US" dirty="0">
                <a:solidFill>
                  <a:srgbClr val="4A90D9"/>
                </a:solidFill>
                <a:latin typeface="Calibri" pitchFamily="34" charset="0"/>
                <a:ea typeface="Calibri" pitchFamily="34" charset="-122"/>
                <a:cs typeface="Calibri" pitchFamily="34" charset="-120"/>
              </a:rPr>
              <a:t>Who Can See What</a:t>
            </a:r>
            <a:endParaRPr lang="en-US" dirty="0"/>
          </a:p>
          <a:p>
            <a:endParaRPr lang="en-US" dirty="0"/>
          </a:p>
        </p:txBody>
      </p:sp>
      <p:graphicFrame>
        <p:nvGraphicFramePr>
          <p:cNvPr id="12" name="Table 0">
            <a:extLst>
              <a:ext uri="{FF2B5EF4-FFF2-40B4-BE49-F238E27FC236}">
                <a16:creationId xmlns:a16="http://schemas.microsoft.com/office/drawing/2014/main" id="{983BDA7C-EE5E-FE20-8CD6-0254C14F20FD}"/>
              </a:ext>
            </a:extLst>
          </p:cNvPr>
          <p:cNvGraphicFramePr>
            <a:graphicFrameLocks noGrp="1"/>
          </p:cNvGraphicFramePr>
          <p:nvPr>
            <p:ph idx="1"/>
            <p:extLst>
              <p:ext uri="{D42A27DB-BD31-4B8C-83A1-F6EECF244321}">
                <p14:modId xmlns:p14="http://schemas.microsoft.com/office/powerpoint/2010/main" val="3318924072"/>
              </p:ext>
            </p:extLst>
          </p:nvPr>
        </p:nvGraphicFramePr>
        <p:xfrm>
          <a:off x="1144334" y="1933384"/>
          <a:ext cx="9950385" cy="3894047"/>
        </p:xfrm>
        <a:graphic>
          <a:graphicData uri="http://schemas.openxmlformats.org/drawingml/2006/table">
            <a:tbl>
              <a:tblPr/>
              <a:tblGrid>
                <a:gridCol w="3166032">
                  <a:extLst>
                    <a:ext uri="{9D8B030D-6E8A-4147-A177-3AD203B41FA5}">
                      <a16:colId xmlns:a16="http://schemas.microsoft.com/office/drawing/2014/main" val="20000"/>
                    </a:ext>
                  </a:extLst>
                </a:gridCol>
                <a:gridCol w="2261451">
                  <a:extLst>
                    <a:ext uri="{9D8B030D-6E8A-4147-A177-3AD203B41FA5}">
                      <a16:colId xmlns:a16="http://schemas.microsoft.com/office/drawing/2014/main" val="20001"/>
                    </a:ext>
                  </a:extLst>
                </a:gridCol>
                <a:gridCol w="2261451">
                  <a:extLst>
                    <a:ext uri="{9D8B030D-6E8A-4147-A177-3AD203B41FA5}">
                      <a16:colId xmlns:a16="http://schemas.microsoft.com/office/drawing/2014/main" val="20002"/>
                    </a:ext>
                  </a:extLst>
                </a:gridCol>
                <a:gridCol w="2261451">
                  <a:extLst>
                    <a:ext uri="{9D8B030D-6E8A-4147-A177-3AD203B41FA5}">
                      <a16:colId xmlns:a16="http://schemas.microsoft.com/office/drawing/2014/main" val="20003"/>
                    </a:ext>
                  </a:extLst>
                </a:gridCol>
              </a:tblGrid>
              <a:tr h="834439">
                <a:tc>
                  <a:txBody>
                    <a:bodyPr/>
                    <a:lstStyle/>
                    <a:p>
                      <a:pPr marL="0" indent="0" algn="ctr">
                        <a:buNone/>
                      </a:pPr>
                      <a:r>
                        <a:rPr lang="en-US" sz="1300" b="1" dirty="0">
                          <a:solidFill>
                            <a:srgbClr val="FFFFFF"/>
                          </a:solidFill>
                          <a:latin typeface="+mj-lt"/>
                          <a:ea typeface="Calibri" pitchFamily="34" charset="-122"/>
                          <a:cs typeface="Calibri" pitchFamily="34" charset="-120"/>
                        </a:rPr>
                        <a:t>Report Type</a:t>
                      </a:r>
                      <a:endParaRPr lang="en-US" sz="1300" dirty="0">
                        <a:latin typeface="+mj-lt"/>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0D4F5C"/>
                    </a:solidFill>
                  </a:tcPr>
                </a:tc>
                <a:tc>
                  <a:txBody>
                    <a:bodyPr/>
                    <a:lstStyle/>
                    <a:p>
                      <a:pPr marL="0" indent="0" algn="ctr">
                        <a:buNone/>
                      </a:pPr>
                      <a:r>
                        <a:rPr lang="en-US" sz="1300" b="1" dirty="0">
                          <a:solidFill>
                            <a:srgbClr val="FFFFFF"/>
                          </a:solidFill>
                          <a:latin typeface="+mj-lt"/>
                          <a:ea typeface="Calibri" pitchFamily="34" charset="-122"/>
                          <a:cs typeface="Calibri" pitchFamily="34" charset="-120"/>
                        </a:rPr>
                        <a:t>Teachers</a:t>
                      </a:r>
                      <a:endParaRPr lang="en-US" sz="1300" dirty="0">
                        <a:latin typeface="+mj-lt"/>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0D4F5C"/>
                    </a:solidFill>
                  </a:tcPr>
                </a:tc>
                <a:tc>
                  <a:txBody>
                    <a:bodyPr/>
                    <a:lstStyle/>
                    <a:p>
                      <a:pPr marL="0" indent="0" algn="ctr">
                        <a:buNone/>
                      </a:pPr>
                      <a:r>
                        <a:rPr lang="en-US" sz="1200" b="1" dirty="0">
                          <a:solidFill>
                            <a:srgbClr val="FFFFFF"/>
                          </a:solidFill>
                          <a:latin typeface="+mj-lt"/>
                          <a:ea typeface="Calibri" pitchFamily="34" charset="-122"/>
                          <a:cs typeface="Calibri" pitchFamily="34" charset="-120"/>
                        </a:rPr>
                        <a:t>School</a:t>
                      </a:r>
                      <a:endParaRPr lang="en-US" sz="1200" dirty="0">
                        <a:latin typeface="+mj-lt"/>
                        <a:ea typeface="Calibri" charset="0"/>
                        <a:cs typeface="Calibri" charset="0"/>
                      </a:endParaRPr>
                    </a:p>
                    <a:p>
                      <a:pPr marL="0" indent="0" algn="ctr">
                        <a:buNone/>
                      </a:pPr>
                      <a:r>
                        <a:rPr lang="en-US" sz="1200" b="1" dirty="0">
                          <a:solidFill>
                            <a:srgbClr val="FFFFFF"/>
                          </a:solidFill>
                          <a:latin typeface="+mj-lt"/>
                          <a:ea typeface="Calibri" pitchFamily="34" charset="-122"/>
                          <a:cs typeface="Calibri" pitchFamily="34" charset="-120"/>
                        </a:rPr>
                        <a:t>Coordinators</a:t>
                      </a:r>
                      <a:endParaRPr lang="en-US" sz="1200" dirty="0">
                        <a:latin typeface="+mj-lt"/>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0D4F5C"/>
                    </a:solidFill>
                  </a:tcPr>
                </a:tc>
                <a:tc>
                  <a:txBody>
                    <a:bodyPr/>
                    <a:lstStyle/>
                    <a:p>
                      <a:pPr marL="0" indent="0" algn="ctr">
                        <a:buNone/>
                      </a:pPr>
                      <a:r>
                        <a:rPr lang="en-US" sz="1200" b="1" dirty="0">
                          <a:solidFill>
                            <a:srgbClr val="FFFFFF"/>
                          </a:solidFill>
                          <a:latin typeface="+mj-lt"/>
                          <a:ea typeface="Calibri" pitchFamily="34" charset="-122"/>
                          <a:cs typeface="Calibri" pitchFamily="34" charset="-120"/>
                        </a:rPr>
                        <a:t>District</a:t>
                      </a:r>
                      <a:endParaRPr lang="en-US" sz="1200" dirty="0">
                        <a:latin typeface="+mj-lt"/>
                        <a:ea typeface="Calibri" charset="0"/>
                        <a:cs typeface="Calibri" charset="0"/>
                      </a:endParaRPr>
                    </a:p>
                    <a:p>
                      <a:pPr marL="0" indent="0" algn="ctr">
                        <a:buNone/>
                      </a:pPr>
                      <a:r>
                        <a:rPr lang="en-US" sz="1200" b="1" dirty="0">
                          <a:solidFill>
                            <a:srgbClr val="FFFFFF"/>
                          </a:solidFill>
                          <a:latin typeface="+mj-lt"/>
                          <a:ea typeface="Calibri" pitchFamily="34" charset="-122"/>
                          <a:cs typeface="Calibri" pitchFamily="34" charset="-120"/>
                        </a:rPr>
                        <a:t>Coordinators</a:t>
                      </a:r>
                      <a:endParaRPr lang="en-US" sz="1200" dirty="0">
                        <a:latin typeface="+mj-lt"/>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0D4F5C"/>
                    </a:solidFill>
                  </a:tcPr>
                </a:tc>
                <a:extLst>
                  <a:ext uri="{0D108BD9-81ED-4DB2-BD59-A6C34878D82A}">
                    <a16:rowId xmlns:a16="http://schemas.microsoft.com/office/drawing/2014/main" val="10000"/>
                  </a:ext>
                </a:extLst>
              </a:tr>
              <a:tr h="764902">
                <a:tc>
                  <a:txBody>
                    <a:bodyPr/>
                    <a:lstStyle/>
                    <a:p>
                      <a:pPr marL="0" indent="0">
                        <a:buNone/>
                      </a:pPr>
                      <a:r>
                        <a:rPr lang="en-US" sz="1300" dirty="0">
                          <a:solidFill>
                            <a:srgbClr val="1B3A4B"/>
                          </a:solidFill>
                          <a:latin typeface="+mj-lt"/>
                          <a:ea typeface="Calibri" pitchFamily="34" charset="-122"/>
                          <a:cs typeface="Calibri" pitchFamily="34" charset="-120"/>
                        </a:rPr>
                        <a:t>Student Reports</a:t>
                      </a:r>
                      <a:endParaRPr lang="en-US" sz="1300" dirty="0">
                        <a:latin typeface="+mj-lt"/>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F5F8FA"/>
                    </a:solidFill>
                  </a:tcPr>
                </a:tc>
                <a:tc>
                  <a:txBody>
                    <a:bodyPr/>
                    <a:lstStyle/>
                    <a:p>
                      <a:pPr marL="0" indent="0" algn="ctr">
                        <a:buNone/>
                      </a:pPr>
                      <a:r>
                        <a:rPr lang="en-US" sz="1800" dirty="0">
                          <a:solidFill>
                            <a:srgbClr val="1A7A7A"/>
                          </a:solidFill>
                          <a:latin typeface="Calibri" pitchFamily="34" charset="0"/>
                          <a:ea typeface="Calibri" pitchFamily="34" charset="-122"/>
                          <a:cs typeface="Calibri" pitchFamily="34" charset="-120"/>
                        </a:rPr>
                        <a:t>✔</a:t>
                      </a:r>
                      <a:endParaRPr lang="en-US" sz="1800" dirty="0">
                        <a:latin typeface="Calibri" charset="0"/>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F5F8FA"/>
                    </a:solidFill>
                  </a:tcPr>
                </a:tc>
                <a:tc>
                  <a:txBody>
                    <a:bodyPr/>
                    <a:lstStyle/>
                    <a:p>
                      <a:pPr marL="0" indent="0" algn="ctr">
                        <a:buNone/>
                      </a:pPr>
                      <a:r>
                        <a:rPr lang="en-US" sz="1800" dirty="0">
                          <a:solidFill>
                            <a:srgbClr val="1A7A7A"/>
                          </a:solidFill>
                          <a:latin typeface="Calibri" pitchFamily="34" charset="0"/>
                          <a:ea typeface="Calibri" pitchFamily="34" charset="-122"/>
                          <a:cs typeface="Calibri" pitchFamily="34" charset="-120"/>
                        </a:rPr>
                        <a:t>✔</a:t>
                      </a:r>
                      <a:endParaRPr lang="en-US" sz="1800" dirty="0">
                        <a:latin typeface="Calibri" charset="0"/>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F5F8FA"/>
                    </a:solidFill>
                  </a:tcPr>
                </a:tc>
                <a:tc>
                  <a:txBody>
                    <a:bodyPr/>
                    <a:lstStyle/>
                    <a:p>
                      <a:pPr marL="0" indent="0" algn="ctr">
                        <a:buNone/>
                      </a:pPr>
                      <a:r>
                        <a:rPr lang="en-US" sz="1800" dirty="0">
                          <a:solidFill>
                            <a:srgbClr val="1A7A7A"/>
                          </a:solidFill>
                          <a:latin typeface="Calibri" pitchFamily="34" charset="0"/>
                          <a:ea typeface="Calibri" pitchFamily="34" charset="-122"/>
                          <a:cs typeface="Calibri" pitchFamily="34" charset="-120"/>
                        </a:rPr>
                        <a:t>✔</a:t>
                      </a:r>
                      <a:endParaRPr lang="en-US" sz="1800" dirty="0">
                        <a:latin typeface="Calibri" charset="0"/>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F5F8FA"/>
                    </a:solidFill>
                  </a:tcPr>
                </a:tc>
                <a:extLst>
                  <a:ext uri="{0D108BD9-81ED-4DB2-BD59-A6C34878D82A}">
                    <a16:rowId xmlns:a16="http://schemas.microsoft.com/office/drawing/2014/main" val="10001"/>
                  </a:ext>
                </a:extLst>
              </a:tr>
              <a:tr h="764902">
                <a:tc>
                  <a:txBody>
                    <a:bodyPr/>
                    <a:lstStyle/>
                    <a:p>
                      <a:pPr marL="0" indent="0">
                        <a:buNone/>
                      </a:pPr>
                      <a:r>
                        <a:rPr lang="en-US" sz="1300" dirty="0">
                          <a:solidFill>
                            <a:srgbClr val="1B3A4B"/>
                          </a:solidFill>
                          <a:latin typeface="+mj-lt"/>
                          <a:ea typeface="Calibri" pitchFamily="34" charset="-122"/>
                          <a:cs typeface="Calibri" pitchFamily="34" charset="-120"/>
                        </a:rPr>
                        <a:t>Classroom Reports</a:t>
                      </a:r>
                      <a:endParaRPr lang="en-US" sz="1300" dirty="0">
                        <a:latin typeface="+mj-lt"/>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FFFFFF"/>
                    </a:solidFill>
                  </a:tcPr>
                </a:tc>
                <a:tc>
                  <a:txBody>
                    <a:bodyPr/>
                    <a:lstStyle/>
                    <a:p>
                      <a:pPr marL="0" indent="0" algn="ctr">
                        <a:buNone/>
                      </a:pPr>
                      <a:r>
                        <a:rPr lang="en-US" sz="1800" dirty="0">
                          <a:solidFill>
                            <a:srgbClr val="1A7A7A"/>
                          </a:solidFill>
                          <a:latin typeface="Calibri" pitchFamily="34" charset="0"/>
                          <a:ea typeface="Calibri" pitchFamily="34" charset="-122"/>
                          <a:cs typeface="Calibri" pitchFamily="34" charset="-120"/>
                        </a:rPr>
                        <a:t>✔</a:t>
                      </a:r>
                      <a:endParaRPr lang="en-US" sz="1800" dirty="0">
                        <a:latin typeface="Calibri" charset="0"/>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FFFFFF"/>
                    </a:solidFill>
                  </a:tcPr>
                </a:tc>
                <a:tc>
                  <a:txBody>
                    <a:bodyPr/>
                    <a:lstStyle/>
                    <a:p>
                      <a:pPr marL="0" indent="0" algn="ctr">
                        <a:buNone/>
                      </a:pPr>
                      <a:r>
                        <a:rPr lang="en-US" sz="1800" dirty="0">
                          <a:solidFill>
                            <a:srgbClr val="1A7A7A"/>
                          </a:solidFill>
                          <a:latin typeface="Calibri" pitchFamily="34" charset="0"/>
                          <a:ea typeface="Calibri" pitchFamily="34" charset="-122"/>
                          <a:cs typeface="Calibri" pitchFamily="34" charset="-120"/>
                        </a:rPr>
                        <a:t>✔</a:t>
                      </a:r>
                      <a:endParaRPr lang="en-US" sz="1800" dirty="0">
                        <a:latin typeface="Calibri" charset="0"/>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FFFFFF"/>
                    </a:solidFill>
                  </a:tcPr>
                </a:tc>
                <a:tc>
                  <a:txBody>
                    <a:bodyPr/>
                    <a:lstStyle/>
                    <a:p>
                      <a:pPr marL="0" indent="0" algn="ctr">
                        <a:buNone/>
                      </a:pPr>
                      <a:r>
                        <a:rPr lang="en-US" sz="1800" dirty="0">
                          <a:solidFill>
                            <a:srgbClr val="1A7A7A"/>
                          </a:solidFill>
                          <a:latin typeface="Calibri" pitchFamily="34" charset="0"/>
                          <a:ea typeface="Calibri" pitchFamily="34" charset="-122"/>
                          <a:cs typeface="Calibri" pitchFamily="34" charset="-120"/>
                        </a:rPr>
                        <a:t>✔</a:t>
                      </a:r>
                      <a:endParaRPr lang="en-US" sz="1800" dirty="0">
                        <a:latin typeface="Calibri" charset="0"/>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64902">
                <a:tc>
                  <a:txBody>
                    <a:bodyPr/>
                    <a:lstStyle/>
                    <a:p>
                      <a:pPr marL="0" indent="0">
                        <a:buNone/>
                      </a:pPr>
                      <a:r>
                        <a:rPr lang="en-US" sz="1300" dirty="0">
                          <a:solidFill>
                            <a:srgbClr val="1B3A4B"/>
                          </a:solidFill>
                          <a:latin typeface="+mj-lt"/>
                          <a:ea typeface="Calibri" pitchFamily="34" charset="-122"/>
                          <a:cs typeface="Calibri" pitchFamily="34" charset="-120"/>
                        </a:rPr>
                        <a:t>School Reports</a:t>
                      </a:r>
                      <a:endParaRPr lang="en-US" sz="1300" dirty="0">
                        <a:latin typeface="+mj-lt"/>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F5F8FA"/>
                    </a:solidFill>
                  </a:tcPr>
                </a:tc>
                <a:tc>
                  <a:txBody>
                    <a:bodyPr/>
                    <a:lstStyle/>
                    <a:p>
                      <a:pPr marL="0" indent="0" algn="ctr">
                        <a:buNone/>
                      </a:pPr>
                      <a:endParaRPr lang="en-US" sz="1800" dirty="0">
                        <a:latin typeface="Calibri" charset="0"/>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F5F8FA"/>
                    </a:solidFill>
                  </a:tcPr>
                </a:tc>
                <a:tc>
                  <a:txBody>
                    <a:bodyPr/>
                    <a:lstStyle/>
                    <a:p>
                      <a:pPr marL="0" indent="0" algn="ctr">
                        <a:buNone/>
                      </a:pPr>
                      <a:r>
                        <a:rPr lang="en-US" sz="1800" dirty="0">
                          <a:solidFill>
                            <a:srgbClr val="1A7A7A"/>
                          </a:solidFill>
                          <a:latin typeface="Calibri" pitchFamily="34" charset="0"/>
                          <a:ea typeface="Calibri" pitchFamily="34" charset="-122"/>
                          <a:cs typeface="Calibri" pitchFamily="34" charset="-120"/>
                        </a:rPr>
                        <a:t>✔</a:t>
                      </a:r>
                      <a:endParaRPr lang="en-US" sz="1800" dirty="0">
                        <a:latin typeface="Calibri" charset="0"/>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F5F8FA"/>
                    </a:solidFill>
                  </a:tcPr>
                </a:tc>
                <a:tc>
                  <a:txBody>
                    <a:bodyPr/>
                    <a:lstStyle/>
                    <a:p>
                      <a:pPr marL="0" indent="0" algn="ctr">
                        <a:buNone/>
                      </a:pPr>
                      <a:r>
                        <a:rPr lang="en-US" sz="1800" dirty="0">
                          <a:solidFill>
                            <a:srgbClr val="1A7A7A"/>
                          </a:solidFill>
                          <a:latin typeface="Calibri" pitchFamily="34" charset="0"/>
                          <a:ea typeface="Calibri" pitchFamily="34" charset="-122"/>
                          <a:cs typeface="Calibri" pitchFamily="34" charset="-120"/>
                        </a:rPr>
                        <a:t>✔</a:t>
                      </a:r>
                      <a:endParaRPr lang="en-US" sz="1800" dirty="0">
                        <a:latin typeface="Calibri" charset="0"/>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F5F8FA"/>
                    </a:solidFill>
                  </a:tcPr>
                </a:tc>
                <a:extLst>
                  <a:ext uri="{0D108BD9-81ED-4DB2-BD59-A6C34878D82A}">
                    <a16:rowId xmlns:a16="http://schemas.microsoft.com/office/drawing/2014/main" val="10003"/>
                  </a:ext>
                </a:extLst>
              </a:tr>
              <a:tr h="764902">
                <a:tc>
                  <a:txBody>
                    <a:bodyPr/>
                    <a:lstStyle/>
                    <a:p>
                      <a:pPr marL="0" indent="0">
                        <a:buNone/>
                      </a:pPr>
                      <a:r>
                        <a:rPr lang="en-US" sz="1300" dirty="0">
                          <a:solidFill>
                            <a:srgbClr val="1B3A4B"/>
                          </a:solidFill>
                          <a:latin typeface="+mj-lt"/>
                          <a:ea typeface="Calibri" pitchFamily="34" charset="-122"/>
                          <a:cs typeface="Calibri" pitchFamily="34" charset="-120"/>
                        </a:rPr>
                        <a:t>District Reports</a:t>
                      </a:r>
                      <a:endParaRPr lang="en-US" sz="1300" dirty="0">
                        <a:latin typeface="+mj-lt"/>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FFFFFF"/>
                    </a:solidFill>
                  </a:tcPr>
                </a:tc>
                <a:tc>
                  <a:txBody>
                    <a:bodyPr/>
                    <a:lstStyle/>
                    <a:p>
                      <a:pPr marL="0" indent="0" algn="ctr">
                        <a:buNone/>
                      </a:pPr>
                      <a:endParaRPr lang="en-US" sz="1800" dirty="0">
                        <a:latin typeface="Calibri" charset="0"/>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FFFFFF"/>
                    </a:solidFill>
                  </a:tcPr>
                </a:tc>
                <a:tc>
                  <a:txBody>
                    <a:bodyPr/>
                    <a:lstStyle/>
                    <a:p>
                      <a:pPr marL="0" indent="0" algn="ctr">
                        <a:buNone/>
                      </a:pPr>
                      <a:endParaRPr lang="en-US" sz="1800" dirty="0">
                        <a:latin typeface="Calibri" charset="0"/>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FFFFFF"/>
                    </a:solidFill>
                  </a:tcPr>
                </a:tc>
                <a:tc>
                  <a:txBody>
                    <a:bodyPr/>
                    <a:lstStyle/>
                    <a:p>
                      <a:pPr marL="0" indent="0" algn="ctr">
                        <a:buNone/>
                      </a:pPr>
                      <a:r>
                        <a:rPr lang="en-US" sz="1800" dirty="0">
                          <a:solidFill>
                            <a:srgbClr val="1A7A7A"/>
                          </a:solidFill>
                          <a:latin typeface="Calibri" pitchFamily="34" charset="0"/>
                          <a:ea typeface="Calibri" pitchFamily="34" charset="-122"/>
                          <a:cs typeface="Calibri" pitchFamily="34" charset="-120"/>
                        </a:rPr>
                        <a:t>✔</a:t>
                      </a:r>
                      <a:endParaRPr lang="en-US" sz="1800" dirty="0">
                        <a:latin typeface="Calibri" charset="0"/>
                        <a:ea typeface="Calibri" charset="0"/>
                        <a:cs typeface="Calibri" charset="0"/>
                      </a:endParaRPr>
                    </a:p>
                  </a:txBody>
                  <a:tcPr anchor="ctr">
                    <a:lnL w="6350" cap="flat" cmpd="sng" algn="ctr">
                      <a:solidFill>
                        <a:srgbClr val="B0C4D8"/>
                      </a:solidFill>
                      <a:prstDash val="solid"/>
                      <a:round/>
                      <a:headEnd type="none" w="med" len="med"/>
                      <a:tailEnd type="none" w="med" len="med"/>
                    </a:lnL>
                    <a:lnR w="6350" cap="flat" cmpd="sng" algn="ctr">
                      <a:solidFill>
                        <a:srgbClr val="B0C4D8"/>
                      </a:solidFill>
                      <a:prstDash val="solid"/>
                      <a:round/>
                      <a:headEnd type="none" w="med" len="med"/>
                      <a:tailEnd type="none" w="med" len="med"/>
                    </a:lnR>
                    <a:lnT w="6350" cap="flat" cmpd="sng" algn="ctr">
                      <a:solidFill>
                        <a:srgbClr val="B0C4D8"/>
                      </a:solidFill>
                      <a:prstDash val="solid"/>
                      <a:round/>
                      <a:headEnd type="none" w="med" len="med"/>
                      <a:tailEnd type="none" w="med" len="med"/>
                    </a:lnT>
                    <a:lnB w="6350" cap="flat" cmpd="sng" algn="ctr">
                      <a:solidFill>
                        <a:srgbClr val="B0C4D8"/>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24678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BB730-B160-53BA-E460-E45CA04CF4B4}"/>
              </a:ext>
            </a:extLst>
          </p:cNvPr>
          <p:cNvSpPr>
            <a:spLocks noGrp="1"/>
          </p:cNvSpPr>
          <p:nvPr>
            <p:ph type="title"/>
          </p:nvPr>
        </p:nvSpPr>
        <p:spPr/>
        <p:txBody>
          <a:bodyPr>
            <a:normAutofit/>
          </a:bodyPr>
          <a:lstStyle/>
          <a:p>
            <a:r>
              <a:rPr lang="en-US" dirty="0"/>
              <a:t>Report Types Overview</a:t>
            </a:r>
          </a:p>
        </p:txBody>
      </p:sp>
      <p:sp>
        <p:nvSpPr>
          <p:cNvPr id="3" name="Content Placeholder 2">
            <a:extLst>
              <a:ext uri="{FF2B5EF4-FFF2-40B4-BE49-F238E27FC236}">
                <a16:creationId xmlns:a16="http://schemas.microsoft.com/office/drawing/2014/main" id="{B2CFEC95-F4C4-8E74-3A5E-B8672C37A3BD}"/>
              </a:ext>
            </a:extLst>
          </p:cNvPr>
          <p:cNvSpPr>
            <a:spLocks noGrp="1"/>
          </p:cNvSpPr>
          <p:nvPr>
            <p:ph idx="1"/>
          </p:nvPr>
        </p:nvSpPr>
        <p:spPr/>
        <p:txBody>
          <a:bodyPr>
            <a:normAutofit fontScale="92500" lnSpcReduction="20000"/>
          </a:bodyPr>
          <a:lstStyle/>
          <a:p>
            <a:r>
              <a:rPr lang="en-US" dirty="0"/>
              <a:t>Student Reports – Performance data for an individual student. </a:t>
            </a:r>
          </a:p>
          <a:p>
            <a:pPr lvl="1"/>
            <a:r>
              <a:rPr lang="en-US" dirty="0"/>
              <a:t>Teachers can view reports only for students assigned to their classrooms. </a:t>
            </a:r>
          </a:p>
          <a:p>
            <a:pPr lvl="1"/>
            <a:r>
              <a:rPr lang="en-US" dirty="0"/>
              <a:t>School and district coordinators can view reports for students within their organizations.</a:t>
            </a:r>
          </a:p>
          <a:p>
            <a:r>
              <a:rPr lang="en-US" dirty="0"/>
              <a:t>Classroom Reports – Aggregated performance data for a classroom. </a:t>
            </a:r>
          </a:p>
          <a:p>
            <a:pPr lvl="1"/>
            <a:r>
              <a:rPr lang="en-US" dirty="0"/>
              <a:t>Available to teachers for their own classrooms and to school and district coordinators for classrooms within their organizations.</a:t>
            </a:r>
          </a:p>
          <a:p>
            <a:r>
              <a:rPr lang="en-US" dirty="0"/>
              <a:t>School Reports – Aggregated performance data for a school. </a:t>
            </a:r>
          </a:p>
          <a:p>
            <a:pPr lvl="1"/>
            <a:r>
              <a:rPr lang="en-US" dirty="0"/>
              <a:t>Available to school coordinators and district coordinators.</a:t>
            </a:r>
          </a:p>
          <a:p>
            <a:r>
              <a:rPr lang="en-US" dirty="0"/>
              <a:t>District Reports – Aggregated performance data across an entire district. </a:t>
            </a:r>
          </a:p>
          <a:p>
            <a:pPr lvl="1"/>
            <a:r>
              <a:rPr lang="en-US" dirty="0"/>
              <a:t>Available only to district coordinators.</a:t>
            </a:r>
          </a:p>
        </p:txBody>
      </p:sp>
      <p:sp>
        <p:nvSpPr>
          <p:cNvPr id="4" name="Slide Number Placeholder 3">
            <a:extLst>
              <a:ext uri="{FF2B5EF4-FFF2-40B4-BE49-F238E27FC236}">
                <a16:creationId xmlns:a16="http://schemas.microsoft.com/office/drawing/2014/main" id="{89D9774E-FD74-9E8B-0E9F-FA801DAF17B7}"/>
              </a:ext>
            </a:extLst>
          </p:cNvPr>
          <p:cNvSpPr>
            <a:spLocks noGrp="1"/>
          </p:cNvSpPr>
          <p:nvPr>
            <p:ph type="sldNum" sz="quarter" idx="12"/>
          </p:nvPr>
        </p:nvSpPr>
        <p:spPr/>
        <p:txBody>
          <a:bodyPr/>
          <a:lstStyle/>
          <a:p>
            <a:fld id="{0B712D0B-8AA1-C847-8E6E-B59FF33174C1}" type="slidenum">
              <a:rPr lang="en-US" smtClean="0"/>
              <a:t>7</a:t>
            </a:fld>
            <a:endParaRPr lang="en-US"/>
          </a:p>
        </p:txBody>
      </p:sp>
      <p:sp>
        <p:nvSpPr>
          <p:cNvPr id="5" name="Text Placeholder 4">
            <a:extLst>
              <a:ext uri="{FF2B5EF4-FFF2-40B4-BE49-F238E27FC236}">
                <a16:creationId xmlns:a16="http://schemas.microsoft.com/office/drawing/2014/main" id="{641A8A44-5613-8F6D-83CE-18C1D9DEC795}"/>
              </a:ext>
            </a:extLst>
          </p:cNvPr>
          <p:cNvSpPr>
            <a:spLocks noGrp="1"/>
          </p:cNvSpPr>
          <p:nvPr>
            <p:ph type="body" sz="quarter" idx="13"/>
          </p:nvPr>
        </p:nvSpPr>
        <p:spPr/>
        <p:txBody>
          <a:bodyPr/>
          <a:lstStyle/>
          <a:p>
            <a:r>
              <a:rPr lang="en-US" dirty="0">
                <a:solidFill>
                  <a:srgbClr val="4A90D9"/>
                </a:solidFill>
                <a:latin typeface="Calibri" pitchFamily="34" charset="0"/>
                <a:ea typeface="Calibri" pitchFamily="34" charset="-122"/>
                <a:cs typeface="Calibri" pitchFamily="34" charset="-120"/>
              </a:rPr>
              <a:t>Four Levels of Reporting</a:t>
            </a:r>
            <a:endParaRPr lang="en-US" dirty="0"/>
          </a:p>
        </p:txBody>
      </p:sp>
      <p:pic>
        <p:nvPicPr>
          <p:cNvPr id="10" name="drawing" descr="A teacher's view of the Interactive Reporting main page.  Other user roles may see additional reports.">
            <a:extLst>
              <a:ext uri="{FF2B5EF4-FFF2-40B4-BE49-F238E27FC236}">
                <a16:creationId xmlns:a16="http://schemas.microsoft.com/office/drawing/2014/main" id="{1BF37B48-C0B4-2D49-0684-721E85B56543}"/>
              </a:ext>
            </a:extLst>
          </p:cNvPr>
          <p:cNvPicPr>
            <a:picLocks noGrp="1" noChangeAspect="1"/>
          </p:cNvPicPr>
          <p:nvPr>
            <p:ph idx="15"/>
          </p:nvPr>
        </p:nvPicPr>
        <p:blipFill>
          <a:blip r:embed="rId3">
            <a:extLst>
              <a:ext uri="{28A0092B-C50C-407E-A947-70E740481C1C}">
                <a14:useLocalDpi xmlns:a14="http://schemas.microsoft.com/office/drawing/2010/main"/>
              </a:ext>
            </a:extLst>
          </a:blip>
          <a:stretch>
            <a:fillRect/>
          </a:stretch>
        </p:blipFill>
        <p:spPr>
          <a:xfrm>
            <a:off x="6329363" y="2763669"/>
            <a:ext cx="5486400" cy="30848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6526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9EE9-7E31-3E3A-2707-9655FA884471}"/>
              </a:ext>
            </a:extLst>
          </p:cNvPr>
          <p:cNvSpPr>
            <a:spLocks noGrp="1"/>
          </p:cNvSpPr>
          <p:nvPr>
            <p:ph type="title"/>
          </p:nvPr>
        </p:nvSpPr>
        <p:spPr/>
        <p:txBody>
          <a:bodyPr/>
          <a:lstStyle/>
          <a:p>
            <a:r>
              <a:rPr lang="en-US" dirty="0"/>
              <a:t>Understanding Your Results</a:t>
            </a:r>
          </a:p>
        </p:txBody>
      </p:sp>
      <p:sp>
        <p:nvSpPr>
          <p:cNvPr id="9" name="Content Placeholder 8">
            <a:extLst>
              <a:ext uri="{FF2B5EF4-FFF2-40B4-BE49-F238E27FC236}">
                <a16:creationId xmlns:a16="http://schemas.microsoft.com/office/drawing/2014/main" id="{05A0EE9B-E2F4-9724-F394-784873CA985C}"/>
              </a:ext>
            </a:extLst>
          </p:cNvPr>
          <p:cNvSpPr>
            <a:spLocks noGrp="1"/>
          </p:cNvSpPr>
          <p:nvPr>
            <p:ph idx="1"/>
          </p:nvPr>
        </p:nvSpPr>
        <p:spPr/>
        <p:txBody>
          <a:bodyPr/>
          <a:lstStyle/>
          <a:p>
            <a:r>
              <a:rPr lang="en-US" b="1" dirty="0"/>
              <a:t>Performance Levels</a:t>
            </a:r>
          </a:p>
          <a:p>
            <a:pPr lvl="1"/>
            <a:r>
              <a:rPr lang="en-US" dirty="0"/>
              <a:t>Levels are standards-referenced to the end-of-year proficiency requirements </a:t>
            </a:r>
          </a:p>
          <a:p>
            <a:pPr lvl="2"/>
            <a:r>
              <a:rPr lang="en-US" b="1" dirty="0"/>
              <a:t>Level 3:</a:t>
            </a:r>
            <a:r>
              <a:rPr lang="en-US" dirty="0"/>
              <a:t> Performance consistent with grade-level expectations for proficiency</a:t>
            </a:r>
          </a:p>
          <a:p>
            <a:pPr lvl="2"/>
            <a:r>
              <a:rPr lang="en-US" b="1" dirty="0"/>
              <a:t>Level 2:</a:t>
            </a:r>
            <a:r>
              <a:rPr lang="en-US" dirty="0"/>
              <a:t> Approaching proficiency, not yet fully meeting grade-level expectations</a:t>
            </a:r>
          </a:p>
          <a:p>
            <a:pPr lvl="2"/>
            <a:r>
              <a:rPr lang="en-US" b="1" dirty="0"/>
              <a:t>Level 1:</a:t>
            </a:r>
            <a:r>
              <a:rPr lang="en-US" dirty="0"/>
              <a:t> Performance below grade-level expectations for proficiency</a:t>
            </a:r>
          </a:p>
          <a:p>
            <a:pPr lvl="1"/>
            <a:r>
              <a:rPr lang="en-US" dirty="0"/>
              <a:t>Because testlets vary in difficulty, the number of items needed to reach Level 2 or Level 3 may differ from one testlet to another</a:t>
            </a:r>
          </a:p>
          <a:p>
            <a:r>
              <a:rPr lang="en-US" b="1" dirty="0"/>
              <a:t>Math Reports</a:t>
            </a:r>
            <a:r>
              <a:rPr lang="en-US" dirty="0"/>
              <a:t> include standards-level data and misconceptions (common errors based on response patterns)</a:t>
            </a:r>
          </a:p>
          <a:p>
            <a:r>
              <a:rPr lang="en-US" b="1" dirty="0"/>
              <a:t>ELA Reports</a:t>
            </a:r>
            <a:r>
              <a:rPr lang="en-US" dirty="0"/>
              <a:t> include cluster-level data (groups of related standards) and performance task writing scores</a:t>
            </a:r>
          </a:p>
          <a:p>
            <a:r>
              <a:rPr lang="en-US" dirty="0"/>
              <a:t>Reports are a snapshot and should be used alongside classroom observations, formative assessments, and professional judgment</a:t>
            </a:r>
          </a:p>
          <a:p>
            <a:r>
              <a:rPr lang="en-US" dirty="0"/>
              <a:t>For detailed guidance, refer to the Testlet Report Interpretation Guides</a:t>
            </a:r>
          </a:p>
        </p:txBody>
      </p:sp>
      <p:sp>
        <p:nvSpPr>
          <p:cNvPr id="4" name="Slide Number Placeholder 3">
            <a:extLst>
              <a:ext uri="{FF2B5EF4-FFF2-40B4-BE49-F238E27FC236}">
                <a16:creationId xmlns:a16="http://schemas.microsoft.com/office/drawing/2014/main" id="{B878E7FB-902B-0B51-9486-7821F064EDC5}"/>
              </a:ext>
            </a:extLst>
          </p:cNvPr>
          <p:cNvSpPr>
            <a:spLocks noGrp="1"/>
          </p:cNvSpPr>
          <p:nvPr>
            <p:ph type="sldNum" sz="quarter" idx="12"/>
          </p:nvPr>
        </p:nvSpPr>
        <p:spPr/>
        <p:txBody>
          <a:bodyPr/>
          <a:lstStyle/>
          <a:p>
            <a:fld id="{0B712D0B-8AA1-C847-8E6E-B59FF33174C1}" type="slidenum">
              <a:rPr lang="en-US" smtClean="0"/>
              <a:t>8</a:t>
            </a:fld>
            <a:endParaRPr lang="en-US"/>
          </a:p>
        </p:txBody>
      </p:sp>
      <p:sp>
        <p:nvSpPr>
          <p:cNvPr id="5" name="Text Placeholder 4">
            <a:extLst>
              <a:ext uri="{FF2B5EF4-FFF2-40B4-BE49-F238E27FC236}">
                <a16:creationId xmlns:a16="http://schemas.microsoft.com/office/drawing/2014/main" id="{FDE7A4DB-E95C-6F44-14B4-6F8957998F4F}"/>
              </a:ext>
            </a:extLst>
          </p:cNvPr>
          <p:cNvSpPr>
            <a:spLocks noGrp="1"/>
          </p:cNvSpPr>
          <p:nvPr>
            <p:ph type="body" sz="quarter" idx="13"/>
          </p:nvPr>
        </p:nvSpPr>
        <p:spPr/>
        <p:txBody>
          <a:bodyPr/>
          <a:lstStyle/>
          <a:p>
            <a:r>
              <a:rPr lang="en-US" dirty="0"/>
              <a:t>Performance Levels, Standards, and Clusters</a:t>
            </a:r>
          </a:p>
        </p:txBody>
      </p:sp>
    </p:spTree>
    <p:extLst>
      <p:ext uri="{BB962C8B-B14F-4D97-AF65-F5344CB8AC3E}">
        <p14:creationId xmlns:p14="http://schemas.microsoft.com/office/powerpoint/2010/main" val="938158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85153C-4DB8-EE6C-ECFA-E859D0994C5D}"/>
              </a:ext>
            </a:extLst>
          </p:cNvPr>
          <p:cNvSpPr>
            <a:spLocks noGrp="1"/>
          </p:cNvSpPr>
          <p:nvPr>
            <p:ph type="title"/>
          </p:nvPr>
        </p:nvSpPr>
        <p:spPr/>
        <p:txBody>
          <a:bodyPr/>
          <a:lstStyle/>
          <a:p>
            <a:r>
              <a:rPr lang="en-US" dirty="0"/>
              <a:t>Accessing Reports</a:t>
            </a:r>
          </a:p>
        </p:txBody>
      </p:sp>
      <p:sp>
        <p:nvSpPr>
          <p:cNvPr id="7" name="Content Placeholder 6">
            <a:extLst>
              <a:ext uri="{FF2B5EF4-FFF2-40B4-BE49-F238E27FC236}">
                <a16:creationId xmlns:a16="http://schemas.microsoft.com/office/drawing/2014/main" id="{922D8490-C32A-F92E-EFDC-02A77AFC19DC}"/>
              </a:ext>
            </a:extLst>
          </p:cNvPr>
          <p:cNvSpPr>
            <a:spLocks noGrp="1"/>
          </p:cNvSpPr>
          <p:nvPr>
            <p:ph idx="1"/>
          </p:nvPr>
        </p:nvSpPr>
        <p:spPr/>
        <p:txBody>
          <a:bodyPr/>
          <a:lstStyle/>
          <a:p>
            <a:r>
              <a:rPr lang="en-US" dirty="0"/>
              <a:t>From the left-hand navigation menu, click Reporting</a:t>
            </a:r>
          </a:p>
          <a:p>
            <a:r>
              <a:rPr lang="en-US" dirty="0"/>
              <a:t>The Reporting main page displays report tiles based on your role</a:t>
            </a:r>
          </a:p>
          <a:p>
            <a:r>
              <a:rPr lang="en-US" dirty="0"/>
              <a:t>Select the report type you want to view</a:t>
            </a:r>
          </a:p>
          <a:p>
            <a:r>
              <a:rPr lang="en-US" dirty="0"/>
              <a:t>If a report type is not visible, it is not available for your role</a:t>
            </a:r>
          </a:p>
        </p:txBody>
      </p:sp>
      <p:sp>
        <p:nvSpPr>
          <p:cNvPr id="4" name="Slide Number Placeholder 3">
            <a:extLst>
              <a:ext uri="{FF2B5EF4-FFF2-40B4-BE49-F238E27FC236}">
                <a16:creationId xmlns:a16="http://schemas.microsoft.com/office/drawing/2014/main" id="{013767FD-AC9C-B772-96CF-0214216441AD}"/>
              </a:ext>
            </a:extLst>
          </p:cNvPr>
          <p:cNvSpPr>
            <a:spLocks noGrp="1"/>
          </p:cNvSpPr>
          <p:nvPr>
            <p:ph type="sldNum" sz="quarter" idx="12"/>
          </p:nvPr>
        </p:nvSpPr>
        <p:spPr/>
        <p:txBody>
          <a:bodyPr/>
          <a:lstStyle/>
          <a:p>
            <a:fld id="{0B712D0B-8AA1-C847-8E6E-B59FF33174C1}" type="slidenum">
              <a:rPr lang="en-US" smtClean="0"/>
              <a:t>9</a:t>
            </a:fld>
            <a:endParaRPr lang="en-US"/>
          </a:p>
        </p:txBody>
      </p:sp>
      <p:sp>
        <p:nvSpPr>
          <p:cNvPr id="8" name="Text Placeholder 7">
            <a:extLst>
              <a:ext uri="{FF2B5EF4-FFF2-40B4-BE49-F238E27FC236}">
                <a16:creationId xmlns:a16="http://schemas.microsoft.com/office/drawing/2014/main" id="{BA2C1311-0E12-2BB6-66E7-0DDABCBF6CB7}"/>
              </a:ext>
            </a:extLst>
          </p:cNvPr>
          <p:cNvSpPr>
            <a:spLocks noGrp="1"/>
          </p:cNvSpPr>
          <p:nvPr>
            <p:ph type="body" sz="quarter" idx="13"/>
          </p:nvPr>
        </p:nvSpPr>
        <p:spPr/>
        <p:txBody>
          <a:bodyPr/>
          <a:lstStyle/>
          <a:p>
            <a:r>
              <a:rPr lang="en-US" dirty="0"/>
              <a:t>Getting to the Reporting Main Page</a:t>
            </a:r>
          </a:p>
        </p:txBody>
      </p:sp>
      <p:pic>
        <p:nvPicPr>
          <p:cNvPr id="15" name="Content Placeholder 14">
            <a:extLst>
              <a:ext uri="{FF2B5EF4-FFF2-40B4-BE49-F238E27FC236}">
                <a16:creationId xmlns:a16="http://schemas.microsoft.com/office/drawing/2014/main" id="{431A35BC-0FD1-19CE-D5A0-2FD24B50FD31}"/>
              </a:ext>
            </a:extLst>
          </p:cNvPr>
          <p:cNvPicPr>
            <a:picLocks noGrp="1" noChangeAspect="1"/>
          </p:cNvPicPr>
          <p:nvPr>
            <p:ph idx="15"/>
          </p:nvPr>
        </p:nvPicPr>
        <p:blipFill>
          <a:blip r:embed="rId3"/>
          <a:stretch>
            <a:fillRect/>
          </a:stretch>
        </p:blipFill>
        <p:spPr>
          <a:xfrm>
            <a:off x="6329363" y="2763806"/>
            <a:ext cx="5486400" cy="3084575"/>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30AF5203-4FFE-1A17-4F97-5B28E1C5E056}"/>
              </a:ext>
            </a:extLst>
          </p:cNvPr>
          <p:cNvSpPr/>
          <p:nvPr/>
        </p:nvSpPr>
        <p:spPr>
          <a:xfrm>
            <a:off x="6254496" y="3886200"/>
            <a:ext cx="457200" cy="5212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466189"/>
      </p:ext>
    </p:extLst>
  </p:cSld>
  <p:clrMapOvr>
    <a:masterClrMapping/>
  </p:clrMapOvr>
</p:sld>
</file>

<file path=ppt/theme/theme1.xml><?xml version="1.0" encoding="utf-8"?>
<a:theme xmlns:a="http://schemas.openxmlformats.org/drawingml/2006/main" name="Office Theme">
  <a:themeElements>
    <a:clrScheme name="NewMeridan2023">
      <a:dk1>
        <a:srgbClr val="003C4D"/>
      </a:dk1>
      <a:lt1>
        <a:srgbClr val="FFFFFF"/>
      </a:lt1>
      <a:dk2>
        <a:srgbClr val="6F95FC"/>
      </a:dk2>
      <a:lt2>
        <a:srgbClr val="71CDEB"/>
      </a:lt2>
      <a:accent1>
        <a:srgbClr val="F3BB51"/>
      </a:accent1>
      <a:accent2>
        <a:srgbClr val="F77645"/>
      </a:accent2>
      <a:accent3>
        <a:srgbClr val="3AABA1"/>
      </a:accent3>
      <a:accent4>
        <a:srgbClr val="B74F69"/>
      </a:accent4>
      <a:accent5>
        <a:srgbClr val="465FB8"/>
      </a:accent5>
      <a:accent6>
        <a:srgbClr val="6E8B93"/>
      </a:accent6>
      <a:hlink>
        <a:srgbClr val="0563C1"/>
      </a:hlink>
      <a:folHlink>
        <a:srgbClr val="954F72"/>
      </a:folHlink>
    </a:clrScheme>
    <a:fontScheme name="Test">
      <a:majorFont>
        <a:latin typeface="Relative Book"/>
        <a:ea typeface=""/>
        <a:cs typeface=""/>
      </a:majorFont>
      <a:minorFont>
        <a:latin typeface="Relative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53BDE578D5064195E34B646BA30F12" ma:contentTypeVersion="26" ma:contentTypeDescription="Create a new document." ma:contentTypeScope="" ma:versionID="8136cd1afc0c235754f71f38a49e9e14">
  <xsd:schema xmlns:xsd="http://www.w3.org/2001/XMLSchema" xmlns:xs="http://www.w3.org/2001/XMLSchema" xmlns:p="http://schemas.microsoft.com/office/2006/metadata/properties" xmlns:ns1="http://schemas.microsoft.com/sharepoint/v3" xmlns:ns2="09190cc9-b358-4ccd-ba20-6b8ba7ef6d49" xmlns:ns3="755b2763-6384-4581-b2e0-f9dfe02a8f9d" targetNamespace="http://schemas.microsoft.com/office/2006/metadata/properties" ma:root="true" ma:fieldsID="d812ec4dee995b7d53862331dfafefbb" ns1:_="" ns2:_="" ns3:_="">
    <xsd:import namespace="http://schemas.microsoft.com/sharepoint/v3"/>
    <xsd:import namespace="09190cc9-b358-4ccd-ba20-6b8ba7ef6d49"/>
    <xsd:import namespace="755b2763-6384-4581-b2e0-f9dfe02a8f9d"/>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EventHashCode" minOccurs="0"/>
                <xsd:element ref="ns2:MediaServiceGenerationTime" minOccurs="0"/>
                <xsd:element ref="ns2:MediaServiceDateTaken" minOccurs="0"/>
                <xsd:element ref="ns2:MediaServiceOCR" minOccurs="0"/>
                <xsd:element ref="ns2:MediaServiceLocation" minOccurs="0"/>
                <xsd:element ref="ns2:Instructions" minOccurs="0"/>
                <xsd:element ref="ns2:MediaServiceAutoKeyPoints" minOccurs="0"/>
                <xsd:element ref="ns2:MediaServiceKeyPoints" minOccurs="0"/>
                <xsd:element ref="ns2:_Flow_SignoffStatu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tadataTag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190cc9-b358-4ccd-ba20-6b8ba7ef6d4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Instructions" ma:index="18" nillable="true" ma:displayName="Instructions" ma:format="Dropdown" ma:internalName="Instructions">
      <xsd:simpleType>
        <xsd:restriction base="dms:Text">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Flow_SignoffStatus" ma:index="21" nillable="true" ma:displayName="Sign-off status" ma:internalName="Sign_x002d_off_x0020_status">
      <xsd:simpleType>
        <xsd:restriction base="dms:Text"/>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04b6d170-906a-44d3-9798-ef1cf7dd55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tadataTags" ma:index="29" nillable="true" ma:displayName="Metadata Tags" ma:format="Dropdown" ma:internalName="MetadataTags">
      <xsd:simpleType>
        <xsd:restriction base="dms:Note">
          <xsd:maxLength value="255"/>
        </xsd:restriction>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5b2763-6384-4581-b2e0-f9dfe02a8f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e9440bf2-6867-4c52-9d34-60deb65a2a30}" ma:internalName="TaxCatchAll" ma:showField="CatchAllData" ma:web="755b2763-6384-4581-b2e0-f9dfe02a8f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Flow_SignoffStatus xmlns="09190cc9-b358-4ccd-ba20-6b8ba7ef6d49" xsi:nil="true"/>
    <lcf76f155ced4ddcb4097134ff3c332f xmlns="09190cc9-b358-4ccd-ba20-6b8ba7ef6d49">
      <Terms xmlns="http://schemas.microsoft.com/office/infopath/2007/PartnerControls"/>
    </lcf76f155ced4ddcb4097134ff3c332f>
    <_ip_UnifiedCompliancePolicyProperties xmlns="http://schemas.microsoft.com/sharepoint/v3" xsi:nil="true"/>
    <TaxCatchAll xmlns="755b2763-6384-4581-b2e0-f9dfe02a8f9d" xsi:nil="true"/>
    <Instructions xmlns="09190cc9-b358-4ccd-ba20-6b8ba7ef6d49" xsi:nil="true"/>
    <MetadataTags xmlns="09190cc9-b358-4ccd-ba20-6b8ba7ef6d4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C3BF12-6733-40D7-AC65-0D915E900EA4}">
  <ds:schemaRefs>
    <ds:schemaRef ds:uri="09190cc9-b358-4ccd-ba20-6b8ba7ef6d49"/>
    <ds:schemaRef ds:uri="755b2763-6384-4581-b2e0-f9dfe02a8f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3708F57-94E2-4DE6-98B9-8FD87E29BFDA}">
  <ds:schemaRefs>
    <ds:schemaRef ds:uri="09190cc9-b358-4ccd-ba20-6b8ba7ef6d49"/>
    <ds:schemaRef ds:uri="755b2763-6384-4581-b2e0-f9dfe02a8f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AD62E62-1C70-4AC3-92FC-7AF69D754854}">
  <ds:schemaRefs>
    <ds:schemaRef ds:uri="http://schemas.microsoft.com/sharepoint/v3/contenttype/forms"/>
  </ds:schemaRefs>
</ds:datastoreItem>
</file>

<file path=docMetadata/LabelInfo.xml><?xml version="1.0" encoding="utf-8"?>
<clbl:labelList xmlns:clbl="http://schemas.microsoft.com/office/2020/mipLabelMetadata">
  <clbl:label id="{6f21103d-854b-4d1d-a378-8fabe9e5ee96}" enabled="0" method="" siteId="{6f21103d-854b-4d1d-a378-8fabe9e5ee96}" removed="1"/>
</clbl:labelList>
</file>

<file path=docProps/app.xml><?xml version="1.0" encoding="utf-8"?>
<Properties xmlns="http://schemas.openxmlformats.org/officeDocument/2006/extended-properties" xmlns:vt="http://schemas.openxmlformats.org/officeDocument/2006/docPropsVTypes">
  <TotalTime>2519</TotalTime>
  <Words>4008</Words>
  <Application>Microsoft Office PowerPoint</Application>
  <PresentationFormat>Widescreen</PresentationFormat>
  <Paragraphs>302</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Courier New</vt:lpstr>
      <vt:lpstr>Relative Book</vt:lpstr>
      <vt:lpstr>Office Theme</vt:lpstr>
      <vt:lpstr>Interactive Reports Training</vt:lpstr>
      <vt:lpstr>What is Waypoint?</vt:lpstr>
      <vt:lpstr>Waypoint Interactive Reporting</vt:lpstr>
      <vt:lpstr>Platform Basics</vt:lpstr>
      <vt:lpstr>Newmeridian.io</vt:lpstr>
      <vt:lpstr>User Roles and Report Access</vt:lpstr>
      <vt:lpstr>Report Types Overview</vt:lpstr>
      <vt:lpstr>Understanding Your Results</vt:lpstr>
      <vt:lpstr>Accessing Reports</vt:lpstr>
      <vt:lpstr>Student Reports</vt:lpstr>
      <vt:lpstr>Student Reports</vt:lpstr>
      <vt:lpstr>Student Reports</vt:lpstr>
      <vt:lpstr>Classroom Reports</vt:lpstr>
      <vt:lpstr>Classroom Reports</vt:lpstr>
      <vt:lpstr>Classroom Reports</vt:lpstr>
      <vt:lpstr>Grouping Students</vt:lpstr>
      <vt:lpstr>School Reports</vt:lpstr>
      <vt:lpstr>District Reports</vt:lpstr>
      <vt:lpstr>Downloading Reports</vt:lpstr>
      <vt:lpstr>Troubleshooting</vt:lpstr>
      <vt:lpstr>Live Demonstration</vt:lpstr>
      <vt:lpstr>User Management</vt:lpstr>
      <vt:lpstr>User Management</vt:lpstr>
      <vt:lpstr>User Management</vt:lpstr>
      <vt:lpstr>User Management</vt:lpstr>
      <vt:lpstr>User Management</vt:lpstr>
      <vt:lpstr>Key 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Eve Molnar</dc:creator>
  <cp:lastModifiedBy>Chris Gentile</cp:lastModifiedBy>
  <cp:revision>449</cp:revision>
  <dcterms:created xsi:type="dcterms:W3CDTF">2023-01-27T18:57:07Z</dcterms:created>
  <dcterms:modified xsi:type="dcterms:W3CDTF">2026-03-27T19:06:20Z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0x0101005E53BDE578D5064195E34B646BA30F12</vt:lpwstr>
  </property>
  <property fmtid="{D5CDD505-2E9C-101B-9397-08002B2CF9AE}" pid="3" name="MediaServiceImageTags">
    <vt:lpwstr/>
  </property>
</Properties>
</file>