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2"/>
  </p:notesMasterIdLst>
  <p:sldIdLst>
    <p:sldId id="256" r:id="rId5"/>
    <p:sldId id="265" r:id="rId6"/>
    <p:sldId id="268" r:id="rId7"/>
    <p:sldId id="331" r:id="rId8"/>
    <p:sldId id="333" r:id="rId9"/>
    <p:sldId id="33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25D11F-9B78-4943-BDD1-2B5E8D8A7889}">
          <p14:sldIdLst>
            <p14:sldId id="256"/>
            <p14:sldId id="265"/>
            <p14:sldId id="268"/>
            <p14:sldId id="331"/>
            <p14:sldId id="333"/>
            <p14:sldId id="33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08F5A-C161-495C-8CCD-B0885D7D868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2EDA70D-B1E8-4013-B58F-8C98FBD89846}">
      <dgm:prSet phldrT="[Text]"/>
      <dgm:spPr/>
      <dgm:t>
        <a:bodyPr/>
        <a:lstStyle/>
        <a:p>
          <a:r>
            <a:rPr lang="en-US" dirty="0"/>
            <a:t>Task Force</a:t>
          </a:r>
        </a:p>
      </dgm:t>
    </dgm:pt>
    <dgm:pt modelId="{64EF20CE-7937-4BD4-B171-06222A40F604}" type="parTrans" cxnId="{AC8C73FE-8AE1-42C2-809C-D613B39EAAA4}">
      <dgm:prSet/>
      <dgm:spPr/>
      <dgm:t>
        <a:bodyPr/>
        <a:lstStyle/>
        <a:p>
          <a:endParaRPr lang="en-US"/>
        </a:p>
      </dgm:t>
    </dgm:pt>
    <dgm:pt modelId="{0FDADAA8-7573-491D-9147-5D947CFE3214}" type="sibTrans" cxnId="{AC8C73FE-8AE1-42C2-809C-D613B39EAAA4}">
      <dgm:prSet/>
      <dgm:spPr/>
      <dgm:t>
        <a:bodyPr/>
        <a:lstStyle/>
        <a:p>
          <a:endParaRPr lang="en-US"/>
        </a:p>
      </dgm:t>
    </dgm:pt>
    <dgm:pt modelId="{D5E7F87F-3BE6-40A5-AB17-E39100942E23}">
      <dgm:prSet phldrT="[Text]" custT="1"/>
      <dgm:spPr/>
      <dgm:t>
        <a:bodyPr/>
        <a:lstStyle/>
        <a:p>
          <a:r>
            <a:rPr lang="en-US" sz="1400" dirty="0"/>
            <a:t>Reviews research and makes recommendations</a:t>
          </a:r>
          <a:r>
            <a:rPr lang="en-US" sz="1100" dirty="0"/>
            <a:t>.	</a:t>
          </a:r>
        </a:p>
      </dgm:t>
    </dgm:pt>
    <dgm:pt modelId="{E2841F76-645C-4EC5-8BFA-257A408B026D}" type="parTrans" cxnId="{870C5552-29E4-4FED-B7E6-6B38627103DA}">
      <dgm:prSet/>
      <dgm:spPr/>
      <dgm:t>
        <a:bodyPr/>
        <a:lstStyle/>
        <a:p>
          <a:endParaRPr lang="en-US"/>
        </a:p>
      </dgm:t>
    </dgm:pt>
    <dgm:pt modelId="{4C14BFED-E797-4AD2-88C2-581E618FDC1C}" type="sibTrans" cxnId="{870C5552-29E4-4FED-B7E6-6B38627103DA}">
      <dgm:prSet/>
      <dgm:spPr/>
      <dgm:t>
        <a:bodyPr/>
        <a:lstStyle/>
        <a:p>
          <a:endParaRPr lang="en-US"/>
        </a:p>
      </dgm:t>
    </dgm:pt>
    <dgm:pt modelId="{6FE28C86-18F4-4774-8573-A3393DCB4642}">
      <dgm:prSet phldrT="[Text]"/>
      <dgm:spPr/>
      <dgm:t>
        <a:bodyPr/>
        <a:lstStyle/>
        <a:p>
          <a:r>
            <a:rPr lang="en-US" dirty="0"/>
            <a:t>Legal/</a:t>
          </a:r>
        </a:p>
        <a:p>
          <a:r>
            <a:rPr lang="en-US" dirty="0"/>
            <a:t>Communication Team</a:t>
          </a:r>
        </a:p>
      </dgm:t>
    </dgm:pt>
    <dgm:pt modelId="{94356BEC-E50B-42B3-A71D-EFE7415B226B}" type="parTrans" cxnId="{D9922E7E-879F-4271-9AE1-1B8F570B0383}">
      <dgm:prSet/>
      <dgm:spPr/>
      <dgm:t>
        <a:bodyPr/>
        <a:lstStyle/>
        <a:p>
          <a:endParaRPr lang="en-US"/>
        </a:p>
      </dgm:t>
    </dgm:pt>
    <dgm:pt modelId="{2BE74857-1A0C-4855-B966-D912F4372D9E}" type="sibTrans" cxnId="{D9922E7E-879F-4271-9AE1-1B8F570B0383}">
      <dgm:prSet/>
      <dgm:spPr/>
      <dgm:t>
        <a:bodyPr/>
        <a:lstStyle/>
        <a:p>
          <a:endParaRPr lang="en-US"/>
        </a:p>
      </dgm:t>
    </dgm:pt>
    <dgm:pt modelId="{13663040-B682-41CE-9439-E3702DF3BB70}">
      <dgm:prSet phldrT="[Text]" custT="1"/>
      <dgm:spPr/>
      <dgm:t>
        <a:bodyPr/>
        <a:lstStyle/>
        <a:p>
          <a:r>
            <a:rPr lang="en-US" sz="1400" dirty="0"/>
            <a:t>Crafts the wording for the recommendations.</a:t>
          </a:r>
        </a:p>
      </dgm:t>
    </dgm:pt>
    <dgm:pt modelId="{076B08DA-3699-40E6-AD2F-4F768528DBD4}" type="parTrans" cxnId="{E0F779D3-8F9D-4AA0-9BBA-8CA32F0A8D83}">
      <dgm:prSet/>
      <dgm:spPr/>
      <dgm:t>
        <a:bodyPr/>
        <a:lstStyle/>
        <a:p>
          <a:endParaRPr lang="en-US"/>
        </a:p>
      </dgm:t>
    </dgm:pt>
    <dgm:pt modelId="{061E0FDA-7E42-408C-B693-43F9E28ABC9B}" type="sibTrans" cxnId="{E0F779D3-8F9D-4AA0-9BBA-8CA32F0A8D83}">
      <dgm:prSet/>
      <dgm:spPr/>
      <dgm:t>
        <a:bodyPr/>
        <a:lstStyle/>
        <a:p>
          <a:endParaRPr lang="en-US"/>
        </a:p>
      </dgm:t>
    </dgm:pt>
    <dgm:pt modelId="{B0716DE3-AD00-499C-A9D1-DC11A6502FDD}">
      <dgm:prSet phldrT="[Text]"/>
      <dgm:spPr/>
      <dgm:t>
        <a:bodyPr/>
        <a:lstStyle/>
        <a:p>
          <a:r>
            <a:rPr lang="en-US" dirty="0"/>
            <a:t>Superintendent</a:t>
          </a:r>
        </a:p>
      </dgm:t>
    </dgm:pt>
    <dgm:pt modelId="{54CD81B8-7807-4B13-8DAC-343939F844E2}" type="parTrans" cxnId="{E70BDF51-E28C-4C2E-A4DC-63C1CE3010CD}">
      <dgm:prSet/>
      <dgm:spPr/>
      <dgm:t>
        <a:bodyPr/>
        <a:lstStyle/>
        <a:p>
          <a:endParaRPr lang="en-US"/>
        </a:p>
      </dgm:t>
    </dgm:pt>
    <dgm:pt modelId="{05395383-966C-423F-A0C5-9531ED14AB05}" type="sibTrans" cxnId="{E70BDF51-E28C-4C2E-A4DC-63C1CE3010CD}">
      <dgm:prSet/>
      <dgm:spPr/>
      <dgm:t>
        <a:bodyPr/>
        <a:lstStyle/>
        <a:p>
          <a:endParaRPr lang="en-US"/>
        </a:p>
      </dgm:t>
    </dgm:pt>
    <dgm:pt modelId="{D1EA5E9F-F201-4F5C-AB46-3B63119074F9}">
      <dgm:prSet phldrT="[Text]"/>
      <dgm:spPr/>
      <dgm:t>
        <a:bodyPr/>
        <a:lstStyle/>
        <a:p>
          <a:r>
            <a:rPr lang="en-US" dirty="0"/>
            <a:t>After the recommendations have been written by the legal/communication team they are sent back to the Task Force to review. From there the Superintendent takes to the Board of Public Ed. </a:t>
          </a:r>
        </a:p>
      </dgm:t>
    </dgm:pt>
    <dgm:pt modelId="{8AAD2019-58D8-499F-B25E-B34A4E1E76B2}" type="parTrans" cxnId="{18932D44-A966-4830-A996-A40CB51ED888}">
      <dgm:prSet/>
      <dgm:spPr/>
      <dgm:t>
        <a:bodyPr/>
        <a:lstStyle/>
        <a:p>
          <a:endParaRPr lang="en-US"/>
        </a:p>
      </dgm:t>
    </dgm:pt>
    <dgm:pt modelId="{E922C622-F416-4A0F-A2BB-DFE584A585E8}" type="sibTrans" cxnId="{18932D44-A966-4830-A996-A40CB51ED888}">
      <dgm:prSet/>
      <dgm:spPr/>
      <dgm:t>
        <a:bodyPr/>
        <a:lstStyle/>
        <a:p>
          <a:endParaRPr lang="en-US"/>
        </a:p>
      </dgm:t>
    </dgm:pt>
    <dgm:pt modelId="{9F1933CC-8ECF-4224-A160-8DCD45744825}" type="pres">
      <dgm:prSet presAssocID="{44D08F5A-C161-495C-8CCD-B0885D7D8683}" presName="rootnode" presStyleCnt="0">
        <dgm:presLayoutVars>
          <dgm:chMax/>
          <dgm:chPref/>
          <dgm:dir/>
          <dgm:animLvl val="lvl"/>
        </dgm:presLayoutVars>
      </dgm:prSet>
      <dgm:spPr/>
    </dgm:pt>
    <dgm:pt modelId="{EF697D50-12DD-4733-A2A3-D054D7F009F9}" type="pres">
      <dgm:prSet presAssocID="{92EDA70D-B1E8-4013-B58F-8C98FBD89846}" presName="composite" presStyleCnt="0"/>
      <dgm:spPr/>
    </dgm:pt>
    <dgm:pt modelId="{45280242-8556-4EC5-B26B-035E94C9E497}" type="pres">
      <dgm:prSet presAssocID="{92EDA70D-B1E8-4013-B58F-8C98FBD89846}" presName="bentUpArrow1" presStyleLbl="alignImgPlace1" presStyleIdx="0" presStyleCnt="2"/>
      <dgm:spPr/>
    </dgm:pt>
    <dgm:pt modelId="{81ADD3E6-C178-4826-B9C3-1B4F822EF8DF}" type="pres">
      <dgm:prSet presAssocID="{92EDA70D-B1E8-4013-B58F-8C98FBD8984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2B52521-8A16-4C59-A462-8B4BAA8081A5}" type="pres">
      <dgm:prSet presAssocID="{92EDA70D-B1E8-4013-B58F-8C98FBD89846}" presName="ChildText" presStyleLbl="revTx" presStyleIdx="0" presStyleCnt="3" custScaleX="245256" custLinFactNeighborX="92638" custLinFactNeighborY="10013">
        <dgm:presLayoutVars>
          <dgm:chMax val="0"/>
          <dgm:chPref val="0"/>
          <dgm:bulletEnabled val="1"/>
        </dgm:presLayoutVars>
      </dgm:prSet>
      <dgm:spPr/>
    </dgm:pt>
    <dgm:pt modelId="{50285F70-910A-4B3A-A38D-B7B1B569D125}" type="pres">
      <dgm:prSet presAssocID="{0FDADAA8-7573-491D-9147-5D947CFE3214}" presName="sibTrans" presStyleCnt="0"/>
      <dgm:spPr/>
    </dgm:pt>
    <dgm:pt modelId="{A1823254-C2BF-4C19-B669-3D69B8ED9479}" type="pres">
      <dgm:prSet presAssocID="{6FE28C86-18F4-4774-8573-A3393DCB4642}" presName="composite" presStyleCnt="0"/>
      <dgm:spPr/>
    </dgm:pt>
    <dgm:pt modelId="{0F66EA8D-12B8-4F78-A1C2-0A33C7B26E6A}" type="pres">
      <dgm:prSet presAssocID="{6FE28C86-18F4-4774-8573-A3393DCB4642}" presName="bentUpArrow1" presStyleLbl="alignImgPlace1" presStyleIdx="1" presStyleCnt="2"/>
      <dgm:spPr/>
    </dgm:pt>
    <dgm:pt modelId="{A3956431-24F8-448D-83FC-DD0A60568698}" type="pres">
      <dgm:prSet presAssocID="{6FE28C86-18F4-4774-8573-A3393DCB464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C4B1C3C-5295-4EF6-9246-A1C91CF1A306}" type="pres">
      <dgm:prSet presAssocID="{6FE28C86-18F4-4774-8573-A3393DCB4642}" presName="ChildText" presStyleLbl="revTx" presStyleIdx="1" presStyleCnt="3" custScaleX="248709" custLinFactNeighborX="83671" custLinFactNeighborY="-2228">
        <dgm:presLayoutVars>
          <dgm:chMax val="0"/>
          <dgm:chPref val="0"/>
          <dgm:bulletEnabled val="1"/>
        </dgm:presLayoutVars>
      </dgm:prSet>
      <dgm:spPr/>
    </dgm:pt>
    <dgm:pt modelId="{240AFDCD-0B05-45E0-AE9B-73707826D382}" type="pres">
      <dgm:prSet presAssocID="{2BE74857-1A0C-4855-B966-D912F4372D9E}" presName="sibTrans" presStyleCnt="0"/>
      <dgm:spPr/>
    </dgm:pt>
    <dgm:pt modelId="{40D87D96-332D-4F9E-83E8-5677B728888E}" type="pres">
      <dgm:prSet presAssocID="{B0716DE3-AD00-499C-A9D1-DC11A6502FDD}" presName="composite" presStyleCnt="0"/>
      <dgm:spPr/>
    </dgm:pt>
    <dgm:pt modelId="{D6A13DB9-AE19-4896-B5D4-7D72BE801322}" type="pres">
      <dgm:prSet presAssocID="{B0716DE3-AD00-499C-A9D1-DC11A6502FDD}" presName="ParentText" presStyleLbl="node1" presStyleIdx="2" presStyleCnt="3" custLinFactNeighborX="-19607" custLinFactNeighborY="-2157">
        <dgm:presLayoutVars>
          <dgm:chMax val="1"/>
          <dgm:chPref val="1"/>
          <dgm:bulletEnabled val="1"/>
        </dgm:presLayoutVars>
      </dgm:prSet>
      <dgm:spPr/>
    </dgm:pt>
    <dgm:pt modelId="{1AD58699-4610-4D12-830B-4833168D4219}" type="pres">
      <dgm:prSet presAssocID="{B0716DE3-AD00-499C-A9D1-DC11A6502FDD}" presName="FinalChildText" presStyleLbl="revTx" presStyleIdx="2" presStyleCnt="3" custScaleX="254335" custLinFactNeighborX="79118" custLinFactNeighborY="-846">
        <dgm:presLayoutVars>
          <dgm:chMax val="0"/>
          <dgm:chPref val="0"/>
          <dgm:bulletEnabled val="1"/>
        </dgm:presLayoutVars>
      </dgm:prSet>
      <dgm:spPr/>
    </dgm:pt>
  </dgm:ptLst>
  <dgm:cxnLst>
    <dgm:cxn modelId="{5792C822-8EBD-4445-8257-B722416BD7C9}" type="presOf" srcId="{13663040-B682-41CE-9439-E3702DF3BB70}" destId="{6C4B1C3C-5295-4EF6-9246-A1C91CF1A306}" srcOrd="0" destOrd="0" presId="urn:microsoft.com/office/officeart/2005/8/layout/StepDownProcess"/>
    <dgm:cxn modelId="{18932D44-A966-4830-A996-A40CB51ED888}" srcId="{B0716DE3-AD00-499C-A9D1-DC11A6502FDD}" destId="{D1EA5E9F-F201-4F5C-AB46-3B63119074F9}" srcOrd="0" destOrd="0" parTransId="{8AAD2019-58D8-499F-B25E-B34A4E1E76B2}" sibTransId="{E922C622-F416-4A0F-A2BB-DFE584A585E8}"/>
    <dgm:cxn modelId="{9E29BE65-8BAB-47EE-B3F5-ED8B851D61D8}" type="presOf" srcId="{D1EA5E9F-F201-4F5C-AB46-3B63119074F9}" destId="{1AD58699-4610-4D12-830B-4833168D4219}" srcOrd="0" destOrd="0" presId="urn:microsoft.com/office/officeart/2005/8/layout/StepDownProcess"/>
    <dgm:cxn modelId="{1860454F-4A31-40C8-BCAF-E64BCE1D55A5}" type="presOf" srcId="{44D08F5A-C161-495C-8CCD-B0885D7D8683}" destId="{9F1933CC-8ECF-4224-A160-8DCD45744825}" srcOrd="0" destOrd="0" presId="urn:microsoft.com/office/officeart/2005/8/layout/StepDownProcess"/>
    <dgm:cxn modelId="{E70BDF51-E28C-4C2E-A4DC-63C1CE3010CD}" srcId="{44D08F5A-C161-495C-8CCD-B0885D7D8683}" destId="{B0716DE3-AD00-499C-A9D1-DC11A6502FDD}" srcOrd="2" destOrd="0" parTransId="{54CD81B8-7807-4B13-8DAC-343939F844E2}" sibTransId="{05395383-966C-423F-A0C5-9531ED14AB05}"/>
    <dgm:cxn modelId="{870C5552-29E4-4FED-B7E6-6B38627103DA}" srcId="{92EDA70D-B1E8-4013-B58F-8C98FBD89846}" destId="{D5E7F87F-3BE6-40A5-AB17-E39100942E23}" srcOrd="0" destOrd="0" parTransId="{E2841F76-645C-4EC5-8BFA-257A408B026D}" sibTransId="{4C14BFED-E797-4AD2-88C2-581E618FDC1C}"/>
    <dgm:cxn modelId="{42262356-A87A-4169-B622-3D75E55EB47E}" type="presOf" srcId="{92EDA70D-B1E8-4013-B58F-8C98FBD89846}" destId="{81ADD3E6-C178-4826-B9C3-1B4F822EF8DF}" srcOrd="0" destOrd="0" presId="urn:microsoft.com/office/officeart/2005/8/layout/StepDownProcess"/>
    <dgm:cxn modelId="{D9922E7E-879F-4271-9AE1-1B8F570B0383}" srcId="{44D08F5A-C161-495C-8CCD-B0885D7D8683}" destId="{6FE28C86-18F4-4774-8573-A3393DCB4642}" srcOrd="1" destOrd="0" parTransId="{94356BEC-E50B-42B3-A71D-EFE7415B226B}" sibTransId="{2BE74857-1A0C-4855-B966-D912F4372D9E}"/>
    <dgm:cxn modelId="{C09FC594-B914-40DB-8F1D-D7AC6C71A4A2}" type="presOf" srcId="{6FE28C86-18F4-4774-8573-A3393DCB4642}" destId="{A3956431-24F8-448D-83FC-DD0A60568698}" srcOrd="0" destOrd="0" presId="urn:microsoft.com/office/officeart/2005/8/layout/StepDownProcess"/>
    <dgm:cxn modelId="{96C38FA0-18C7-4DAB-9FCC-9960086B239B}" type="presOf" srcId="{D5E7F87F-3BE6-40A5-AB17-E39100942E23}" destId="{32B52521-8A16-4C59-A462-8B4BAA8081A5}" srcOrd="0" destOrd="0" presId="urn:microsoft.com/office/officeart/2005/8/layout/StepDownProcess"/>
    <dgm:cxn modelId="{E0F779D3-8F9D-4AA0-9BBA-8CA32F0A8D83}" srcId="{6FE28C86-18F4-4774-8573-A3393DCB4642}" destId="{13663040-B682-41CE-9439-E3702DF3BB70}" srcOrd="0" destOrd="0" parTransId="{076B08DA-3699-40E6-AD2F-4F768528DBD4}" sibTransId="{061E0FDA-7E42-408C-B693-43F9E28ABC9B}"/>
    <dgm:cxn modelId="{ED22BEF1-FE76-4B2B-95CD-0DCAED6060A1}" type="presOf" srcId="{B0716DE3-AD00-499C-A9D1-DC11A6502FDD}" destId="{D6A13DB9-AE19-4896-B5D4-7D72BE801322}" srcOrd="0" destOrd="0" presId="urn:microsoft.com/office/officeart/2005/8/layout/StepDownProcess"/>
    <dgm:cxn modelId="{AC8C73FE-8AE1-42C2-809C-D613B39EAAA4}" srcId="{44D08F5A-C161-495C-8CCD-B0885D7D8683}" destId="{92EDA70D-B1E8-4013-B58F-8C98FBD89846}" srcOrd="0" destOrd="0" parTransId="{64EF20CE-7937-4BD4-B171-06222A40F604}" sibTransId="{0FDADAA8-7573-491D-9147-5D947CFE3214}"/>
    <dgm:cxn modelId="{00620235-E73B-45E1-B864-F1E98E6281BE}" type="presParOf" srcId="{9F1933CC-8ECF-4224-A160-8DCD45744825}" destId="{EF697D50-12DD-4733-A2A3-D054D7F009F9}" srcOrd="0" destOrd="0" presId="urn:microsoft.com/office/officeart/2005/8/layout/StepDownProcess"/>
    <dgm:cxn modelId="{9B26F4C9-55FE-4556-AC36-9666D30E8F0C}" type="presParOf" srcId="{EF697D50-12DD-4733-A2A3-D054D7F009F9}" destId="{45280242-8556-4EC5-B26B-035E94C9E497}" srcOrd="0" destOrd="0" presId="urn:microsoft.com/office/officeart/2005/8/layout/StepDownProcess"/>
    <dgm:cxn modelId="{C639DE3C-D873-4BDE-98C8-3BBE88E2C941}" type="presParOf" srcId="{EF697D50-12DD-4733-A2A3-D054D7F009F9}" destId="{81ADD3E6-C178-4826-B9C3-1B4F822EF8DF}" srcOrd="1" destOrd="0" presId="urn:microsoft.com/office/officeart/2005/8/layout/StepDownProcess"/>
    <dgm:cxn modelId="{8225E2D2-17C4-4B73-8C88-CD034C83C333}" type="presParOf" srcId="{EF697D50-12DD-4733-A2A3-D054D7F009F9}" destId="{32B52521-8A16-4C59-A462-8B4BAA8081A5}" srcOrd="2" destOrd="0" presId="urn:microsoft.com/office/officeart/2005/8/layout/StepDownProcess"/>
    <dgm:cxn modelId="{D74BF99D-4020-467B-9FF0-80491386219E}" type="presParOf" srcId="{9F1933CC-8ECF-4224-A160-8DCD45744825}" destId="{50285F70-910A-4B3A-A38D-B7B1B569D125}" srcOrd="1" destOrd="0" presId="urn:microsoft.com/office/officeart/2005/8/layout/StepDownProcess"/>
    <dgm:cxn modelId="{A9005F37-0876-4412-87DF-FE2C91B9890F}" type="presParOf" srcId="{9F1933CC-8ECF-4224-A160-8DCD45744825}" destId="{A1823254-C2BF-4C19-B669-3D69B8ED9479}" srcOrd="2" destOrd="0" presId="urn:microsoft.com/office/officeart/2005/8/layout/StepDownProcess"/>
    <dgm:cxn modelId="{3E688560-91C4-4E08-9009-13679F30960E}" type="presParOf" srcId="{A1823254-C2BF-4C19-B669-3D69B8ED9479}" destId="{0F66EA8D-12B8-4F78-A1C2-0A33C7B26E6A}" srcOrd="0" destOrd="0" presId="urn:microsoft.com/office/officeart/2005/8/layout/StepDownProcess"/>
    <dgm:cxn modelId="{5F9390D1-E5A4-48A8-ADD4-CF7E6D1C89F9}" type="presParOf" srcId="{A1823254-C2BF-4C19-B669-3D69B8ED9479}" destId="{A3956431-24F8-448D-83FC-DD0A60568698}" srcOrd="1" destOrd="0" presId="urn:microsoft.com/office/officeart/2005/8/layout/StepDownProcess"/>
    <dgm:cxn modelId="{F090C6CF-3369-44F7-BC6A-54E3D3DF8069}" type="presParOf" srcId="{A1823254-C2BF-4C19-B669-3D69B8ED9479}" destId="{6C4B1C3C-5295-4EF6-9246-A1C91CF1A306}" srcOrd="2" destOrd="0" presId="urn:microsoft.com/office/officeart/2005/8/layout/StepDownProcess"/>
    <dgm:cxn modelId="{962A8FD4-CDBB-4D9A-BA03-A11C9FBEB6D6}" type="presParOf" srcId="{9F1933CC-8ECF-4224-A160-8DCD45744825}" destId="{240AFDCD-0B05-45E0-AE9B-73707826D382}" srcOrd="3" destOrd="0" presId="urn:microsoft.com/office/officeart/2005/8/layout/StepDownProcess"/>
    <dgm:cxn modelId="{BD91F301-DDE6-4D08-AD34-892DC74D72C4}" type="presParOf" srcId="{9F1933CC-8ECF-4224-A160-8DCD45744825}" destId="{40D87D96-332D-4F9E-83E8-5677B728888E}" srcOrd="4" destOrd="0" presId="urn:microsoft.com/office/officeart/2005/8/layout/StepDownProcess"/>
    <dgm:cxn modelId="{7A8A0F00-0C07-4204-9E31-D460E2B3DA28}" type="presParOf" srcId="{40D87D96-332D-4F9E-83E8-5677B728888E}" destId="{D6A13DB9-AE19-4896-B5D4-7D72BE801322}" srcOrd="0" destOrd="0" presId="urn:microsoft.com/office/officeart/2005/8/layout/StepDownProcess"/>
    <dgm:cxn modelId="{944A6766-67F1-49F8-8A05-85B74DB0242C}" type="presParOf" srcId="{40D87D96-332D-4F9E-83E8-5677B728888E}" destId="{1AD58699-4610-4D12-830B-4833168D421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80242-8556-4EC5-B26B-035E94C9E497}">
      <dsp:nvSpPr>
        <dsp:cNvPr id="0" name=""/>
        <dsp:cNvSpPr/>
      </dsp:nvSpPr>
      <dsp:spPr>
        <a:xfrm rot="5400000">
          <a:off x="1140648" y="1259112"/>
          <a:ext cx="1113576" cy="12677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DD3E6-C178-4826-B9C3-1B4F822EF8DF}">
      <dsp:nvSpPr>
        <dsp:cNvPr id="0" name=""/>
        <dsp:cNvSpPr/>
      </dsp:nvSpPr>
      <dsp:spPr>
        <a:xfrm>
          <a:off x="845617" y="24690"/>
          <a:ext cx="1874607" cy="131216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Force</a:t>
          </a:r>
        </a:p>
      </dsp:txBody>
      <dsp:txXfrm>
        <a:off x="909683" y="88756"/>
        <a:ext cx="1746475" cy="1184032"/>
      </dsp:txXfrm>
    </dsp:sp>
    <dsp:sp modelId="{32B52521-8A16-4C59-A462-8B4BAA8081A5}">
      <dsp:nvSpPr>
        <dsp:cNvPr id="0" name=""/>
        <dsp:cNvSpPr/>
      </dsp:nvSpPr>
      <dsp:spPr>
        <a:xfrm>
          <a:off x="2993043" y="256028"/>
          <a:ext cx="3343846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Reviews research and makes recommendations</a:t>
          </a:r>
          <a:r>
            <a:rPr lang="en-US" sz="1100" kern="1200" dirty="0"/>
            <a:t>.	</a:t>
          </a:r>
        </a:p>
      </dsp:txBody>
      <dsp:txXfrm>
        <a:off x="2993043" y="256028"/>
        <a:ext cx="3343846" cy="1060549"/>
      </dsp:txXfrm>
    </dsp:sp>
    <dsp:sp modelId="{0F66EA8D-12B8-4F78-A1C2-0A33C7B26E6A}">
      <dsp:nvSpPr>
        <dsp:cNvPr id="0" name=""/>
        <dsp:cNvSpPr/>
      </dsp:nvSpPr>
      <dsp:spPr>
        <a:xfrm rot="5400000">
          <a:off x="3170201" y="2733106"/>
          <a:ext cx="1113576" cy="12677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56431-24F8-448D-83FC-DD0A60568698}">
      <dsp:nvSpPr>
        <dsp:cNvPr id="0" name=""/>
        <dsp:cNvSpPr/>
      </dsp:nvSpPr>
      <dsp:spPr>
        <a:xfrm>
          <a:off x="2875171" y="1498684"/>
          <a:ext cx="1874607" cy="131216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Legal/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Communication Team</a:t>
          </a:r>
        </a:p>
      </dsp:txBody>
      <dsp:txXfrm>
        <a:off x="2939237" y="1562750"/>
        <a:ext cx="1746475" cy="1184032"/>
      </dsp:txXfrm>
    </dsp:sp>
    <dsp:sp modelId="{6C4B1C3C-5295-4EF6-9246-A1C91CF1A306}">
      <dsp:nvSpPr>
        <dsp:cNvPr id="0" name=""/>
        <dsp:cNvSpPr/>
      </dsp:nvSpPr>
      <dsp:spPr>
        <a:xfrm>
          <a:off x="4876800" y="1600200"/>
          <a:ext cx="3390925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Crafts the wording for the recommendations.</a:t>
          </a:r>
        </a:p>
      </dsp:txBody>
      <dsp:txXfrm>
        <a:off x="4876800" y="1600200"/>
        <a:ext cx="3390925" cy="1060549"/>
      </dsp:txXfrm>
    </dsp:sp>
    <dsp:sp modelId="{D6A13DB9-AE19-4896-B5D4-7D72BE801322}">
      <dsp:nvSpPr>
        <dsp:cNvPr id="0" name=""/>
        <dsp:cNvSpPr/>
      </dsp:nvSpPr>
      <dsp:spPr>
        <a:xfrm>
          <a:off x="4537170" y="2944374"/>
          <a:ext cx="1874607" cy="131216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Superintendent</a:t>
          </a:r>
        </a:p>
      </dsp:txBody>
      <dsp:txXfrm>
        <a:off x="4601236" y="3008440"/>
        <a:ext cx="1746475" cy="1184032"/>
      </dsp:txXfrm>
    </dsp:sp>
    <dsp:sp modelId="{1AD58699-4610-4D12-830B-4833168D4219}">
      <dsp:nvSpPr>
        <dsp:cNvPr id="0" name=""/>
        <dsp:cNvSpPr/>
      </dsp:nvSpPr>
      <dsp:spPr>
        <a:xfrm>
          <a:off x="6572840" y="3088850"/>
          <a:ext cx="3467630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After the recommendations have been written by the legal/communication team they are sent back to the Task Force to review. From there the Superintendent takes to the Board of Public Ed. </a:t>
          </a:r>
        </a:p>
      </dsp:txBody>
      <dsp:txXfrm>
        <a:off x="6572840" y="3088850"/>
        <a:ext cx="3467630" cy="106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E42E-881D-403F-BC7D-9BE9E436468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4E8BC-968F-44DC-9A53-B8997E5A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4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628" y="4960137"/>
            <a:ext cx="6633972" cy="1463040"/>
          </a:xfrm>
        </p:spPr>
        <p:txBody>
          <a:bodyPr anchor="ctr">
            <a:normAutofit/>
          </a:bodyPr>
          <a:lstStyle>
            <a:lvl1pPr algn="r"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8"/>
            <a:ext cx="3200400" cy="50701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9128" y="6470704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MONTANA OFFICE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4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  <a:lvl4pPr>
              <a:buClr>
                <a:schemeClr val="bg1">
                  <a:lumMod val="65000"/>
                </a:schemeClr>
              </a:buClr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151128" y="6470704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5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069299" cy="1066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" y="5716324"/>
            <a:ext cx="1727200" cy="330200"/>
          </a:xfrm>
          <a:prstGeom prst="rect">
            <a:avLst/>
          </a:prstGeom>
        </p:spPr>
      </p:pic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-718152" y="2053595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-942181" y="2640065"/>
            <a:ext cx="332708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 rot="5400000">
            <a:off x="-127914" y="3816773"/>
            <a:ext cx="973666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8" y="4960137"/>
            <a:ext cx="6789592" cy="1463040"/>
          </a:xfrm>
        </p:spPr>
        <p:txBody>
          <a:bodyPr anchor="ctr">
            <a:normAutofit/>
          </a:bodyPr>
          <a:lstStyle>
            <a:lvl1pPr algn="r">
              <a:defRPr sz="4000" spc="1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55131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008" y="6470704"/>
            <a:ext cx="2154142" cy="274320"/>
          </a:xfrm>
        </p:spPr>
        <p:txBody>
          <a:bodyPr/>
          <a:lstStyle>
            <a:lvl1pPr algn="l"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MONTANA OFFICE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28" y="2286000"/>
            <a:ext cx="9720071" cy="4023360"/>
          </a:xfrm>
        </p:spPr>
        <p:txBody>
          <a:bodyPr/>
          <a:lstStyle>
            <a:lvl2pPr marL="26517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8128" y="6470704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>
            <a:lvl2pPr marL="26517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2pPr marL="26517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6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>
            <a:lvl2pPr marL="265176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>
            <a:lvl2pPr marL="265176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448056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59436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777240" indent="-13716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buClr>
                <a:schemeClr val="bg1">
                  <a:lumMod val="50000"/>
                </a:schemeClr>
              </a:buClr>
              <a:defRPr sz="2000"/>
            </a:lvl2pPr>
            <a:lvl3pPr>
              <a:buClr>
                <a:schemeClr val="bg1">
                  <a:lumMod val="50000"/>
                </a:schemeClr>
              </a:buClr>
              <a:defRPr sz="1600"/>
            </a:lvl3pPr>
            <a:lvl4pPr>
              <a:buClr>
                <a:schemeClr val="bg1">
                  <a:lumMod val="50000"/>
                </a:schemeClr>
              </a:buClr>
              <a:defRPr sz="1600"/>
            </a:lvl4pPr>
            <a:lvl5pPr>
              <a:buClr>
                <a:schemeClr val="bg1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4" y="4960138"/>
            <a:ext cx="6567055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6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6092977"/>
            <a:ext cx="1727200" cy="330200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1151128" y="6470704"/>
            <a:ext cx="2154142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37E48191-2F8F-471A-B424-0389FA895362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6DE29766-7A0B-426A-9404-A109ABC8A2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842"/>
            <a:ext cx="1069299" cy="10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1" r:id="rId2"/>
    <p:sldLayoutId id="214748372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zachariah.hawkins@mt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Chapter 58 Review and Recommendations Overview and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48" y="5140342"/>
            <a:ext cx="3489121" cy="690007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 Hawkins		      OPI Director Indian Education for All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17,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13868-9A82-4ED5-8978-B78043F05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87" y="434823"/>
            <a:ext cx="5746025" cy="38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9EEA-34FC-48C3-A190-736B4C8A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265C0-1C98-4971-A6D8-399C15B0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2084832"/>
            <a:ext cx="74199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8D6B-465E-429F-A9C5-93AEAE33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9128E-3764-4348-AC7A-FBEE4C74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766-7A0B-426A-9404-A109ABC8A25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F7A519-7D3F-48EF-A08A-22ECCB092CB5}"/>
              </a:ext>
            </a:extLst>
          </p:cNvPr>
          <p:cNvGraphicFramePr/>
          <p:nvPr/>
        </p:nvGraphicFramePr>
        <p:xfrm>
          <a:off x="1219199" y="1828800"/>
          <a:ext cx="10040471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91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D5B3-DB79-416B-AB64-B08E0434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Focus Group cross-cutting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3662-5396-4AC1-940B-DE89E337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High-quality educators embody both content knowledge and pedagogy                          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Interpersonal skills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Experiencing a variety of hands-on teaching experiences is critical.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Mentorship opportunities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Social and emotional learning and trauma informed instruction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Increased flexibility in preparation and licensure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1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14D2-A67A-471E-AC3C-B0A38832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group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44BD6-3FCE-41D1-AB69-6CB6BBFB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Need to be cognizant that EPP changes will not necessarily achieve the vision of the TF unless there is follow through in K-12 as well.  Consistent educator evaluation important.  EPAS roll out and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Inductions can be an important component of preparation beyond the EPP experience.  This hasn’t been a part of the recent conversations in MT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Eliminate the terms “learning styles” and “continuous improvement.”  Replace with “personalized learning” and “continuous growth”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 a lot of time to create entire subchapters by end of September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bulk of student teacher placements go to A and AA schools.  It’s hard to get rural school placements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Alignment between Chapter 58 and Chapter 55 is important to consider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5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BB76-D94E-43DE-ABD1-38544321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Lever Topics for a quality teacher preparation program</a:t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79A6-A877-4197-A425-D972247E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4" y="1819275"/>
            <a:ext cx="9720071" cy="402336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Pedagogy – not what to teach but how to teach. Moving from content to facilitating learning. How to differentiate the learning experience. Equality of educational opportunities.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 active learning, personalized/individualized learning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Real-world experiences-A year-long residency would provide hands-on experiences in diverse settings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 robust observations and mentorship (extending time)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improvement and desire for life-long learning. Accountability to outcomes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Relationships – ability to develop relationships with student, parents, and the community at large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 technical skills and knowledge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231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ED81C-49A5-4663-9A51-7C410395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107D4-4151-4456-8EC8-B501E281D5D2}"/>
              </a:ext>
            </a:extLst>
          </p:cNvPr>
          <p:cNvSpPr txBox="1"/>
          <p:nvPr/>
        </p:nvSpPr>
        <p:spPr>
          <a:xfrm>
            <a:off x="1047750" y="2155971"/>
            <a:ext cx="987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Zach Hawkins: </a:t>
            </a:r>
            <a:r>
              <a:rPr lang="en-US" dirty="0">
                <a:hlinkClick r:id="rId2"/>
              </a:rPr>
              <a:t>zachariah.hawkins@mt.gov</a:t>
            </a:r>
            <a:r>
              <a:rPr lang="en-US" dirty="0"/>
              <a:t>; 444-0708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BD122-A6B2-4690-850E-A8093B239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76" y="2808514"/>
            <a:ext cx="6757848" cy="38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58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PI Template">
      <a:dk1>
        <a:srgbClr val="2E2B21"/>
      </a:dk1>
      <a:lt1>
        <a:srgbClr val="FFFFFF"/>
      </a:lt1>
      <a:dk2>
        <a:srgbClr val="605B4F"/>
      </a:dk2>
      <a:lt2>
        <a:srgbClr val="FFFFFF"/>
      </a:lt2>
      <a:accent1>
        <a:srgbClr val="FBB040"/>
      </a:accent1>
      <a:accent2>
        <a:srgbClr val="8F1D4D"/>
      </a:accent2>
      <a:accent3>
        <a:srgbClr val="073763"/>
      </a:accent3>
      <a:accent4>
        <a:srgbClr val="8CA221"/>
      </a:accent4>
      <a:accent5>
        <a:srgbClr val="8F1D4D"/>
      </a:accent5>
      <a:accent6>
        <a:srgbClr val="FBB040"/>
      </a:accent6>
      <a:hlink>
        <a:srgbClr val="8CA221"/>
      </a:hlink>
      <a:folHlink>
        <a:srgbClr val="8CA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8E00E3D-A77C-1741-BC9E-8A73079B037E}" vid="{8C512E34-964D-B84D-9C0B-BE53207C5D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Description xmlns="http://schemas.microsoft.com/sharepoint/v3" xsi:nil="true"/>
    <ImageCreate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E036147281672746ABE25831E7D7E6B1" ma:contentTypeVersion="0" ma:contentTypeDescription="Upload an image or a photograph." ma:contentTypeScope="" ma:versionID="51deca0fb153f947b9711417cd940bf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1c211168f7f9dc9c01bde21ac8dc318f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ImageWidth" minOccurs="0"/>
                <xsd:element ref="ns2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CreateDate" ma:index="13" nillable="true" ma:displayName="Date Picture Taken" ma:description="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description="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F29E68-59EA-4748-B564-D718F3AFEF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8D4A748-D19E-4B26-88AA-60300E029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81A8FF-3C5B-423D-8A88-3274CE7FF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6681</TotalTime>
  <Words>373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Tw Cen MT</vt:lpstr>
      <vt:lpstr>Wingdings</vt:lpstr>
      <vt:lpstr>Wingdings 3</vt:lpstr>
      <vt:lpstr>Integral</vt:lpstr>
      <vt:lpstr>Chapter 58 Review and Recommendations Overview and updates</vt:lpstr>
      <vt:lpstr>Task Force Members</vt:lpstr>
      <vt:lpstr>process</vt:lpstr>
      <vt:lpstr>Focus Group cross-cutting themes</vt:lpstr>
      <vt:lpstr>Feedback group Themes</vt:lpstr>
      <vt:lpstr>Lever Topics for a quality teacher preparation program 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58 orientation</dc:title>
  <dc:creator>Allen, Sharyl</dc:creator>
  <cp:lastModifiedBy>Hawkins, Zach</cp:lastModifiedBy>
  <cp:revision>76</cp:revision>
  <dcterms:created xsi:type="dcterms:W3CDTF">2021-06-10T13:09:34Z</dcterms:created>
  <dcterms:modified xsi:type="dcterms:W3CDTF">2021-08-16T22:18:08Z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0x01010200E036147281672746ABE25831E7D7E6B1</vt:lpwstr>
  </property>
</Properties>
</file>