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3" r:id="rId5"/>
    <p:sldMasterId id="2147483714" r:id="rId6"/>
    <p:sldMasterId id="2147483715" r:id="rId7"/>
    <p:sldMasterId id="2147483716" r:id="rId8"/>
    <p:sldMasterId id="2147483717"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Lst>
  <p:sldSz cy="6858000" cx="9144000"/>
  <p:notesSz cx="7010400" cy="9296400"/>
  <p:embeddedFontLst>
    <p:embeddedFont>
      <p:font typeface="Roboto"/>
      <p:regular r:id="rId58"/>
      <p:bold r:id="rId59"/>
      <p:italic r:id="rId60"/>
      <p:boldItalic r:id="rId61"/>
    </p:embeddedFont>
    <p:embeddedFont>
      <p:font typeface="Candara"/>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1A9C665-A4D1-4C19-B7E2-C82788504CC2}">
  <a:tblStyle styleId="{31A9C665-A4D1-4C19-B7E2-C82788504CC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slide" Target="slides/slide36.xml"/><Relationship Id="rId45" Type="http://schemas.openxmlformats.org/officeDocument/2006/relationships/slide" Target="slides/slide35.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8.xml"/><Relationship Id="rId47" Type="http://schemas.openxmlformats.org/officeDocument/2006/relationships/slide" Target="slides/slide37.xml"/><Relationship Id="rId49" Type="http://schemas.openxmlformats.org/officeDocument/2006/relationships/slide" Target="slides/slide39.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1.xml"/><Relationship Id="rId30" Type="http://schemas.openxmlformats.org/officeDocument/2006/relationships/slide" Target="slides/slide20.xml"/><Relationship Id="rId33" Type="http://schemas.openxmlformats.org/officeDocument/2006/relationships/slide" Target="slides/slide23.xml"/><Relationship Id="rId32" Type="http://schemas.openxmlformats.org/officeDocument/2006/relationships/slide" Target="slides/slide22.xml"/><Relationship Id="rId35" Type="http://schemas.openxmlformats.org/officeDocument/2006/relationships/slide" Target="slides/slide25.xml"/><Relationship Id="rId34" Type="http://schemas.openxmlformats.org/officeDocument/2006/relationships/slide" Target="slides/slide24.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62" Type="http://schemas.openxmlformats.org/officeDocument/2006/relationships/font" Target="fonts/Candara-regular.fntdata"/><Relationship Id="rId61" Type="http://schemas.openxmlformats.org/officeDocument/2006/relationships/font" Target="fonts/Roboto-boldItalic.fntdata"/><Relationship Id="rId20" Type="http://schemas.openxmlformats.org/officeDocument/2006/relationships/slide" Target="slides/slide10.xml"/><Relationship Id="rId64" Type="http://schemas.openxmlformats.org/officeDocument/2006/relationships/font" Target="fonts/Candara-italic.fntdata"/><Relationship Id="rId63" Type="http://schemas.openxmlformats.org/officeDocument/2006/relationships/font" Target="fonts/Candara-bold.fntdata"/><Relationship Id="rId22" Type="http://schemas.openxmlformats.org/officeDocument/2006/relationships/slide" Target="slides/slide12.xml"/><Relationship Id="rId21" Type="http://schemas.openxmlformats.org/officeDocument/2006/relationships/slide" Target="slides/slide11.xml"/><Relationship Id="rId65" Type="http://schemas.openxmlformats.org/officeDocument/2006/relationships/font" Target="fonts/Candara-boldItalic.fntdata"/><Relationship Id="rId24" Type="http://schemas.openxmlformats.org/officeDocument/2006/relationships/slide" Target="slides/slide14.xml"/><Relationship Id="rId23" Type="http://schemas.openxmlformats.org/officeDocument/2006/relationships/slide" Target="slides/slide13.xml"/><Relationship Id="rId60" Type="http://schemas.openxmlformats.org/officeDocument/2006/relationships/font" Target="fonts/Roboto-italic.fntdata"/><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slide" Target="slides/slide41.xml"/><Relationship Id="rId50" Type="http://schemas.openxmlformats.org/officeDocument/2006/relationships/slide" Target="slides/slide40.xml"/><Relationship Id="rId53" Type="http://schemas.openxmlformats.org/officeDocument/2006/relationships/slide" Target="slides/slide43.xml"/><Relationship Id="rId52" Type="http://schemas.openxmlformats.org/officeDocument/2006/relationships/slide" Target="slides/slide42.xml"/><Relationship Id="rId11" Type="http://schemas.openxmlformats.org/officeDocument/2006/relationships/slide" Target="slides/slide1.xml"/><Relationship Id="rId55" Type="http://schemas.openxmlformats.org/officeDocument/2006/relationships/slide" Target="slides/slide45.xml"/><Relationship Id="rId10" Type="http://schemas.openxmlformats.org/officeDocument/2006/relationships/notesMaster" Target="notesMasters/notesMaster1.xml"/><Relationship Id="rId54" Type="http://schemas.openxmlformats.org/officeDocument/2006/relationships/slide" Target="slides/slide44.xml"/><Relationship Id="rId13" Type="http://schemas.openxmlformats.org/officeDocument/2006/relationships/slide" Target="slides/slide3.xml"/><Relationship Id="rId57" Type="http://schemas.openxmlformats.org/officeDocument/2006/relationships/slide" Target="slides/slide47.xml"/><Relationship Id="rId12" Type="http://schemas.openxmlformats.org/officeDocument/2006/relationships/slide" Target="slides/slide2.xml"/><Relationship Id="rId56" Type="http://schemas.openxmlformats.org/officeDocument/2006/relationships/slide" Target="slides/slide46.xml"/><Relationship Id="rId15" Type="http://schemas.openxmlformats.org/officeDocument/2006/relationships/slide" Target="slides/slide5.xml"/><Relationship Id="rId59" Type="http://schemas.openxmlformats.org/officeDocument/2006/relationships/font" Target="fonts/Roboto-bold.fntdata"/><Relationship Id="rId14" Type="http://schemas.openxmlformats.org/officeDocument/2006/relationships/slide" Target="slides/slide4.xml"/><Relationship Id="rId58" Type="http://schemas.openxmlformats.org/officeDocument/2006/relationships/font" Target="fonts/Roboto-regular.fntdata"/><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3037840" cy="464820"/>
          </a:xfrm>
          <a:prstGeom prst="rect">
            <a:avLst/>
          </a:prstGeom>
          <a:noFill/>
          <a:ln>
            <a:noFill/>
          </a:ln>
        </p:spPr>
        <p:txBody>
          <a:bodyPr anchorCtr="0" anchor="t" bIns="46200" lIns="92425" spcFirstLastPara="1" rIns="92425" wrap="square" tIns="462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70939" y="0"/>
            <a:ext cx="3037840" cy="464820"/>
          </a:xfrm>
          <a:prstGeom prst="rect">
            <a:avLst/>
          </a:prstGeom>
          <a:noFill/>
          <a:ln>
            <a:noFill/>
          </a:ln>
        </p:spPr>
        <p:txBody>
          <a:bodyPr anchorCtr="0" anchor="t" bIns="46200" lIns="92425" spcFirstLastPara="1" rIns="92425" wrap="square" tIns="462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82688" y="696913"/>
            <a:ext cx="4646612"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1" y="4415790"/>
            <a:ext cx="5608320" cy="4183380"/>
          </a:xfrm>
          <a:prstGeom prst="rect">
            <a:avLst/>
          </a:prstGeom>
          <a:noFill/>
          <a:ln>
            <a:noFill/>
          </a:ln>
        </p:spPr>
        <p:txBody>
          <a:bodyPr anchorCtr="0" anchor="t" bIns="46200" lIns="92425" spcFirstLastPara="1" rIns="92425" wrap="square" tIns="462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29967"/>
            <a:ext cx="3037840" cy="464820"/>
          </a:xfrm>
          <a:prstGeom prst="rect">
            <a:avLst/>
          </a:prstGeom>
          <a:noFill/>
          <a:ln>
            <a:noFill/>
          </a:ln>
        </p:spPr>
        <p:txBody>
          <a:bodyPr anchorCtr="0" anchor="b" bIns="46200" lIns="92425" spcFirstLastPara="1" rIns="92425" wrap="square" tIns="462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70939" y="8829967"/>
            <a:ext cx="3037840" cy="464820"/>
          </a:xfrm>
          <a:prstGeom prst="rect">
            <a:avLst/>
          </a:prstGeom>
          <a:noFill/>
          <a:ln>
            <a:noFill/>
          </a:ln>
        </p:spPr>
        <p:txBody>
          <a:bodyPr anchorCtr="0" anchor="b" bIns="46200" lIns="92425" spcFirstLastPara="1" rIns="92425" wrap="square" tIns="462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1:notes"/>
          <p:cNvSpPr/>
          <p:nvPr>
            <p:ph idx="2" type="sldImg"/>
          </p:nvPr>
        </p:nvSpPr>
        <p:spPr>
          <a:xfrm>
            <a:off x="1182688" y="696913"/>
            <a:ext cx="4646612"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0" name="Google Shape;520;p1:notes"/>
          <p:cNvSpPr txBox="1"/>
          <p:nvPr>
            <p:ph idx="1" type="body"/>
          </p:nvPr>
        </p:nvSpPr>
        <p:spPr>
          <a:xfrm>
            <a:off x="701041" y="4415790"/>
            <a:ext cx="5608320" cy="4183380"/>
          </a:xfrm>
          <a:prstGeom prst="rect">
            <a:avLst/>
          </a:prstGeom>
          <a:noFill/>
          <a:ln>
            <a:noFill/>
          </a:ln>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521" name="Google Shape;521;p1:notes"/>
          <p:cNvSpPr txBox="1"/>
          <p:nvPr>
            <p:ph idx="12" type="sldNum"/>
          </p:nvPr>
        </p:nvSpPr>
        <p:spPr>
          <a:xfrm>
            <a:off x="3970939" y="8829967"/>
            <a:ext cx="3037840" cy="4648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9: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611" name="Google Shape;611;p9:notes"/>
          <p:cNvSpPr/>
          <p:nvPr>
            <p:ph idx="2" type="sldImg"/>
          </p:nvPr>
        </p:nvSpPr>
        <p:spPr>
          <a:xfrm>
            <a:off x="1182688" y="696913"/>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8: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619" name="Google Shape;619;p8:notes"/>
          <p:cNvSpPr/>
          <p:nvPr>
            <p:ph idx="2" type="sldImg"/>
          </p:nvPr>
        </p:nvSpPr>
        <p:spPr>
          <a:xfrm>
            <a:off x="1182688" y="696913"/>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2cdb8cf6489_1_135:notes"/>
          <p:cNvSpPr/>
          <p:nvPr>
            <p:ph idx="2" type="sldImg"/>
          </p:nvPr>
        </p:nvSpPr>
        <p:spPr>
          <a:xfrm>
            <a:off x="1168707" y="697230"/>
            <a:ext cx="4673600" cy="3486150"/>
          </a:xfrm>
          <a:custGeom>
            <a:rect b="b" l="l" r="r" t="t"/>
            <a:pathLst>
              <a:path extrusionOk="0" h="120000" w="120000">
                <a:moveTo>
                  <a:pt x="0" y="0"/>
                </a:moveTo>
                <a:lnTo>
                  <a:pt x="120000" y="0"/>
                </a:lnTo>
                <a:lnTo>
                  <a:pt x="120000" y="120000"/>
                </a:lnTo>
                <a:lnTo>
                  <a:pt x="0" y="120000"/>
                </a:lnTo>
                <a:close/>
              </a:path>
            </a:pathLst>
          </a:custGeom>
        </p:spPr>
      </p:sp>
      <p:sp>
        <p:nvSpPr>
          <p:cNvPr id="627" name="Google Shape;627;g2cdb8cf6489_1_135:notes"/>
          <p:cNvSpPr txBox="1"/>
          <p:nvPr>
            <p:ph idx="1" type="body"/>
          </p:nvPr>
        </p:nvSpPr>
        <p:spPr>
          <a:xfrm>
            <a:off x="701040" y="4415790"/>
            <a:ext cx="5608320" cy="4183380"/>
          </a:xfrm>
          <a:prstGeom prst="rect">
            <a:avLst/>
          </a:prstGeom>
        </p:spPr>
        <p:txBody>
          <a:bodyPr anchorCtr="0" anchor="t" bIns="93275" lIns="93275" spcFirstLastPara="1" rIns="93275" wrap="square" tIns="93275">
            <a:noAutofit/>
          </a:bodyPr>
          <a:lstStyle/>
          <a:p>
            <a:pPr indent="0" lvl="0" marL="0" rtl="0" algn="l">
              <a:spcBef>
                <a:spcPts val="36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2cdb8cf6489_1_217:notes"/>
          <p:cNvSpPr/>
          <p:nvPr>
            <p:ph idx="2" type="sldImg"/>
          </p:nvPr>
        </p:nvSpPr>
        <p:spPr>
          <a:xfrm>
            <a:off x="1168400" y="697230"/>
            <a:ext cx="4673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7" name="Google Shape;637;g2cdb8cf6489_1_217:notes"/>
          <p:cNvSpPr txBox="1"/>
          <p:nvPr>
            <p:ph idx="1" type="body"/>
          </p:nvPr>
        </p:nvSpPr>
        <p:spPr>
          <a:xfrm>
            <a:off x="701040" y="4415790"/>
            <a:ext cx="5608320" cy="4183380"/>
          </a:xfrm>
          <a:prstGeom prst="rect">
            <a:avLst/>
          </a:prstGeom>
          <a:noFill/>
          <a:ln>
            <a:noFill/>
          </a:ln>
        </p:spPr>
        <p:txBody>
          <a:bodyPr anchorCtr="0" anchor="t" bIns="93275" lIns="93275" spcFirstLastPara="1" rIns="93275" wrap="square" tIns="93275">
            <a:noAutofit/>
          </a:bodyPr>
          <a:lstStyle/>
          <a:p>
            <a:pPr indent="0" lvl="0" marL="0" rtl="0" algn="l">
              <a:spcBef>
                <a:spcPts val="36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2cdb8cf6489_1_228:notes"/>
          <p:cNvSpPr/>
          <p:nvPr>
            <p:ph idx="2" type="sldImg"/>
          </p:nvPr>
        </p:nvSpPr>
        <p:spPr>
          <a:xfrm>
            <a:off x="1168707" y="697230"/>
            <a:ext cx="4673600" cy="3486150"/>
          </a:xfrm>
          <a:custGeom>
            <a:rect b="b" l="l" r="r" t="t"/>
            <a:pathLst>
              <a:path extrusionOk="0" h="120000" w="120000">
                <a:moveTo>
                  <a:pt x="0" y="0"/>
                </a:moveTo>
                <a:lnTo>
                  <a:pt x="120000" y="0"/>
                </a:lnTo>
                <a:lnTo>
                  <a:pt x="120000" y="120000"/>
                </a:lnTo>
                <a:lnTo>
                  <a:pt x="0" y="120000"/>
                </a:lnTo>
                <a:close/>
              </a:path>
            </a:pathLst>
          </a:custGeom>
        </p:spPr>
      </p:sp>
      <p:sp>
        <p:nvSpPr>
          <p:cNvPr id="651" name="Google Shape;651;g2cdb8cf6489_1_228:notes"/>
          <p:cNvSpPr txBox="1"/>
          <p:nvPr>
            <p:ph idx="1" type="body"/>
          </p:nvPr>
        </p:nvSpPr>
        <p:spPr>
          <a:xfrm>
            <a:off x="701040" y="4415790"/>
            <a:ext cx="5608320" cy="4183380"/>
          </a:xfrm>
          <a:prstGeom prst="rect">
            <a:avLst/>
          </a:prstGeom>
        </p:spPr>
        <p:txBody>
          <a:bodyPr anchorCtr="0" anchor="t" bIns="93275" lIns="93275" spcFirstLastPara="1" rIns="93275" wrap="square" tIns="93275">
            <a:noAutofit/>
          </a:bodyPr>
          <a:lstStyle/>
          <a:p>
            <a:pPr indent="0" lvl="0" marL="0" rtl="0" algn="l">
              <a:spcBef>
                <a:spcPts val="36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2cdb8cf6489_1_237:notes"/>
          <p:cNvSpPr/>
          <p:nvPr>
            <p:ph idx="2" type="sldImg"/>
          </p:nvPr>
        </p:nvSpPr>
        <p:spPr>
          <a:xfrm>
            <a:off x="1168400" y="697230"/>
            <a:ext cx="4673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1" name="Google Shape;661;g2cdb8cf6489_1_237:notes"/>
          <p:cNvSpPr txBox="1"/>
          <p:nvPr>
            <p:ph idx="1" type="body"/>
          </p:nvPr>
        </p:nvSpPr>
        <p:spPr>
          <a:xfrm>
            <a:off x="701040" y="4415790"/>
            <a:ext cx="5608320" cy="4183380"/>
          </a:xfrm>
          <a:prstGeom prst="rect">
            <a:avLst/>
          </a:prstGeom>
          <a:noFill/>
          <a:ln>
            <a:noFill/>
          </a:ln>
        </p:spPr>
        <p:txBody>
          <a:bodyPr anchorCtr="0" anchor="t" bIns="93275" lIns="93275" spcFirstLastPara="1" rIns="93275" wrap="square" tIns="93275">
            <a:noAutofit/>
          </a:bodyPr>
          <a:lstStyle/>
          <a:p>
            <a:pPr indent="0" lvl="0" marL="0" rtl="0" algn="l">
              <a:spcBef>
                <a:spcPts val="36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2cdb8cf6489_1_243:notes"/>
          <p:cNvSpPr/>
          <p:nvPr>
            <p:ph idx="2" type="sldImg"/>
          </p:nvPr>
        </p:nvSpPr>
        <p:spPr>
          <a:xfrm>
            <a:off x="1168400" y="697230"/>
            <a:ext cx="4673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8" name="Google Shape;668;g2cdb8cf6489_1_243:notes"/>
          <p:cNvSpPr txBox="1"/>
          <p:nvPr>
            <p:ph idx="1" type="body"/>
          </p:nvPr>
        </p:nvSpPr>
        <p:spPr>
          <a:xfrm>
            <a:off x="701040" y="4415790"/>
            <a:ext cx="5608320" cy="4183380"/>
          </a:xfrm>
          <a:prstGeom prst="rect">
            <a:avLst/>
          </a:prstGeom>
          <a:noFill/>
          <a:ln>
            <a:noFill/>
          </a:ln>
        </p:spPr>
        <p:txBody>
          <a:bodyPr anchorCtr="0" anchor="t" bIns="93275" lIns="93275" spcFirstLastPara="1" rIns="93275" wrap="square" tIns="93275">
            <a:noAutofit/>
          </a:bodyPr>
          <a:lstStyle/>
          <a:p>
            <a:pPr indent="0" lvl="0" marL="0" rtl="0" algn="l">
              <a:spcBef>
                <a:spcPts val="36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2cdb8cf6489_1_250:notes"/>
          <p:cNvSpPr/>
          <p:nvPr>
            <p:ph idx="2" type="sldImg"/>
          </p:nvPr>
        </p:nvSpPr>
        <p:spPr>
          <a:xfrm>
            <a:off x="1168707" y="697230"/>
            <a:ext cx="4673600" cy="3486150"/>
          </a:xfrm>
          <a:custGeom>
            <a:rect b="b" l="l" r="r" t="t"/>
            <a:pathLst>
              <a:path extrusionOk="0" h="120000" w="120000">
                <a:moveTo>
                  <a:pt x="0" y="0"/>
                </a:moveTo>
                <a:lnTo>
                  <a:pt x="120000" y="0"/>
                </a:lnTo>
                <a:lnTo>
                  <a:pt x="120000" y="120000"/>
                </a:lnTo>
                <a:lnTo>
                  <a:pt x="0" y="120000"/>
                </a:lnTo>
                <a:close/>
              </a:path>
            </a:pathLst>
          </a:custGeom>
        </p:spPr>
      </p:sp>
      <p:sp>
        <p:nvSpPr>
          <p:cNvPr id="676" name="Google Shape;676;g2cdb8cf6489_1_250:notes"/>
          <p:cNvSpPr txBox="1"/>
          <p:nvPr>
            <p:ph idx="1" type="body"/>
          </p:nvPr>
        </p:nvSpPr>
        <p:spPr>
          <a:xfrm>
            <a:off x="701040" y="4415790"/>
            <a:ext cx="5608320" cy="4183380"/>
          </a:xfrm>
          <a:prstGeom prst="rect">
            <a:avLst/>
          </a:prstGeom>
        </p:spPr>
        <p:txBody>
          <a:bodyPr anchorCtr="0" anchor="t" bIns="93275" lIns="93275" spcFirstLastPara="1" rIns="93275" wrap="square" tIns="93275">
            <a:noAutofit/>
          </a:bodyPr>
          <a:lstStyle/>
          <a:p>
            <a:pPr indent="0" lvl="0" marL="0" rtl="0" algn="l">
              <a:spcBef>
                <a:spcPts val="36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2cdb8cf6489_1_259:notes"/>
          <p:cNvSpPr/>
          <p:nvPr>
            <p:ph idx="2" type="sldImg"/>
          </p:nvPr>
        </p:nvSpPr>
        <p:spPr>
          <a:xfrm>
            <a:off x="1168400" y="697230"/>
            <a:ext cx="4673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6" name="Google Shape;686;g2cdb8cf6489_1_259:notes"/>
          <p:cNvSpPr txBox="1"/>
          <p:nvPr>
            <p:ph idx="1" type="body"/>
          </p:nvPr>
        </p:nvSpPr>
        <p:spPr>
          <a:xfrm>
            <a:off x="701040" y="4415790"/>
            <a:ext cx="5608320" cy="4183380"/>
          </a:xfrm>
          <a:prstGeom prst="rect">
            <a:avLst/>
          </a:prstGeom>
          <a:noFill/>
          <a:ln>
            <a:noFill/>
          </a:ln>
        </p:spPr>
        <p:txBody>
          <a:bodyPr anchorCtr="0" anchor="t" bIns="93275" lIns="93275" spcFirstLastPara="1" rIns="93275" wrap="square" tIns="93275">
            <a:noAutofit/>
          </a:bodyPr>
          <a:lstStyle/>
          <a:p>
            <a:pPr indent="0" lvl="0" marL="0" rtl="0" algn="l">
              <a:spcBef>
                <a:spcPts val="36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23944e840e9_0_267:notes"/>
          <p:cNvSpPr txBox="1"/>
          <p:nvPr>
            <p:ph idx="1" type="body"/>
          </p:nvPr>
        </p:nvSpPr>
        <p:spPr>
          <a:xfrm>
            <a:off x="701040" y="4415790"/>
            <a:ext cx="5608200" cy="4183500"/>
          </a:xfrm>
          <a:prstGeom prst="rect">
            <a:avLst/>
          </a:prstGeom>
          <a:noFill/>
          <a:ln>
            <a:noFill/>
          </a:ln>
        </p:spPr>
        <p:txBody>
          <a:bodyPr anchorCtr="0" anchor="t" bIns="93275" lIns="93275" spcFirstLastPara="1" rIns="93275" wrap="square" tIns="93275">
            <a:noAutofit/>
          </a:bodyPr>
          <a:lstStyle/>
          <a:p>
            <a:pPr indent="0" lvl="0" marL="0" rtl="0" algn="l">
              <a:spcBef>
                <a:spcPts val="360"/>
              </a:spcBef>
              <a:spcAft>
                <a:spcPts val="0"/>
              </a:spcAft>
              <a:buNone/>
            </a:pPr>
            <a:r>
              <a:t/>
            </a:r>
            <a:endParaRPr/>
          </a:p>
        </p:txBody>
      </p:sp>
      <p:sp>
        <p:nvSpPr>
          <p:cNvPr id="703" name="Google Shape;703;g23944e840e9_0_267:notes"/>
          <p:cNvSpPr/>
          <p:nvPr>
            <p:ph idx="2" type="sldImg"/>
          </p:nvPr>
        </p:nvSpPr>
        <p:spPr>
          <a:xfrm>
            <a:off x="1168707" y="697230"/>
            <a:ext cx="46737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22eef5ba9d8_0_0: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22eef5ba9d8_0_0: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530" name="Google Shape;530;g22eef5ba9d8_0_0:notes"/>
          <p:cNvSpPr txBox="1"/>
          <p:nvPr>
            <p:ph idx="12" type="sldNum"/>
          </p:nvPr>
        </p:nvSpPr>
        <p:spPr>
          <a:xfrm>
            <a:off x="3970939" y="8829967"/>
            <a:ext cx="30378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26eebe42806_0_160:notes"/>
          <p:cNvSpPr txBox="1"/>
          <p:nvPr>
            <p:ph idx="1" type="body"/>
          </p:nvPr>
        </p:nvSpPr>
        <p:spPr>
          <a:xfrm>
            <a:off x="701040" y="4415790"/>
            <a:ext cx="5608200" cy="4183500"/>
          </a:xfrm>
          <a:prstGeom prst="rect">
            <a:avLst/>
          </a:prstGeom>
          <a:noFill/>
          <a:ln>
            <a:noFill/>
          </a:ln>
        </p:spPr>
        <p:txBody>
          <a:bodyPr anchorCtr="0" anchor="t" bIns="93275" lIns="93275" spcFirstLastPara="1" rIns="93275" wrap="square" tIns="93275">
            <a:noAutofit/>
          </a:bodyPr>
          <a:lstStyle/>
          <a:p>
            <a:pPr indent="0" lvl="0" marL="0" rtl="0" algn="l">
              <a:spcBef>
                <a:spcPts val="360"/>
              </a:spcBef>
              <a:spcAft>
                <a:spcPts val="0"/>
              </a:spcAft>
              <a:buNone/>
            </a:pPr>
            <a:r>
              <a:t/>
            </a:r>
            <a:endParaRPr/>
          </a:p>
        </p:txBody>
      </p:sp>
      <p:sp>
        <p:nvSpPr>
          <p:cNvPr id="709" name="Google Shape;709;g26eebe42806_0_160:notes"/>
          <p:cNvSpPr/>
          <p:nvPr>
            <p:ph idx="2" type="sldImg"/>
          </p:nvPr>
        </p:nvSpPr>
        <p:spPr>
          <a:xfrm>
            <a:off x="1168707" y="697230"/>
            <a:ext cx="46737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2cdb8cf6489_1_385:notes"/>
          <p:cNvSpPr/>
          <p:nvPr>
            <p:ph idx="2" type="sldImg"/>
          </p:nvPr>
        </p:nvSpPr>
        <p:spPr>
          <a:xfrm>
            <a:off x="1168707" y="697230"/>
            <a:ext cx="4673600" cy="3486150"/>
          </a:xfrm>
          <a:custGeom>
            <a:rect b="b" l="l" r="r" t="t"/>
            <a:pathLst>
              <a:path extrusionOk="0" h="120000" w="120000">
                <a:moveTo>
                  <a:pt x="0" y="0"/>
                </a:moveTo>
                <a:lnTo>
                  <a:pt x="120000" y="0"/>
                </a:lnTo>
                <a:lnTo>
                  <a:pt x="120000" y="120000"/>
                </a:lnTo>
                <a:lnTo>
                  <a:pt x="0" y="120000"/>
                </a:lnTo>
                <a:close/>
              </a:path>
            </a:pathLst>
          </a:custGeom>
        </p:spPr>
      </p:sp>
      <p:sp>
        <p:nvSpPr>
          <p:cNvPr id="715" name="Google Shape;715;g2cdb8cf6489_1_385:notes"/>
          <p:cNvSpPr txBox="1"/>
          <p:nvPr>
            <p:ph idx="1" type="body"/>
          </p:nvPr>
        </p:nvSpPr>
        <p:spPr>
          <a:xfrm>
            <a:off x="701040" y="4415790"/>
            <a:ext cx="5608320" cy="4183380"/>
          </a:xfrm>
          <a:prstGeom prst="rect">
            <a:avLst/>
          </a:prstGeom>
        </p:spPr>
        <p:txBody>
          <a:bodyPr anchorCtr="0" anchor="t" bIns="93275" lIns="93275" spcFirstLastPara="1" rIns="93275" wrap="square" tIns="93275">
            <a:noAutofit/>
          </a:bodyPr>
          <a:lstStyle/>
          <a:p>
            <a:pPr indent="0" lvl="0" marL="0" rtl="0" algn="l">
              <a:spcBef>
                <a:spcPts val="36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2cdb8cf6489_1_394:notes"/>
          <p:cNvSpPr txBox="1"/>
          <p:nvPr>
            <p:ph idx="1" type="body"/>
          </p:nvPr>
        </p:nvSpPr>
        <p:spPr>
          <a:xfrm>
            <a:off x="701040" y="4415790"/>
            <a:ext cx="5608320" cy="4183380"/>
          </a:xfrm>
          <a:prstGeom prst="rect">
            <a:avLst/>
          </a:prstGeom>
          <a:noFill/>
          <a:ln>
            <a:noFill/>
          </a:ln>
        </p:spPr>
        <p:txBody>
          <a:bodyPr anchorCtr="0" anchor="t" bIns="93275" lIns="93275" spcFirstLastPara="1" rIns="93275" wrap="square" tIns="93275">
            <a:noAutofit/>
          </a:bodyPr>
          <a:lstStyle/>
          <a:p>
            <a:pPr indent="0" lvl="0" marL="0" rtl="0" algn="l">
              <a:spcBef>
                <a:spcPts val="360"/>
              </a:spcBef>
              <a:spcAft>
                <a:spcPts val="0"/>
              </a:spcAft>
              <a:buNone/>
            </a:pPr>
            <a:r>
              <a:t/>
            </a:r>
            <a:endParaRPr/>
          </a:p>
        </p:txBody>
      </p:sp>
      <p:sp>
        <p:nvSpPr>
          <p:cNvPr id="725" name="Google Shape;725;g2cdb8cf6489_1_394:notes"/>
          <p:cNvSpPr/>
          <p:nvPr>
            <p:ph idx="2" type="sldImg"/>
          </p:nvPr>
        </p:nvSpPr>
        <p:spPr>
          <a:xfrm>
            <a:off x="1168716" y="697230"/>
            <a:ext cx="4673658"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2cdb8cf6489_1_399:notes"/>
          <p:cNvSpPr/>
          <p:nvPr>
            <p:ph idx="2" type="sldImg"/>
          </p:nvPr>
        </p:nvSpPr>
        <p:spPr>
          <a:xfrm>
            <a:off x="1168400" y="697230"/>
            <a:ext cx="4673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1" name="Google Shape;731;g2cdb8cf6489_1_399:notes"/>
          <p:cNvSpPr txBox="1"/>
          <p:nvPr>
            <p:ph idx="1" type="body"/>
          </p:nvPr>
        </p:nvSpPr>
        <p:spPr>
          <a:xfrm>
            <a:off x="701040" y="4415790"/>
            <a:ext cx="5608320" cy="4183380"/>
          </a:xfrm>
          <a:prstGeom prst="rect">
            <a:avLst/>
          </a:prstGeom>
          <a:noFill/>
          <a:ln>
            <a:noFill/>
          </a:ln>
        </p:spPr>
        <p:txBody>
          <a:bodyPr anchorCtr="0" anchor="t" bIns="93275" lIns="93275" spcFirstLastPara="1" rIns="93275" wrap="square" tIns="93275">
            <a:noAutofit/>
          </a:bodyPr>
          <a:lstStyle/>
          <a:p>
            <a:pPr indent="0" lvl="0" marL="0" rtl="0" algn="l">
              <a:spcBef>
                <a:spcPts val="36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2cdb8cf6489_1_532:notes"/>
          <p:cNvSpPr/>
          <p:nvPr>
            <p:ph idx="2" type="sldImg"/>
          </p:nvPr>
        </p:nvSpPr>
        <p:spPr>
          <a:xfrm>
            <a:off x="1168707" y="697230"/>
            <a:ext cx="4673600" cy="3486150"/>
          </a:xfrm>
          <a:custGeom>
            <a:rect b="b" l="l" r="r" t="t"/>
            <a:pathLst>
              <a:path extrusionOk="0" h="120000" w="120000">
                <a:moveTo>
                  <a:pt x="0" y="0"/>
                </a:moveTo>
                <a:lnTo>
                  <a:pt x="120000" y="0"/>
                </a:lnTo>
                <a:lnTo>
                  <a:pt x="120000" y="120000"/>
                </a:lnTo>
                <a:lnTo>
                  <a:pt x="0" y="120000"/>
                </a:lnTo>
                <a:close/>
              </a:path>
            </a:pathLst>
          </a:custGeom>
        </p:spPr>
      </p:sp>
      <p:sp>
        <p:nvSpPr>
          <p:cNvPr id="738" name="Google Shape;738;g2cdb8cf6489_1_532:notes"/>
          <p:cNvSpPr txBox="1"/>
          <p:nvPr>
            <p:ph idx="1" type="body"/>
          </p:nvPr>
        </p:nvSpPr>
        <p:spPr>
          <a:xfrm>
            <a:off x="701040" y="4415790"/>
            <a:ext cx="5608320" cy="4183380"/>
          </a:xfrm>
          <a:prstGeom prst="rect">
            <a:avLst/>
          </a:prstGeom>
        </p:spPr>
        <p:txBody>
          <a:bodyPr anchorCtr="0" anchor="t" bIns="93275" lIns="93275" spcFirstLastPara="1" rIns="93275" wrap="square" tIns="93275">
            <a:noAutofit/>
          </a:bodyPr>
          <a:lstStyle/>
          <a:p>
            <a:pPr indent="0" lvl="0" marL="0" rtl="0" algn="l">
              <a:spcBef>
                <a:spcPts val="36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2cdb8cf6489_1_541:notes"/>
          <p:cNvSpPr/>
          <p:nvPr>
            <p:ph idx="2" type="sldImg"/>
          </p:nvPr>
        </p:nvSpPr>
        <p:spPr>
          <a:xfrm>
            <a:off x="1168400" y="697230"/>
            <a:ext cx="4673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8" name="Google Shape;748;g2cdb8cf6489_1_541:notes"/>
          <p:cNvSpPr txBox="1"/>
          <p:nvPr>
            <p:ph idx="1" type="body"/>
          </p:nvPr>
        </p:nvSpPr>
        <p:spPr>
          <a:xfrm>
            <a:off x="701040" y="4415790"/>
            <a:ext cx="5608320" cy="4183380"/>
          </a:xfrm>
          <a:prstGeom prst="rect">
            <a:avLst/>
          </a:prstGeom>
          <a:noFill/>
          <a:ln>
            <a:noFill/>
          </a:ln>
        </p:spPr>
        <p:txBody>
          <a:bodyPr anchorCtr="0" anchor="t" bIns="93275" lIns="93275" spcFirstLastPara="1" rIns="93275" wrap="square" tIns="93275">
            <a:noAutofit/>
          </a:bodyPr>
          <a:lstStyle/>
          <a:p>
            <a:pPr indent="0" lvl="0" marL="0" rtl="0" algn="l">
              <a:spcBef>
                <a:spcPts val="36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2cdb8cf6489_1_546:notes"/>
          <p:cNvSpPr txBox="1"/>
          <p:nvPr>
            <p:ph idx="1" type="body"/>
          </p:nvPr>
        </p:nvSpPr>
        <p:spPr>
          <a:xfrm>
            <a:off x="701040" y="4415790"/>
            <a:ext cx="5608320" cy="4183380"/>
          </a:xfrm>
          <a:prstGeom prst="rect">
            <a:avLst/>
          </a:prstGeom>
          <a:noFill/>
          <a:ln>
            <a:noFill/>
          </a:ln>
        </p:spPr>
        <p:txBody>
          <a:bodyPr anchorCtr="0" anchor="t" bIns="93275" lIns="93275" spcFirstLastPara="1" rIns="93275" wrap="square" tIns="93275">
            <a:noAutofit/>
          </a:bodyPr>
          <a:lstStyle/>
          <a:p>
            <a:pPr indent="0" lvl="0" marL="0" rtl="0" algn="l">
              <a:spcBef>
                <a:spcPts val="360"/>
              </a:spcBef>
              <a:spcAft>
                <a:spcPts val="0"/>
              </a:spcAft>
              <a:buNone/>
            </a:pPr>
            <a:r>
              <a:t/>
            </a:r>
            <a:endParaRPr/>
          </a:p>
        </p:txBody>
      </p:sp>
      <p:sp>
        <p:nvSpPr>
          <p:cNvPr id="754" name="Google Shape;754;g2cdb8cf6489_1_546:notes"/>
          <p:cNvSpPr/>
          <p:nvPr>
            <p:ph idx="2" type="sldImg"/>
          </p:nvPr>
        </p:nvSpPr>
        <p:spPr>
          <a:xfrm>
            <a:off x="1168716" y="697230"/>
            <a:ext cx="4673658"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2cdb8cf6489_1_551:notes"/>
          <p:cNvSpPr txBox="1"/>
          <p:nvPr>
            <p:ph idx="1" type="body"/>
          </p:nvPr>
        </p:nvSpPr>
        <p:spPr>
          <a:xfrm>
            <a:off x="701040" y="4415790"/>
            <a:ext cx="5608320" cy="4183380"/>
          </a:xfrm>
          <a:prstGeom prst="rect">
            <a:avLst/>
          </a:prstGeom>
          <a:noFill/>
          <a:ln>
            <a:noFill/>
          </a:ln>
        </p:spPr>
        <p:txBody>
          <a:bodyPr anchorCtr="0" anchor="t" bIns="93275" lIns="93275" spcFirstLastPara="1" rIns="93275" wrap="square" tIns="93275">
            <a:noAutofit/>
          </a:bodyPr>
          <a:lstStyle/>
          <a:p>
            <a:pPr indent="0" lvl="0" marL="0" rtl="0" algn="l">
              <a:spcBef>
                <a:spcPts val="360"/>
              </a:spcBef>
              <a:spcAft>
                <a:spcPts val="0"/>
              </a:spcAft>
              <a:buNone/>
            </a:pPr>
            <a:r>
              <a:t/>
            </a:r>
            <a:endParaRPr/>
          </a:p>
        </p:txBody>
      </p:sp>
      <p:sp>
        <p:nvSpPr>
          <p:cNvPr id="760" name="Google Shape;760;g2cdb8cf6489_1_551:notes"/>
          <p:cNvSpPr/>
          <p:nvPr>
            <p:ph idx="2" type="sldImg"/>
          </p:nvPr>
        </p:nvSpPr>
        <p:spPr>
          <a:xfrm>
            <a:off x="1168716" y="697230"/>
            <a:ext cx="4673658"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2cdb8cf6489_1_556:notes"/>
          <p:cNvSpPr/>
          <p:nvPr>
            <p:ph idx="2" type="sldImg"/>
          </p:nvPr>
        </p:nvSpPr>
        <p:spPr>
          <a:xfrm>
            <a:off x="1168707" y="697230"/>
            <a:ext cx="4673600" cy="3486150"/>
          </a:xfrm>
          <a:custGeom>
            <a:rect b="b" l="l" r="r" t="t"/>
            <a:pathLst>
              <a:path extrusionOk="0" h="120000" w="120000">
                <a:moveTo>
                  <a:pt x="0" y="0"/>
                </a:moveTo>
                <a:lnTo>
                  <a:pt x="120000" y="0"/>
                </a:lnTo>
                <a:lnTo>
                  <a:pt x="120000" y="120000"/>
                </a:lnTo>
                <a:lnTo>
                  <a:pt x="0" y="120000"/>
                </a:lnTo>
                <a:close/>
              </a:path>
            </a:pathLst>
          </a:custGeom>
        </p:spPr>
      </p:sp>
      <p:sp>
        <p:nvSpPr>
          <p:cNvPr id="766" name="Google Shape;766;g2cdb8cf6489_1_556:notes"/>
          <p:cNvSpPr txBox="1"/>
          <p:nvPr>
            <p:ph idx="1" type="body"/>
          </p:nvPr>
        </p:nvSpPr>
        <p:spPr>
          <a:xfrm>
            <a:off x="701040" y="4415790"/>
            <a:ext cx="5608320" cy="4183380"/>
          </a:xfrm>
          <a:prstGeom prst="rect">
            <a:avLst/>
          </a:prstGeom>
        </p:spPr>
        <p:txBody>
          <a:bodyPr anchorCtr="0" anchor="t" bIns="93275" lIns="93275" spcFirstLastPara="1" rIns="93275" wrap="square" tIns="93275">
            <a:noAutofit/>
          </a:bodyPr>
          <a:lstStyle/>
          <a:p>
            <a:pPr indent="0" lvl="0" marL="0" rtl="0" algn="l">
              <a:spcBef>
                <a:spcPts val="36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g2cdb8cf6489_1_565:notes"/>
          <p:cNvSpPr/>
          <p:nvPr>
            <p:ph idx="2" type="sldImg"/>
          </p:nvPr>
        </p:nvSpPr>
        <p:spPr>
          <a:xfrm>
            <a:off x="1168400" y="697230"/>
            <a:ext cx="4673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6" name="Google Shape;776;g2cdb8cf6489_1_565:notes"/>
          <p:cNvSpPr txBox="1"/>
          <p:nvPr>
            <p:ph idx="1" type="body"/>
          </p:nvPr>
        </p:nvSpPr>
        <p:spPr>
          <a:xfrm>
            <a:off x="701040" y="4415790"/>
            <a:ext cx="5608320" cy="4183380"/>
          </a:xfrm>
          <a:prstGeom prst="rect">
            <a:avLst/>
          </a:prstGeom>
          <a:noFill/>
          <a:ln>
            <a:noFill/>
          </a:ln>
        </p:spPr>
        <p:txBody>
          <a:bodyPr anchorCtr="0" anchor="t" bIns="93275" lIns="93275" spcFirstLastPara="1" rIns="93275" wrap="square" tIns="93275">
            <a:noAutofit/>
          </a:bodyPr>
          <a:lstStyle/>
          <a:p>
            <a:pPr indent="0" lvl="0" marL="0" rtl="0" algn="l">
              <a:spcBef>
                <a:spcPts val="36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26eebe42806_0_1: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7" name="Google Shape;537;g26eebe42806_0_1:notes"/>
          <p:cNvSpPr txBox="1"/>
          <p:nvPr>
            <p:ph idx="1" type="body"/>
          </p:nvPr>
        </p:nvSpPr>
        <p:spPr>
          <a:xfrm>
            <a:off x="701041" y="4415790"/>
            <a:ext cx="5608200" cy="4183500"/>
          </a:xfrm>
          <a:prstGeom prst="rect">
            <a:avLst/>
          </a:prstGeom>
          <a:noFill/>
          <a:ln>
            <a:noFill/>
          </a:ln>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538" name="Google Shape;538;g26eebe42806_0_1:notes"/>
          <p:cNvSpPr txBox="1"/>
          <p:nvPr>
            <p:ph idx="12" type="sldNum"/>
          </p:nvPr>
        </p:nvSpPr>
        <p:spPr>
          <a:xfrm>
            <a:off x="3970939" y="8829967"/>
            <a:ext cx="3037800" cy="46470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
        <p:nvSpPr>
          <p:cNvPr id="539" name="Google Shape;539;g26eebe42806_0_1:notes"/>
          <p:cNvSpPr txBox="1"/>
          <p:nvPr>
            <p:ph idx="10" type="dt"/>
          </p:nvPr>
        </p:nvSpPr>
        <p:spPr>
          <a:xfrm>
            <a:off x="3970939" y="0"/>
            <a:ext cx="3037800" cy="464700"/>
          </a:xfrm>
          <a:prstGeom prst="rect">
            <a:avLst/>
          </a:prstGeom>
          <a:noFill/>
          <a:ln>
            <a:noFill/>
          </a:ln>
        </p:spPr>
        <p:txBody>
          <a:bodyPr anchorCtr="0" anchor="t" bIns="46200" lIns="92425" spcFirstLastPara="1" rIns="92425" wrap="square" tIns="46200">
            <a:noAutofit/>
          </a:bodyPr>
          <a:lstStyle/>
          <a:p>
            <a:pPr indent="0" lvl="0" marL="0" rtl="0" algn="r">
              <a:spcBef>
                <a:spcPts val="0"/>
              </a:spcBef>
              <a:spcAft>
                <a:spcPts val="0"/>
              </a:spcAft>
              <a:buNone/>
            </a:pPr>
            <a:r>
              <a:rPr lang="en-US"/>
              <a:t>4/24/2023</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g26eebe42806_0_14: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3" name="Google Shape;793;g26eebe42806_0_14:notes"/>
          <p:cNvSpPr txBox="1"/>
          <p:nvPr>
            <p:ph idx="1" type="body"/>
          </p:nvPr>
        </p:nvSpPr>
        <p:spPr>
          <a:xfrm>
            <a:off x="701041" y="4415790"/>
            <a:ext cx="5608200" cy="4183500"/>
          </a:xfrm>
          <a:prstGeom prst="rect">
            <a:avLst/>
          </a:prstGeom>
          <a:noFill/>
          <a:ln>
            <a:noFill/>
          </a:ln>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794" name="Google Shape;794;g26eebe42806_0_14:notes"/>
          <p:cNvSpPr txBox="1"/>
          <p:nvPr>
            <p:ph idx="12" type="sldNum"/>
          </p:nvPr>
        </p:nvSpPr>
        <p:spPr>
          <a:xfrm>
            <a:off x="3970939" y="8829967"/>
            <a:ext cx="3037800" cy="46470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
        <p:nvSpPr>
          <p:cNvPr id="795" name="Google Shape;795;g26eebe42806_0_14:notes"/>
          <p:cNvSpPr txBox="1"/>
          <p:nvPr>
            <p:ph idx="10" type="dt"/>
          </p:nvPr>
        </p:nvSpPr>
        <p:spPr>
          <a:xfrm>
            <a:off x="3970939" y="0"/>
            <a:ext cx="3037800" cy="464700"/>
          </a:xfrm>
          <a:prstGeom prst="rect">
            <a:avLst/>
          </a:prstGeom>
          <a:noFill/>
          <a:ln>
            <a:noFill/>
          </a:ln>
        </p:spPr>
        <p:txBody>
          <a:bodyPr anchorCtr="0" anchor="t" bIns="46200" lIns="92425" spcFirstLastPara="1" rIns="92425" wrap="square" tIns="46200">
            <a:noAutofit/>
          </a:bodyPr>
          <a:lstStyle/>
          <a:p>
            <a:pPr indent="0" lvl="0" marL="0" rtl="0" algn="r">
              <a:spcBef>
                <a:spcPts val="0"/>
              </a:spcBef>
              <a:spcAft>
                <a:spcPts val="0"/>
              </a:spcAft>
              <a:buNone/>
            </a:pPr>
            <a:r>
              <a:rPr lang="en-US"/>
              <a:t>4/24/2023</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p6:notes"/>
          <p:cNvSpPr/>
          <p:nvPr>
            <p:ph idx="2" type="sldImg"/>
          </p:nvPr>
        </p:nvSpPr>
        <p:spPr>
          <a:xfrm>
            <a:off x="1182688" y="696913"/>
            <a:ext cx="4646612"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6" name="Google Shape;806;p6:notes"/>
          <p:cNvSpPr txBox="1"/>
          <p:nvPr>
            <p:ph idx="1" type="body"/>
          </p:nvPr>
        </p:nvSpPr>
        <p:spPr>
          <a:xfrm>
            <a:off x="701041" y="4415790"/>
            <a:ext cx="5608320" cy="4183380"/>
          </a:xfrm>
          <a:prstGeom prst="rect">
            <a:avLst/>
          </a:prstGeom>
          <a:noFill/>
          <a:ln>
            <a:noFill/>
          </a:ln>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807" name="Google Shape;807;p6:notes"/>
          <p:cNvSpPr txBox="1"/>
          <p:nvPr>
            <p:ph idx="12" type="sldNum"/>
          </p:nvPr>
        </p:nvSpPr>
        <p:spPr>
          <a:xfrm>
            <a:off x="3970939" y="8829967"/>
            <a:ext cx="3037840" cy="4648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p7: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816" name="Google Shape;816;p7:notes"/>
          <p:cNvSpPr/>
          <p:nvPr>
            <p:ph idx="2" type="sldImg"/>
          </p:nvPr>
        </p:nvSpPr>
        <p:spPr>
          <a:xfrm>
            <a:off x="1182688" y="696913"/>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g2cdb8cf6489_1_92:notes"/>
          <p:cNvSpPr/>
          <p:nvPr>
            <p:ph idx="2" type="sldImg"/>
          </p:nvPr>
        </p:nvSpPr>
        <p:spPr>
          <a:xfrm>
            <a:off x="1168707" y="697230"/>
            <a:ext cx="4673600" cy="3486150"/>
          </a:xfrm>
          <a:custGeom>
            <a:rect b="b" l="l" r="r" t="t"/>
            <a:pathLst>
              <a:path extrusionOk="0" h="120000" w="120000">
                <a:moveTo>
                  <a:pt x="0" y="0"/>
                </a:moveTo>
                <a:lnTo>
                  <a:pt x="120000" y="0"/>
                </a:lnTo>
                <a:lnTo>
                  <a:pt x="120000" y="120000"/>
                </a:lnTo>
                <a:lnTo>
                  <a:pt x="0" y="120000"/>
                </a:lnTo>
                <a:close/>
              </a:path>
            </a:pathLst>
          </a:custGeom>
        </p:spPr>
      </p:sp>
      <p:sp>
        <p:nvSpPr>
          <p:cNvPr id="828" name="Google Shape;828;g2cdb8cf6489_1_92:notes"/>
          <p:cNvSpPr txBox="1"/>
          <p:nvPr>
            <p:ph idx="1" type="body"/>
          </p:nvPr>
        </p:nvSpPr>
        <p:spPr>
          <a:xfrm>
            <a:off x="701040" y="4415790"/>
            <a:ext cx="5608320" cy="4183380"/>
          </a:xfrm>
          <a:prstGeom prst="rect">
            <a:avLst/>
          </a:prstGeom>
        </p:spPr>
        <p:txBody>
          <a:bodyPr anchorCtr="0" anchor="t" bIns="93275" lIns="93275" spcFirstLastPara="1" rIns="93275" wrap="square" tIns="93275">
            <a:noAutofit/>
          </a:bodyPr>
          <a:lstStyle/>
          <a:p>
            <a:pPr indent="0" lvl="0" marL="0" rtl="0" algn="l">
              <a:spcBef>
                <a:spcPts val="36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2cdb8cf6489_1_102:notes"/>
          <p:cNvSpPr/>
          <p:nvPr>
            <p:ph idx="2" type="sldImg"/>
          </p:nvPr>
        </p:nvSpPr>
        <p:spPr>
          <a:xfrm>
            <a:off x="1544430" y="1220788"/>
            <a:ext cx="4389780" cy="3294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8" name="Google Shape;838;g2cdb8cf6489_1_102:notes"/>
          <p:cNvSpPr txBox="1"/>
          <p:nvPr>
            <p:ph idx="1" type="body"/>
          </p:nvPr>
        </p:nvSpPr>
        <p:spPr>
          <a:xfrm>
            <a:off x="747776" y="4697587"/>
            <a:ext cx="5982147" cy="3843610"/>
          </a:xfrm>
          <a:prstGeom prst="rect">
            <a:avLst/>
          </a:prstGeom>
          <a:noFill/>
          <a:ln>
            <a:noFill/>
          </a:ln>
        </p:spPr>
        <p:txBody>
          <a:bodyPr anchorCtr="0" anchor="t" bIns="46575" lIns="93150" spcFirstLastPara="1" rIns="93150" wrap="square" tIns="46575">
            <a:noAutofit/>
          </a:bodyPr>
          <a:lstStyle/>
          <a:p>
            <a:pPr indent="0" lvl="0" marL="0" rtl="0" algn="l">
              <a:spcBef>
                <a:spcPts val="360"/>
              </a:spcBef>
              <a:spcAft>
                <a:spcPts val="0"/>
              </a:spcAft>
              <a:buNone/>
            </a:pPr>
            <a:r>
              <a:t/>
            </a:r>
            <a:endParaRPr/>
          </a:p>
        </p:txBody>
      </p:sp>
      <p:sp>
        <p:nvSpPr>
          <p:cNvPr id="839" name="Google Shape;839;g2cdb8cf6489_1_102:notes"/>
          <p:cNvSpPr txBox="1"/>
          <p:nvPr>
            <p:ph idx="12" type="sldNum"/>
          </p:nvPr>
        </p:nvSpPr>
        <p:spPr>
          <a:xfrm>
            <a:off x="3970938" y="8829967"/>
            <a:ext cx="3037840" cy="4666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400"/>
              <a:t>‹#›</a:t>
            </a:fld>
            <a:endParaRPr sz="140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g2cdb8cf6489_1_109:notes"/>
          <p:cNvSpPr/>
          <p:nvPr>
            <p:ph idx="2" type="sldImg"/>
          </p:nvPr>
        </p:nvSpPr>
        <p:spPr>
          <a:xfrm>
            <a:off x="1168707" y="697230"/>
            <a:ext cx="4673700" cy="3486300"/>
          </a:xfrm>
          <a:custGeom>
            <a:rect b="b" l="l" r="r" t="t"/>
            <a:pathLst>
              <a:path extrusionOk="0" h="120000" w="120000">
                <a:moveTo>
                  <a:pt x="0" y="0"/>
                </a:moveTo>
                <a:lnTo>
                  <a:pt x="120000" y="0"/>
                </a:lnTo>
                <a:lnTo>
                  <a:pt x="120000" y="120000"/>
                </a:lnTo>
                <a:lnTo>
                  <a:pt x="0" y="120000"/>
                </a:lnTo>
                <a:close/>
              </a:path>
            </a:pathLst>
          </a:custGeom>
        </p:spPr>
      </p:sp>
      <p:sp>
        <p:nvSpPr>
          <p:cNvPr id="846" name="Google Shape;846;g2cdb8cf6489_1_109:notes"/>
          <p:cNvSpPr txBox="1"/>
          <p:nvPr>
            <p:ph idx="1" type="body"/>
          </p:nvPr>
        </p:nvSpPr>
        <p:spPr>
          <a:xfrm>
            <a:off x="701040" y="4415790"/>
            <a:ext cx="5608200" cy="4183500"/>
          </a:xfrm>
          <a:prstGeom prst="rect">
            <a:avLst/>
          </a:prstGeom>
        </p:spPr>
        <p:txBody>
          <a:bodyPr anchorCtr="0" anchor="t" bIns="93275" lIns="93275" spcFirstLastPara="1" rIns="93275" wrap="square" tIns="93275">
            <a:noAutofit/>
          </a:bodyPr>
          <a:lstStyle/>
          <a:p>
            <a:pPr indent="0" lvl="0" marL="0" rtl="0" algn="l">
              <a:spcBef>
                <a:spcPts val="36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g2cdb8cf6489_1_120:notes"/>
          <p:cNvSpPr/>
          <p:nvPr>
            <p:ph idx="2" type="sldImg"/>
          </p:nvPr>
        </p:nvSpPr>
        <p:spPr>
          <a:xfrm>
            <a:off x="1168707" y="697230"/>
            <a:ext cx="4673600" cy="3486150"/>
          </a:xfrm>
          <a:custGeom>
            <a:rect b="b" l="l" r="r" t="t"/>
            <a:pathLst>
              <a:path extrusionOk="0" h="120000" w="120000">
                <a:moveTo>
                  <a:pt x="0" y="0"/>
                </a:moveTo>
                <a:lnTo>
                  <a:pt x="120000" y="0"/>
                </a:lnTo>
                <a:lnTo>
                  <a:pt x="120000" y="120000"/>
                </a:lnTo>
                <a:lnTo>
                  <a:pt x="0" y="120000"/>
                </a:lnTo>
                <a:close/>
              </a:path>
            </a:pathLst>
          </a:custGeom>
        </p:spPr>
      </p:sp>
      <p:sp>
        <p:nvSpPr>
          <p:cNvPr id="852" name="Google Shape;852;g2cdb8cf6489_1_120:notes"/>
          <p:cNvSpPr txBox="1"/>
          <p:nvPr>
            <p:ph idx="1" type="body"/>
          </p:nvPr>
        </p:nvSpPr>
        <p:spPr>
          <a:xfrm>
            <a:off x="701040" y="4415790"/>
            <a:ext cx="5608320" cy="4183380"/>
          </a:xfrm>
          <a:prstGeom prst="rect">
            <a:avLst/>
          </a:prstGeom>
        </p:spPr>
        <p:txBody>
          <a:bodyPr anchorCtr="0" anchor="t" bIns="93275" lIns="93275" spcFirstLastPara="1" rIns="93275" wrap="square" tIns="93275">
            <a:noAutofit/>
          </a:bodyPr>
          <a:lstStyle/>
          <a:p>
            <a:pPr indent="0" lvl="0" marL="0" rtl="0" algn="l">
              <a:spcBef>
                <a:spcPts val="36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g2cdb8cf6489_1_129:notes"/>
          <p:cNvSpPr/>
          <p:nvPr>
            <p:ph idx="2" type="sldImg"/>
          </p:nvPr>
        </p:nvSpPr>
        <p:spPr>
          <a:xfrm>
            <a:off x="1168707" y="697230"/>
            <a:ext cx="4673600" cy="3486150"/>
          </a:xfrm>
          <a:custGeom>
            <a:rect b="b" l="l" r="r" t="t"/>
            <a:pathLst>
              <a:path extrusionOk="0" h="120000" w="120000">
                <a:moveTo>
                  <a:pt x="0" y="0"/>
                </a:moveTo>
                <a:lnTo>
                  <a:pt x="120000" y="0"/>
                </a:lnTo>
                <a:lnTo>
                  <a:pt x="120000" y="120000"/>
                </a:lnTo>
                <a:lnTo>
                  <a:pt x="0" y="120000"/>
                </a:lnTo>
                <a:close/>
              </a:path>
            </a:pathLst>
          </a:custGeom>
        </p:spPr>
      </p:sp>
      <p:sp>
        <p:nvSpPr>
          <p:cNvPr id="862" name="Google Shape;862;g2cdb8cf6489_1_129:notes"/>
          <p:cNvSpPr txBox="1"/>
          <p:nvPr>
            <p:ph idx="1" type="body"/>
          </p:nvPr>
        </p:nvSpPr>
        <p:spPr>
          <a:xfrm>
            <a:off x="701040" y="4415790"/>
            <a:ext cx="5608320" cy="4183380"/>
          </a:xfrm>
          <a:prstGeom prst="rect">
            <a:avLst/>
          </a:prstGeom>
        </p:spPr>
        <p:txBody>
          <a:bodyPr anchorCtr="0" anchor="t" bIns="93275" lIns="93275" spcFirstLastPara="1" rIns="93275" wrap="square" tIns="93275">
            <a:noAutofit/>
          </a:bodyPr>
          <a:lstStyle/>
          <a:p>
            <a:pPr indent="0" lvl="0" marL="0" rtl="0" algn="l">
              <a:spcBef>
                <a:spcPts val="36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g26eebe42806_0_89:notes"/>
          <p:cNvSpPr/>
          <p:nvPr>
            <p:ph idx="2" type="sldImg"/>
          </p:nvPr>
        </p:nvSpPr>
        <p:spPr>
          <a:xfrm>
            <a:off x="1168707" y="697230"/>
            <a:ext cx="4673700" cy="3486300"/>
          </a:xfrm>
          <a:custGeom>
            <a:rect b="b" l="l" r="r" t="t"/>
            <a:pathLst>
              <a:path extrusionOk="0" h="120000" w="120000">
                <a:moveTo>
                  <a:pt x="0" y="0"/>
                </a:moveTo>
                <a:lnTo>
                  <a:pt x="120000" y="0"/>
                </a:lnTo>
                <a:lnTo>
                  <a:pt x="120000" y="120000"/>
                </a:lnTo>
                <a:lnTo>
                  <a:pt x="0" y="120000"/>
                </a:lnTo>
                <a:close/>
              </a:path>
            </a:pathLst>
          </a:custGeom>
        </p:spPr>
      </p:sp>
      <p:sp>
        <p:nvSpPr>
          <p:cNvPr id="869" name="Google Shape;869;g26eebe42806_0_89:notes"/>
          <p:cNvSpPr txBox="1"/>
          <p:nvPr>
            <p:ph idx="1" type="body"/>
          </p:nvPr>
        </p:nvSpPr>
        <p:spPr>
          <a:xfrm>
            <a:off x="701040" y="4415790"/>
            <a:ext cx="5608200" cy="4183500"/>
          </a:xfrm>
          <a:prstGeom prst="rect">
            <a:avLst/>
          </a:prstGeom>
        </p:spPr>
        <p:txBody>
          <a:bodyPr anchorCtr="0" anchor="t" bIns="93275" lIns="93275" spcFirstLastPara="1" rIns="93275" wrap="square" tIns="93275">
            <a:noAutofit/>
          </a:bodyPr>
          <a:lstStyle/>
          <a:p>
            <a:pPr indent="0" lvl="0" marL="0" rtl="0" algn="l">
              <a:spcBef>
                <a:spcPts val="36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g2cdb8cf6489_1_115:notes"/>
          <p:cNvSpPr/>
          <p:nvPr>
            <p:ph idx="2" type="sldImg"/>
          </p:nvPr>
        </p:nvSpPr>
        <p:spPr>
          <a:xfrm>
            <a:off x="1168707" y="697230"/>
            <a:ext cx="4673600" cy="3486150"/>
          </a:xfrm>
          <a:custGeom>
            <a:rect b="b" l="l" r="r" t="t"/>
            <a:pathLst>
              <a:path extrusionOk="0" h="120000" w="120000">
                <a:moveTo>
                  <a:pt x="0" y="0"/>
                </a:moveTo>
                <a:lnTo>
                  <a:pt x="120000" y="0"/>
                </a:lnTo>
                <a:lnTo>
                  <a:pt x="120000" y="120000"/>
                </a:lnTo>
                <a:lnTo>
                  <a:pt x="0" y="120000"/>
                </a:lnTo>
                <a:close/>
              </a:path>
            </a:pathLst>
          </a:custGeom>
        </p:spPr>
      </p:sp>
      <p:sp>
        <p:nvSpPr>
          <p:cNvPr id="879" name="Google Shape;879;g2cdb8cf6489_1_115:notes"/>
          <p:cNvSpPr txBox="1"/>
          <p:nvPr>
            <p:ph idx="1" type="body"/>
          </p:nvPr>
        </p:nvSpPr>
        <p:spPr>
          <a:xfrm>
            <a:off x="701040" y="4415790"/>
            <a:ext cx="5608320" cy="4183380"/>
          </a:xfrm>
          <a:prstGeom prst="rect">
            <a:avLst/>
          </a:prstGeom>
        </p:spPr>
        <p:txBody>
          <a:bodyPr anchorCtr="0" anchor="t" bIns="93275" lIns="93275" spcFirstLastPara="1" rIns="93275" wrap="square" tIns="93275">
            <a:noAutofit/>
          </a:bodyPr>
          <a:lstStyle/>
          <a:p>
            <a:pPr indent="0" lvl="0" marL="0" rtl="0" algn="l">
              <a:spcBef>
                <a:spcPts val="36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26eebe42806_0_168: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26eebe42806_0_168: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552" name="Google Shape;552;g26eebe42806_0_168:notes"/>
          <p:cNvSpPr txBox="1"/>
          <p:nvPr>
            <p:ph idx="12" type="sldNum"/>
          </p:nvPr>
        </p:nvSpPr>
        <p:spPr>
          <a:xfrm>
            <a:off x="3970939" y="8829967"/>
            <a:ext cx="30378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26eebe42806_0_84:notes"/>
          <p:cNvSpPr/>
          <p:nvPr>
            <p:ph idx="2" type="sldImg"/>
          </p:nvPr>
        </p:nvSpPr>
        <p:spPr>
          <a:xfrm>
            <a:off x="1168707" y="697230"/>
            <a:ext cx="4673700" cy="3486300"/>
          </a:xfrm>
          <a:custGeom>
            <a:rect b="b" l="l" r="r" t="t"/>
            <a:pathLst>
              <a:path extrusionOk="0" h="120000" w="120000">
                <a:moveTo>
                  <a:pt x="0" y="0"/>
                </a:moveTo>
                <a:lnTo>
                  <a:pt x="120000" y="0"/>
                </a:lnTo>
                <a:lnTo>
                  <a:pt x="120000" y="120000"/>
                </a:lnTo>
                <a:lnTo>
                  <a:pt x="0" y="120000"/>
                </a:lnTo>
                <a:close/>
              </a:path>
            </a:pathLst>
          </a:custGeom>
        </p:spPr>
      </p:sp>
      <p:sp>
        <p:nvSpPr>
          <p:cNvPr id="885" name="Google Shape;885;g26eebe42806_0_84:notes"/>
          <p:cNvSpPr txBox="1"/>
          <p:nvPr>
            <p:ph idx="1" type="body"/>
          </p:nvPr>
        </p:nvSpPr>
        <p:spPr>
          <a:xfrm>
            <a:off x="701040" y="4415790"/>
            <a:ext cx="5608200" cy="4183500"/>
          </a:xfrm>
          <a:prstGeom prst="rect">
            <a:avLst/>
          </a:prstGeom>
        </p:spPr>
        <p:txBody>
          <a:bodyPr anchorCtr="0" anchor="t" bIns="93275" lIns="93275" spcFirstLastPara="1" rIns="93275" wrap="square" tIns="93275">
            <a:noAutofit/>
          </a:bodyPr>
          <a:lstStyle/>
          <a:p>
            <a:pPr indent="0" lvl="0" marL="0" rtl="0" algn="l">
              <a:spcBef>
                <a:spcPts val="36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26eebe42806_0_70: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1" name="Google Shape;891;g26eebe42806_0_70:notes"/>
          <p:cNvSpPr txBox="1"/>
          <p:nvPr>
            <p:ph idx="1" type="body"/>
          </p:nvPr>
        </p:nvSpPr>
        <p:spPr>
          <a:xfrm>
            <a:off x="701041" y="4415790"/>
            <a:ext cx="5608200" cy="4183500"/>
          </a:xfrm>
          <a:prstGeom prst="rect">
            <a:avLst/>
          </a:prstGeom>
          <a:noFill/>
          <a:ln>
            <a:noFill/>
          </a:ln>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892" name="Google Shape;892;g26eebe42806_0_70:notes"/>
          <p:cNvSpPr txBox="1"/>
          <p:nvPr>
            <p:ph idx="12" type="sldNum"/>
          </p:nvPr>
        </p:nvSpPr>
        <p:spPr>
          <a:xfrm>
            <a:off x="3970939" y="8829967"/>
            <a:ext cx="3037800" cy="46470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
        <p:nvSpPr>
          <p:cNvPr id="893" name="Google Shape;893;g26eebe42806_0_70:notes"/>
          <p:cNvSpPr txBox="1"/>
          <p:nvPr>
            <p:ph idx="10" type="dt"/>
          </p:nvPr>
        </p:nvSpPr>
        <p:spPr>
          <a:xfrm>
            <a:off x="3970939" y="0"/>
            <a:ext cx="3037800" cy="464700"/>
          </a:xfrm>
          <a:prstGeom prst="rect">
            <a:avLst/>
          </a:prstGeom>
          <a:noFill/>
          <a:ln>
            <a:noFill/>
          </a:ln>
        </p:spPr>
        <p:txBody>
          <a:bodyPr anchorCtr="0" anchor="t" bIns="46200" lIns="92425" spcFirstLastPara="1" rIns="92425" wrap="square" tIns="46200">
            <a:noAutofit/>
          </a:bodyPr>
          <a:lstStyle/>
          <a:p>
            <a:pPr indent="0" lvl="0" marL="0" rtl="0" algn="r">
              <a:spcBef>
                <a:spcPts val="0"/>
              </a:spcBef>
              <a:spcAft>
                <a:spcPts val="0"/>
              </a:spcAft>
              <a:buNone/>
            </a:pPr>
            <a:r>
              <a:rPr lang="en-US"/>
              <a:t>4/24/2023</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g26eebe42806_0_98: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5" name="Google Shape;905;g26eebe42806_0_98:notes"/>
          <p:cNvSpPr txBox="1"/>
          <p:nvPr>
            <p:ph idx="1" type="body"/>
          </p:nvPr>
        </p:nvSpPr>
        <p:spPr>
          <a:xfrm>
            <a:off x="701041" y="4415790"/>
            <a:ext cx="5608200" cy="4183500"/>
          </a:xfrm>
          <a:prstGeom prst="rect">
            <a:avLst/>
          </a:prstGeom>
          <a:noFill/>
          <a:ln>
            <a:noFill/>
          </a:ln>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906" name="Google Shape;906;g26eebe42806_0_98:notes"/>
          <p:cNvSpPr txBox="1"/>
          <p:nvPr>
            <p:ph idx="12" type="sldNum"/>
          </p:nvPr>
        </p:nvSpPr>
        <p:spPr>
          <a:xfrm>
            <a:off x="3970939" y="8829967"/>
            <a:ext cx="3037800" cy="46470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
        <p:nvSpPr>
          <p:cNvPr id="907" name="Google Shape;907;g26eebe42806_0_98:notes"/>
          <p:cNvSpPr txBox="1"/>
          <p:nvPr>
            <p:ph idx="10" type="dt"/>
          </p:nvPr>
        </p:nvSpPr>
        <p:spPr>
          <a:xfrm>
            <a:off x="3970939" y="0"/>
            <a:ext cx="3037800" cy="464700"/>
          </a:xfrm>
          <a:prstGeom prst="rect">
            <a:avLst/>
          </a:prstGeom>
          <a:noFill/>
          <a:ln>
            <a:noFill/>
          </a:ln>
        </p:spPr>
        <p:txBody>
          <a:bodyPr anchorCtr="0" anchor="t" bIns="46200" lIns="92425" spcFirstLastPara="1" rIns="92425" wrap="square" tIns="46200">
            <a:noAutofit/>
          </a:bodyPr>
          <a:lstStyle/>
          <a:p>
            <a:pPr indent="0" lvl="0" marL="0" rtl="0" algn="r">
              <a:spcBef>
                <a:spcPts val="0"/>
              </a:spcBef>
              <a:spcAft>
                <a:spcPts val="0"/>
              </a:spcAft>
              <a:buNone/>
            </a:pPr>
            <a:r>
              <a:rPr lang="en-US"/>
              <a:t>4/24/2023</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g26eebe42806_0_177: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9" name="Google Shape;919;g26eebe42806_0_177:notes"/>
          <p:cNvSpPr txBox="1"/>
          <p:nvPr>
            <p:ph idx="1" type="body"/>
          </p:nvPr>
        </p:nvSpPr>
        <p:spPr>
          <a:xfrm>
            <a:off x="701041" y="4415790"/>
            <a:ext cx="5608200" cy="4183500"/>
          </a:xfrm>
          <a:prstGeom prst="rect">
            <a:avLst/>
          </a:prstGeom>
          <a:noFill/>
          <a:ln>
            <a:noFill/>
          </a:ln>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920" name="Google Shape;920;g26eebe42806_0_177:notes"/>
          <p:cNvSpPr txBox="1"/>
          <p:nvPr>
            <p:ph idx="12" type="sldNum"/>
          </p:nvPr>
        </p:nvSpPr>
        <p:spPr>
          <a:xfrm>
            <a:off x="3970939" y="8829967"/>
            <a:ext cx="3037800" cy="46470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
        <p:nvSpPr>
          <p:cNvPr id="921" name="Google Shape;921;g26eebe42806_0_177:notes"/>
          <p:cNvSpPr txBox="1"/>
          <p:nvPr>
            <p:ph idx="10" type="dt"/>
          </p:nvPr>
        </p:nvSpPr>
        <p:spPr>
          <a:xfrm>
            <a:off x="3970939" y="0"/>
            <a:ext cx="3037800" cy="464700"/>
          </a:xfrm>
          <a:prstGeom prst="rect">
            <a:avLst/>
          </a:prstGeom>
          <a:noFill/>
          <a:ln>
            <a:noFill/>
          </a:ln>
        </p:spPr>
        <p:txBody>
          <a:bodyPr anchorCtr="0" anchor="t" bIns="46200" lIns="92425" spcFirstLastPara="1" rIns="92425" wrap="square" tIns="46200">
            <a:noAutofit/>
          </a:bodyPr>
          <a:lstStyle/>
          <a:p>
            <a:pPr indent="0" lvl="0" marL="0" rtl="0" algn="r">
              <a:spcBef>
                <a:spcPts val="0"/>
              </a:spcBef>
              <a:spcAft>
                <a:spcPts val="0"/>
              </a:spcAft>
              <a:buNone/>
            </a:pPr>
            <a:r>
              <a:rPr lang="en-US"/>
              <a:t>4/24/2023</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g26eebe42806_0_207: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3" name="Google Shape;933;g26eebe42806_0_207:notes"/>
          <p:cNvSpPr txBox="1"/>
          <p:nvPr>
            <p:ph idx="1" type="body"/>
          </p:nvPr>
        </p:nvSpPr>
        <p:spPr>
          <a:xfrm>
            <a:off x="701041" y="4415790"/>
            <a:ext cx="5608200" cy="4183500"/>
          </a:xfrm>
          <a:prstGeom prst="rect">
            <a:avLst/>
          </a:prstGeom>
          <a:noFill/>
          <a:ln>
            <a:noFill/>
          </a:ln>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934" name="Google Shape;934;g26eebe42806_0_207:notes"/>
          <p:cNvSpPr txBox="1"/>
          <p:nvPr>
            <p:ph idx="12" type="sldNum"/>
          </p:nvPr>
        </p:nvSpPr>
        <p:spPr>
          <a:xfrm>
            <a:off x="3970939" y="8829967"/>
            <a:ext cx="3037800" cy="46470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
        <p:nvSpPr>
          <p:cNvPr id="935" name="Google Shape;935;g26eebe42806_0_207:notes"/>
          <p:cNvSpPr txBox="1"/>
          <p:nvPr>
            <p:ph idx="10" type="dt"/>
          </p:nvPr>
        </p:nvSpPr>
        <p:spPr>
          <a:xfrm>
            <a:off x="3970939" y="0"/>
            <a:ext cx="3037800" cy="464700"/>
          </a:xfrm>
          <a:prstGeom prst="rect">
            <a:avLst/>
          </a:prstGeom>
          <a:noFill/>
          <a:ln>
            <a:noFill/>
          </a:ln>
        </p:spPr>
        <p:txBody>
          <a:bodyPr anchorCtr="0" anchor="t" bIns="46200" lIns="92425" spcFirstLastPara="1" rIns="92425" wrap="square" tIns="46200">
            <a:noAutofit/>
          </a:bodyPr>
          <a:lstStyle/>
          <a:p>
            <a:pPr indent="0" lvl="0" marL="0" rtl="0" algn="r">
              <a:spcBef>
                <a:spcPts val="0"/>
              </a:spcBef>
              <a:spcAft>
                <a:spcPts val="0"/>
              </a:spcAft>
              <a:buNone/>
            </a:pPr>
            <a:r>
              <a:rPr lang="en-US"/>
              <a:t>4/24/2023</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g26eebe42806_0_190: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7" name="Google Shape;947;g26eebe42806_0_190:notes"/>
          <p:cNvSpPr txBox="1"/>
          <p:nvPr>
            <p:ph idx="1" type="body"/>
          </p:nvPr>
        </p:nvSpPr>
        <p:spPr>
          <a:xfrm>
            <a:off x="701041" y="4415790"/>
            <a:ext cx="5608200" cy="4183500"/>
          </a:xfrm>
          <a:prstGeom prst="rect">
            <a:avLst/>
          </a:prstGeom>
          <a:noFill/>
          <a:ln>
            <a:noFill/>
          </a:ln>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948" name="Google Shape;948;g26eebe42806_0_190:notes"/>
          <p:cNvSpPr txBox="1"/>
          <p:nvPr>
            <p:ph idx="12" type="sldNum"/>
          </p:nvPr>
        </p:nvSpPr>
        <p:spPr>
          <a:xfrm>
            <a:off x="3970939" y="8829967"/>
            <a:ext cx="3037800" cy="46470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
        <p:nvSpPr>
          <p:cNvPr id="949" name="Google Shape;949;g26eebe42806_0_190:notes"/>
          <p:cNvSpPr txBox="1"/>
          <p:nvPr>
            <p:ph idx="10" type="dt"/>
          </p:nvPr>
        </p:nvSpPr>
        <p:spPr>
          <a:xfrm>
            <a:off x="3970939" y="0"/>
            <a:ext cx="3037800" cy="464700"/>
          </a:xfrm>
          <a:prstGeom prst="rect">
            <a:avLst/>
          </a:prstGeom>
          <a:noFill/>
          <a:ln>
            <a:noFill/>
          </a:ln>
        </p:spPr>
        <p:txBody>
          <a:bodyPr anchorCtr="0" anchor="t" bIns="46200" lIns="92425" spcFirstLastPara="1" rIns="92425" wrap="square" tIns="46200">
            <a:noAutofit/>
          </a:bodyPr>
          <a:lstStyle/>
          <a:p>
            <a:pPr indent="0" lvl="0" marL="0" rtl="0" algn="r">
              <a:spcBef>
                <a:spcPts val="0"/>
              </a:spcBef>
              <a:spcAft>
                <a:spcPts val="0"/>
              </a:spcAft>
              <a:buNone/>
            </a:pPr>
            <a:r>
              <a:rPr lang="en-US"/>
              <a:t>4/24/2023</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g223f9742d58_0_7: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p:spPr>
      </p:sp>
      <p:sp>
        <p:nvSpPr>
          <p:cNvPr id="961" name="Google Shape;961;g223f9742d58_0_7: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962" name="Google Shape;962;g223f9742d58_0_7:notes"/>
          <p:cNvSpPr txBox="1"/>
          <p:nvPr>
            <p:ph idx="12" type="sldNum"/>
          </p:nvPr>
        </p:nvSpPr>
        <p:spPr>
          <a:xfrm>
            <a:off x="3970939" y="8829967"/>
            <a:ext cx="30378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p14:notes"/>
          <p:cNvSpPr/>
          <p:nvPr>
            <p:ph idx="2" type="sldImg"/>
          </p:nvPr>
        </p:nvSpPr>
        <p:spPr>
          <a:xfrm>
            <a:off x="1182688" y="696913"/>
            <a:ext cx="4646612"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9" name="Google Shape;969;p14:notes"/>
          <p:cNvSpPr txBox="1"/>
          <p:nvPr>
            <p:ph idx="1" type="body"/>
          </p:nvPr>
        </p:nvSpPr>
        <p:spPr>
          <a:xfrm>
            <a:off x="701041" y="4415790"/>
            <a:ext cx="5608320" cy="4183380"/>
          </a:xfrm>
          <a:prstGeom prst="rect">
            <a:avLst/>
          </a:prstGeom>
          <a:noFill/>
          <a:ln>
            <a:noFill/>
          </a:ln>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970" name="Google Shape;970;p14:notes"/>
          <p:cNvSpPr txBox="1"/>
          <p:nvPr>
            <p:ph idx="12" type="sldNum"/>
          </p:nvPr>
        </p:nvSpPr>
        <p:spPr>
          <a:xfrm>
            <a:off x="3970939" y="8829967"/>
            <a:ext cx="3037840" cy="4648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23cbda52ea6_5_14: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23cbda52ea6_5_14: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560" name="Google Shape;560;g23cbda52ea6_5_14:notes"/>
          <p:cNvSpPr txBox="1"/>
          <p:nvPr>
            <p:ph idx="12" type="sldNum"/>
          </p:nvPr>
        </p:nvSpPr>
        <p:spPr>
          <a:xfrm>
            <a:off x="3970939" y="8829967"/>
            <a:ext cx="30378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26eebe42806_0_120: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26eebe42806_0_120: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569" name="Google Shape;569;g26eebe42806_0_120:notes"/>
          <p:cNvSpPr txBox="1"/>
          <p:nvPr>
            <p:ph idx="12" type="sldNum"/>
          </p:nvPr>
        </p:nvSpPr>
        <p:spPr>
          <a:xfrm>
            <a:off x="3970939" y="8829967"/>
            <a:ext cx="30378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11: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578" name="Google Shape;578;p11:notes"/>
          <p:cNvSpPr/>
          <p:nvPr>
            <p:ph idx="2" type="sldImg"/>
          </p:nvPr>
        </p:nvSpPr>
        <p:spPr>
          <a:xfrm>
            <a:off x="1182688" y="696913"/>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23944e840e9_1_10: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588" name="Google Shape;588;g23944e840e9_1_10: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26eebe42806_0_111: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598" name="Google Shape;598;g26eebe42806_0_111: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ites.google.com/a/opiconnect.org/2020-montana-waivers/"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mailto:amcgrath@mt.gov" TargetMode="External"/><Relationship Id="rId3"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png"/><Relationship Id="rId3"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mailto:amcgrath@mt.gov" TargetMode="External"/><Relationship Id="rId3"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4.jpg"/><Relationship Id="rId3"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4.jpg"/><Relationship Id="rId3"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4.jpg"/><Relationship Id="rId3"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4.jpg"/><Relationship Id="rId3"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4.jpg"/><Relationship Id="rId3"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5.jpg"/><Relationship Id="rId3"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5.jpg"/><Relationship Id="rId3"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5.jp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9.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5.jpg"/><Relationship Id="rId3"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5.jpg"/><Relationship Id="rId3"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sp>
        <p:nvSpPr>
          <p:cNvPr id="16" name="Google Shape;16;p2"/>
          <p:cNvSpPr txBox="1"/>
          <p:nvPr>
            <p:ph idx="1" type="subTitle"/>
          </p:nvPr>
        </p:nvSpPr>
        <p:spPr>
          <a:xfrm>
            <a:off x="457200" y="5557652"/>
            <a:ext cx="8229599" cy="698685"/>
          </a:xfrm>
          <a:prstGeom prst="rect">
            <a:avLst/>
          </a:prstGeom>
          <a:noFill/>
          <a:ln>
            <a:noFill/>
          </a:ln>
        </p:spPr>
        <p:txBody>
          <a:bodyPr anchorCtr="0" anchor="t" bIns="45700" lIns="91425" spcFirstLastPara="1" rIns="91425" wrap="square" tIns="45700">
            <a:noAutofit/>
          </a:bodyPr>
          <a:lstStyle>
            <a:lvl1pPr lvl="0" algn="ctr">
              <a:spcBef>
                <a:spcPts val="480"/>
              </a:spcBef>
              <a:spcAft>
                <a:spcPts val="0"/>
              </a:spcAft>
              <a:buClr>
                <a:schemeClr val="dk1"/>
              </a:buClr>
              <a:buSzPts val="2400"/>
              <a:buNone/>
              <a:defRPr sz="2400">
                <a:solidFill>
                  <a:schemeClr val="dk1"/>
                </a:solidFill>
                <a:latin typeface="Candara"/>
                <a:ea typeface="Candara"/>
                <a:cs typeface="Candara"/>
                <a:sym typeface="Candara"/>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7" name="Google Shape;17;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8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8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8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8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8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8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8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8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0" name="Google Shape;20;p2"/>
          <p:cNvSpPr/>
          <p:nvPr/>
        </p:nvSpPr>
        <p:spPr>
          <a:xfrm>
            <a:off x="0" y="2672184"/>
            <a:ext cx="9144000" cy="2332141"/>
          </a:xfrm>
          <a:prstGeom prst="rect">
            <a:avLst/>
          </a:prstGeom>
          <a:solidFill>
            <a:srgbClr val="58585A"/>
          </a:solidFill>
          <a:ln cap="flat" cmpd="sng" w="9525">
            <a:solidFill>
              <a:srgbClr val="D7D7D7"/>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1" name="Google Shape;21;p2"/>
          <p:cNvSpPr txBox="1"/>
          <p:nvPr/>
        </p:nvSpPr>
        <p:spPr>
          <a:xfrm>
            <a:off x="1434645" y="5969507"/>
            <a:ext cx="6923933" cy="17526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Ashley McGrath, Assessment Director</a:t>
            </a:r>
            <a:endParaRPr/>
          </a:p>
        </p:txBody>
      </p:sp>
      <p:sp>
        <p:nvSpPr>
          <p:cNvPr id="22" name="Google Shape;22;p2"/>
          <p:cNvSpPr txBox="1"/>
          <p:nvPr>
            <p:ph type="title"/>
          </p:nvPr>
        </p:nvSpPr>
        <p:spPr>
          <a:xfrm>
            <a:off x="358856" y="2963006"/>
            <a:ext cx="8440760" cy="182419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4400">
                <a:solidFill>
                  <a:schemeClr val="lt1"/>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descr="A close up of a sign&#10;&#10;Description automatically generated" id="23" name="Google Shape;23;p2"/>
          <p:cNvPicPr preferRelativeResize="0"/>
          <p:nvPr/>
        </p:nvPicPr>
        <p:blipFill rotWithShape="1">
          <a:blip r:embed="rId2">
            <a:alphaModFix/>
          </a:blip>
          <a:srcRect b="27443" l="10410" r="10539" t="4171"/>
          <a:stretch/>
        </p:blipFill>
        <p:spPr>
          <a:xfrm>
            <a:off x="441121" y="171036"/>
            <a:ext cx="2216725" cy="1758842"/>
          </a:xfrm>
          <a:prstGeom prst="rect">
            <a:avLst/>
          </a:prstGeom>
          <a:noFill/>
          <a:ln>
            <a:noFill/>
          </a:ln>
        </p:spPr>
      </p:pic>
      <p:sp>
        <p:nvSpPr>
          <p:cNvPr id="24" name="Google Shape;24;p2"/>
          <p:cNvSpPr txBox="1"/>
          <p:nvPr/>
        </p:nvSpPr>
        <p:spPr>
          <a:xfrm>
            <a:off x="2479721" y="753252"/>
            <a:ext cx="6392879"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6000" u="none" cap="none" strike="noStrike">
                <a:solidFill>
                  <a:srgbClr val="58585A"/>
                </a:solidFill>
                <a:latin typeface="Candara"/>
                <a:ea typeface="Candara"/>
                <a:cs typeface="Candara"/>
                <a:sym typeface="Candara"/>
              </a:rPr>
              <a:t>Montana</a:t>
            </a:r>
            <a:r>
              <a:rPr b="0" i="0" lang="en-US" sz="4000" u="none" cap="none" strike="noStrike">
                <a:solidFill>
                  <a:schemeClr val="dk1"/>
                </a:solidFill>
                <a:latin typeface="Candara"/>
                <a:ea typeface="Candara"/>
                <a:cs typeface="Candara"/>
                <a:sym typeface="Candara"/>
              </a:rPr>
              <a:t> </a:t>
            </a:r>
            <a:endParaRPr/>
          </a:p>
          <a:p>
            <a:pPr indent="0" lvl="0" marL="0" marR="0" rtl="0" algn="l">
              <a:spcBef>
                <a:spcPts val="0"/>
              </a:spcBef>
              <a:spcAft>
                <a:spcPts val="0"/>
              </a:spcAft>
              <a:buNone/>
            </a:pPr>
            <a:r>
              <a:rPr b="1" lang="en-US" sz="4000">
                <a:solidFill>
                  <a:srgbClr val="C12730"/>
                </a:solidFill>
                <a:latin typeface="Candara"/>
                <a:ea typeface="Candara"/>
                <a:cs typeface="Candara"/>
                <a:sym typeface="Candara"/>
              </a:rPr>
              <a:t>Office of Public Instruction</a:t>
            </a:r>
            <a:endParaRPr/>
          </a:p>
        </p:txBody>
      </p:sp>
      <p:sp>
        <p:nvSpPr>
          <p:cNvPr id="25" name="Google Shape;25;p2"/>
          <p:cNvSpPr/>
          <p:nvPr/>
        </p:nvSpPr>
        <p:spPr>
          <a:xfrm>
            <a:off x="551369" y="1844454"/>
            <a:ext cx="1925782" cy="376246"/>
          </a:xfrm>
          <a:prstGeom prst="rect">
            <a:avLst/>
          </a:prstGeom>
          <a:solidFill>
            <a:srgbClr val="C12730"/>
          </a:solidFill>
          <a:ln cap="flat" cmpd="sng" w="9525">
            <a:solidFill>
              <a:srgbClr val="D7D7D7"/>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and Content">
  <p:cSld name="10_Title and Content">
    <p:spTree>
      <p:nvGrpSpPr>
        <p:cNvPr id="81" name="Shape 81"/>
        <p:cNvGrpSpPr/>
        <p:nvPr/>
      </p:nvGrpSpPr>
      <p:grpSpPr>
        <a:xfrm>
          <a:off x="0" y="0"/>
          <a:ext cx="0" cy="0"/>
          <a:chOff x="0" y="0"/>
          <a:chExt cx="0" cy="0"/>
        </a:xfrm>
      </p:grpSpPr>
      <p:sp>
        <p:nvSpPr>
          <p:cNvPr id="82" name="Google Shape;82;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a:latin typeface="Candara"/>
                <a:ea typeface="Candara"/>
                <a:cs typeface="Candara"/>
                <a:sym typeface="Candara"/>
              </a:defRPr>
            </a:lvl1pPr>
            <a:lvl2pPr indent="-406400" lvl="1" marL="914400" algn="l">
              <a:spcBef>
                <a:spcPts val="560"/>
              </a:spcBef>
              <a:spcAft>
                <a:spcPts val="0"/>
              </a:spcAft>
              <a:buClr>
                <a:schemeClr val="dk1"/>
              </a:buClr>
              <a:buSzPts val="2800"/>
              <a:buChar char="–"/>
              <a:defRPr>
                <a:latin typeface="Candara"/>
                <a:ea typeface="Candara"/>
                <a:cs typeface="Candara"/>
                <a:sym typeface="Candara"/>
              </a:defRPr>
            </a:lvl2pPr>
            <a:lvl3pPr indent="-381000" lvl="2" marL="1371600" algn="l">
              <a:spcBef>
                <a:spcPts val="480"/>
              </a:spcBef>
              <a:spcAft>
                <a:spcPts val="0"/>
              </a:spcAft>
              <a:buClr>
                <a:schemeClr val="dk1"/>
              </a:buClr>
              <a:buSzPts val="2400"/>
              <a:buChar char="•"/>
              <a:defRPr>
                <a:latin typeface="Candara"/>
                <a:ea typeface="Candara"/>
                <a:cs typeface="Candara"/>
                <a:sym typeface="Candara"/>
              </a:defRPr>
            </a:lvl3pPr>
            <a:lvl4pPr indent="-355600" lvl="3" marL="1828800" algn="l">
              <a:spcBef>
                <a:spcPts val="400"/>
              </a:spcBef>
              <a:spcAft>
                <a:spcPts val="0"/>
              </a:spcAft>
              <a:buClr>
                <a:schemeClr val="dk1"/>
              </a:buClr>
              <a:buSzPts val="2000"/>
              <a:buChar char="–"/>
              <a:defRPr>
                <a:latin typeface="Candara"/>
                <a:ea typeface="Candara"/>
                <a:cs typeface="Candara"/>
                <a:sym typeface="Candara"/>
              </a:defRPr>
            </a:lvl4pPr>
            <a:lvl5pPr indent="-355600" lvl="4" marL="2286000" algn="l">
              <a:spcBef>
                <a:spcPts val="400"/>
              </a:spcBef>
              <a:spcAft>
                <a:spcPts val="0"/>
              </a:spcAft>
              <a:buClr>
                <a:schemeClr val="dk1"/>
              </a:buClr>
              <a:buSzPts val="2000"/>
              <a:buChar char="»"/>
              <a:defRPr>
                <a:latin typeface="Candara"/>
                <a:ea typeface="Candara"/>
                <a:cs typeface="Candara"/>
                <a:sym typeface="Candar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3" name="Google Shape;83;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txBox="1"/>
          <p:nvPr>
            <p:ph type="title"/>
          </p:nvPr>
        </p:nvSpPr>
        <p:spPr>
          <a:xfrm>
            <a:off x="1283151" y="274638"/>
            <a:ext cx="7719233"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25408E"/>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id="85" name="Google Shape;85;p11"/>
          <p:cNvPicPr preferRelativeResize="0"/>
          <p:nvPr/>
        </p:nvPicPr>
        <p:blipFill rotWithShape="1">
          <a:blip r:embed="rId2">
            <a:alphaModFix/>
          </a:blip>
          <a:srcRect b="0" l="0" r="0" t="0"/>
          <a:stretch/>
        </p:blipFill>
        <p:spPr>
          <a:xfrm>
            <a:off x="7348992" y="29412"/>
            <a:ext cx="1795008" cy="1600200"/>
          </a:xfrm>
          <a:prstGeom prst="rect">
            <a:avLst/>
          </a:prstGeom>
          <a:noFill/>
          <a:ln>
            <a:noFill/>
          </a:ln>
        </p:spPr>
      </p:pic>
      <p:pic>
        <p:nvPicPr>
          <p:cNvPr id="86" name="Google Shape;86;p11"/>
          <p:cNvPicPr preferRelativeResize="0"/>
          <p:nvPr/>
        </p:nvPicPr>
        <p:blipFill rotWithShape="1">
          <a:blip r:embed="rId3">
            <a:alphaModFix/>
          </a:blip>
          <a:srcRect b="0" l="0" r="0" t="0"/>
          <a:stretch/>
        </p:blipFill>
        <p:spPr>
          <a:xfrm>
            <a:off x="102156" y="198324"/>
            <a:ext cx="1195807" cy="1203099"/>
          </a:xfrm>
          <a:prstGeom prst="rect">
            <a:avLst/>
          </a:prstGeom>
          <a:noFill/>
          <a:ln>
            <a:noFill/>
          </a:ln>
        </p:spPr>
      </p:pic>
      <p:sp>
        <p:nvSpPr>
          <p:cNvPr id="87" name="Google Shape;87;p11"/>
          <p:cNvSpPr/>
          <p:nvPr/>
        </p:nvSpPr>
        <p:spPr>
          <a:xfrm>
            <a:off x="160668" y="1466850"/>
            <a:ext cx="7154532" cy="117135"/>
          </a:xfrm>
          <a:prstGeom prst="rect">
            <a:avLst/>
          </a:prstGeom>
          <a:solidFill>
            <a:srgbClr val="25408E"/>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8" name="Google Shape;88;p11"/>
          <p:cNvSpPr txBox="1"/>
          <p:nvPr>
            <p:ph idx="12" type="sldNum"/>
          </p:nvPr>
        </p:nvSpPr>
        <p:spPr>
          <a:xfrm>
            <a:off x="7010400" y="6356350"/>
            <a:ext cx="21336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and Content">
  <p:cSld name="11_Title and Content">
    <p:spTree>
      <p:nvGrpSpPr>
        <p:cNvPr id="89" name="Shape 89"/>
        <p:cNvGrpSpPr/>
        <p:nvPr/>
      </p:nvGrpSpPr>
      <p:grpSpPr>
        <a:xfrm>
          <a:off x="0" y="0"/>
          <a:ext cx="0" cy="0"/>
          <a:chOff x="0" y="0"/>
          <a:chExt cx="0" cy="0"/>
        </a:xfrm>
      </p:grpSpPr>
      <p:sp>
        <p:nvSpPr>
          <p:cNvPr id="90" name="Google Shape;90;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a:latin typeface="Candara"/>
                <a:ea typeface="Candara"/>
                <a:cs typeface="Candara"/>
                <a:sym typeface="Candara"/>
              </a:defRPr>
            </a:lvl1pPr>
            <a:lvl2pPr indent="-406400" lvl="1" marL="914400" algn="l">
              <a:spcBef>
                <a:spcPts val="560"/>
              </a:spcBef>
              <a:spcAft>
                <a:spcPts val="0"/>
              </a:spcAft>
              <a:buClr>
                <a:schemeClr val="dk1"/>
              </a:buClr>
              <a:buSzPts val="2800"/>
              <a:buChar char="–"/>
              <a:defRPr>
                <a:latin typeface="Candara"/>
                <a:ea typeface="Candara"/>
                <a:cs typeface="Candara"/>
                <a:sym typeface="Candara"/>
              </a:defRPr>
            </a:lvl2pPr>
            <a:lvl3pPr indent="-381000" lvl="2" marL="1371600" algn="l">
              <a:spcBef>
                <a:spcPts val="480"/>
              </a:spcBef>
              <a:spcAft>
                <a:spcPts val="0"/>
              </a:spcAft>
              <a:buClr>
                <a:schemeClr val="dk1"/>
              </a:buClr>
              <a:buSzPts val="2400"/>
              <a:buChar char="•"/>
              <a:defRPr>
                <a:latin typeface="Candara"/>
                <a:ea typeface="Candara"/>
                <a:cs typeface="Candara"/>
                <a:sym typeface="Candara"/>
              </a:defRPr>
            </a:lvl3pPr>
            <a:lvl4pPr indent="-355600" lvl="3" marL="1828800" algn="l">
              <a:spcBef>
                <a:spcPts val="400"/>
              </a:spcBef>
              <a:spcAft>
                <a:spcPts val="0"/>
              </a:spcAft>
              <a:buClr>
                <a:schemeClr val="dk1"/>
              </a:buClr>
              <a:buSzPts val="2000"/>
              <a:buChar char="–"/>
              <a:defRPr>
                <a:latin typeface="Candara"/>
                <a:ea typeface="Candara"/>
                <a:cs typeface="Candara"/>
                <a:sym typeface="Candara"/>
              </a:defRPr>
            </a:lvl4pPr>
            <a:lvl5pPr indent="-355600" lvl="4" marL="2286000" algn="l">
              <a:spcBef>
                <a:spcPts val="400"/>
              </a:spcBef>
              <a:spcAft>
                <a:spcPts val="0"/>
              </a:spcAft>
              <a:buClr>
                <a:schemeClr val="dk1"/>
              </a:buClr>
              <a:buSzPts val="2000"/>
              <a:buChar char="»"/>
              <a:defRPr>
                <a:latin typeface="Candara"/>
                <a:ea typeface="Candara"/>
                <a:cs typeface="Candara"/>
                <a:sym typeface="Candar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1" name="Google Shape;9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
          <p:cNvSpPr txBox="1"/>
          <p:nvPr>
            <p:ph type="title"/>
          </p:nvPr>
        </p:nvSpPr>
        <p:spPr>
          <a:xfrm>
            <a:off x="1283151" y="274638"/>
            <a:ext cx="7719233"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25408E"/>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id="93" name="Google Shape;93;p12"/>
          <p:cNvPicPr preferRelativeResize="0"/>
          <p:nvPr/>
        </p:nvPicPr>
        <p:blipFill rotWithShape="1">
          <a:blip r:embed="rId2">
            <a:alphaModFix/>
          </a:blip>
          <a:srcRect b="0" l="0" r="0" t="0"/>
          <a:stretch/>
        </p:blipFill>
        <p:spPr>
          <a:xfrm>
            <a:off x="7327178" y="40372"/>
            <a:ext cx="1816822" cy="1600200"/>
          </a:xfrm>
          <a:prstGeom prst="rect">
            <a:avLst/>
          </a:prstGeom>
          <a:noFill/>
          <a:ln>
            <a:noFill/>
          </a:ln>
        </p:spPr>
      </p:pic>
      <p:pic>
        <p:nvPicPr>
          <p:cNvPr id="94" name="Google Shape;94;p12"/>
          <p:cNvPicPr preferRelativeResize="0"/>
          <p:nvPr/>
        </p:nvPicPr>
        <p:blipFill rotWithShape="1">
          <a:blip r:embed="rId3">
            <a:alphaModFix/>
          </a:blip>
          <a:srcRect b="0" l="0" r="0" t="0"/>
          <a:stretch/>
        </p:blipFill>
        <p:spPr>
          <a:xfrm>
            <a:off x="102156" y="198324"/>
            <a:ext cx="1195807" cy="1203099"/>
          </a:xfrm>
          <a:prstGeom prst="rect">
            <a:avLst/>
          </a:prstGeom>
          <a:noFill/>
          <a:ln>
            <a:noFill/>
          </a:ln>
        </p:spPr>
      </p:pic>
      <p:sp>
        <p:nvSpPr>
          <p:cNvPr id="95" name="Google Shape;95;p12"/>
          <p:cNvSpPr/>
          <p:nvPr/>
        </p:nvSpPr>
        <p:spPr>
          <a:xfrm>
            <a:off x="160668" y="1466850"/>
            <a:ext cx="7154532" cy="117135"/>
          </a:xfrm>
          <a:prstGeom prst="rect">
            <a:avLst/>
          </a:prstGeom>
          <a:solidFill>
            <a:srgbClr val="25408E"/>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 name="Google Shape;96;p12"/>
          <p:cNvSpPr txBox="1"/>
          <p:nvPr>
            <p:ph idx="12" type="sldNum"/>
          </p:nvPr>
        </p:nvSpPr>
        <p:spPr>
          <a:xfrm>
            <a:off x="7010400" y="6356349"/>
            <a:ext cx="21336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and Content">
  <p:cSld name="12_Title and Content">
    <p:spTree>
      <p:nvGrpSpPr>
        <p:cNvPr id="97" name="Shape 97"/>
        <p:cNvGrpSpPr/>
        <p:nvPr/>
      </p:nvGrpSpPr>
      <p:grpSpPr>
        <a:xfrm>
          <a:off x="0" y="0"/>
          <a:ext cx="0" cy="0"/>
          <a:chOff x="0" y="0"/>
          <a:chExt cx="0" cy="0"/>
        </a:xfrm>
      </p:grpSpPr>
      <p:sp>
        <p:nvSpPr>
          <p:cNvPr id="98" name="Google Shape;98;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a:latin typeface="Candara"/>
                <a:ea typeface="Candara"/>
                <a:cs typeface="Candara"/>
                <a:sym typeface="Candara"/>
              </a:defRPr>
            </a:lvl1pPr>
            <a:lvl2pPr indent="-406400" lvl="1" marL="914400" algn="l">
              <a:spcBef>
                <a:spcPts val="560"/>
              </a:spcBef>
              <a:spcAft>
                <a:spcPts val="0"/>
              </a:spcAft>
              <a:buClr>
                <a:schemeClr val="dk1"/>
              </a:buClr>
              <a:buSzPts val="2800"/>
              <a:buChar char="–"/>
              <a:defRPr>
                <a:latin typeface="Candara"/>
                <a:ea typeface="Candara"/>
                <a:cs typeface="Candara"/>
                <a:sym typeface="Candara"/>
              </a:defRPr>
            </a:lvl2pPr>
            <a:lvl3pPr indent="-381000" lvl="2" marL="1371600" algn="l">
              <a:spcBef>
                <a:spcPts val="480"/>
              </a:spcBef>
              <a:spcAft>
                <a:spcPts val="0"/>
              </a:spcAft>
              <a:buClr>
                <a:schemeClr val="dk1"/>
              </a:buClr>
              <a:buSzPts val="2400"/>
              <a:buChar char="•"/>
              <a:defRPr>
                <a:latin typeface="Candara"/>
                <a:ea typeface="Candara"/>
                <a:cs typeface="Candara"/>
                <a:sym typeface="Candara"/>
              </a:defRPr>
            </a:lvl3pPr>
            <a:lvl4pPr indent="-355600" lvl="3" marL="1828800" algn="l">
              <a:spcBef>
                <a:spcPts val="400"/>
              </a:spcBef>
              <a:spcAft>
                <a:spcPts val="0"/>
              </a:spcAft>
              <a:buClr>
                <a:schemeClr val="dk1"/>
              </a:buClr>
              <a:buSzPts val="2000"/>
              <a:buChar char="–"/>
              <a:defRPr>
                <a:latin typeface="Candara"/>
                <a:ea typeface="Candara"/>
                <a:cs typeface="Candara"/>
                <a:sym typeface="Candara"/>
              </a:defRPr>
            </a:lvl4pPr>
            <a:lvl5pPr indent="-355600" lvl="4" marL="2286000" algn="l">
              <a:spcBef>
                <a:spcPts val="400"/>
              </a:spcBef>
              <a:spcAft>
                <a:spcPts val="0"/>
              </a:spcAft>
              <a:buClr>
                <a:schemeClr val="dk1"/>
              </a:buClr>
              <a:buSzPts val="2000"/>
              <a:buChar char="»"/>
              <a:defRPr>
                <a:latin typeface="Candara"/>
                <a:ea typeface="Candara"/>
                <a:cs typeface="Candara"/>
                <a:sym typeface="Candar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9" name="Google Shape;99;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3"/>
          <p:cNvSpPr txBox="1"/>
          <p:nvPr>
            <p:ph type="title"/>
          </p:nvPr>
        </p:nvSpPr>
        <p:spPr>
          <a:xfrm>
            <a:off x="1283151" y="274638"/>
            <a:ext cx="7719233"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25408E"/>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id="101" name="Google Shape;101;p13"/>
          <p:cNvPicPr preferRelativeResize="0"/>
          <p:nvPr/>
        </p:nvPicPr>
        <p:blipFill rotWithShape="1">
          <a:blip r:embed="rId2">
            <a:alphaModFix/>
          </a:blip>
          <a:srcRect b="0" l="0" r="0" t="0"/>
          <a:stretch/>
        </p:blipFill>
        <p:spPr>
          <a:xfrm>
            <a:off x="102156" y="198324"/>
            <a:ext cx="1195807" cy="1203099"/>
          </a:xfrm>
          <a:prstGeom prst="rect">
            <a:avLst/>
          </a:prstGeom>
          <a:noFill/>
          <a:ln>
            <a:noFill/>
          </a:ln>
        </p:spPr>
      </p:pic>
      <p:pic>
        <p:nvPicPr>
          <p:cNvPr id="102" name="Google Shape;102;p13"/>
          <p:cNvPicPr preferRelativeResize="0"/>
          <p:nvPr/>
        </p:nvPicPr>
        <p:blipFill rotWithShape="1">
          <a:blip r:embed="rId3">
            <a:alphaModFix/>
          </a:blip>
          <a:srcRect b="0" l="0" r="0" t="0"/>
          <a:stretch/>
        </p:blipFill>
        <p:spPr>
          <a:xfrm>
            <a:off x="7260579" y="1"/>
            <a:ext cx="1883421" cy="1600200"/>
          </a:xfrm>
          <a:prstGeom prst="rect">
            <a:avLst/>
          </a:prstGeom>
          <a:noFill/>
          <a:ln>
            <a:noFill/>
          </a:ln>
        </p:spPr>
      </p:pic>
      <p:sp>
        <p:nvSpPr>
          <p:cNvPr id="103" name="Google Shape;103;p13"/>
          <p:cNvSpPr/>
          <p:nvPr/>
        </p:nvSpPr>
        <p:spPr>
          <a:xfrm>
            <a:off x="160668" y="1466850"/>
            <a:ext cx="7154532" cy="117135"/>
          </a:xfrm>
          <a:prstGeom prst="rect">
            <a:avLst/>
          </a:prstGeom>
          <a:solidFill>
            <a:srgbClr val="25408E"/>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104" name="Shape 104"/>
        <p:cNvGrpSpPr/>
        <p:nvPr/>
      </p:nvGrpSpPr>
      <p:grpSpPr>
        <a:xfrm>
          <a:off x="0" y="0"/>
          <a:ext cx="0" cy="0"/>
          <a:chOff x="0" y="0"/>
          <a:chExt cx="0" cy="0"/>
        </a:xfrm>
      </p:grpSpPr>
      <p:sp>
        <p:nvSpPr>
          <p:cNvPr id="105" name="Google Shape;105;p14"/>
          <p:cNvSpPr txBox="1"/>
          <p:nvPr>
            <p:ph type="ctrTitle"/>
          </p:nvPr>
        </p:nvSpPr>
        <p:spPr>
          <a:xfrm>
            <a:off x="276225" y="454025"/>
            <a:ext cx="8504484"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6" name="Google Shape;106;p14"/>
          <p:cNvSpPr/>
          <p:nvPr/>
        </p:nvSpPr>
        <p:spPr>
          <a:xfrm>
            <a:off x="275898" y="1970683"/>
            <a:ext cx="8504811" cy="772511"/>
          </a:xfrm>
          <a:prstGeom prst="rect">
            <a:avLst/>
          </a:prstGeom>
          <a:solidFill>
            <a:srgbClr val="C1273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07" name="Google Shape;107;p14"/>
          <p:cNvPicPr preferRelativeResize="0"/>
          <p:nvPr/>
        </p:nvPicPr>
        <p:blipFill rotWithShape="1">
          <a:blip r:embed="rId2">
            <a:alphaModFix/>
          </a:blip>
          <a:srcRect b="0" l="0" r="0" t="0"/>
          <a:stretch/>
        </p:blipFill>
        <p:spPr>
          <a:xfrm>
            <a:off x="3057826" y="5961487"/>
            <a:ext cx="3011214" cy="75998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08" name="Shape 108"/>
        <p:cNvGrpSpPr/>
        <p:nvPr/>
      </p:nvGrpSpPr>
      <p:grpSpPr>
        <a:xfrm>
          <a:off x="0" y="0"/>
          <a:ext cx="0" cy="0"/>
          <a:chOff x="0" y="0"/>
          <a:chExt cx="0" cy="0"/>
        </a:xfrm>
      </p:grpSpPr>
      <p:sp>
        <p:nvSpPr>
          <p:cNvPr id="109" name="Google Shape;109;p15"/>
          <p:cNvSpPr/>
          <p:nvPr/>
        </p:nvSpPr>
        <p:spPr>
          <a:xfrm>
            <a:off x="304799" y="200025"/>
            <a:ext cx="8534401" cy="6362700"/>
          </a:xfrm>
          <a:prstGeom prst="rect">
            <a:avLst/>
          </a:prstGeom>
          <a:solidFill>
            <a:srgbClr val="C12730"/>
          </a:solidFill>
          <a:ln cap="flat" cmpd="sng" w="9525">
            <a:solidFill>
              <a:srgbClr val="D7D7D7"/>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0" name="Google Shape;110;p15"/>
          <p:cNvSpPr/>
          <p:nvPr/>
        </p:nvSpPr>
        <p:spPr>
          <a:xfrm>
            <a:off x="666750" y="609601"/>
            <a:ext cx="7829550" cy="1924049"/>
          </a:xfrm>
          <a:prstGeom prst="rect">
            <a:avLst/>
          </a:prstGeom>
          <a:solidFill>
            <a:schemeClr val="lt1"/>
          </a:solidFill>
          <a:ln cap="flat" cmpd="sng" w="9525">
            <a:solidFill>
              <a:srgbClr val="D7D7D7"/>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5400">
              <a:solidFill>
                <a:schemeClr val="lt1"/>
              </a:solidFill>
              <a:latin typeface="Arial"/>
              <a:ea typeface="Arial"/>
              <a:cs typeface="Arial"/>
              <a:sym typeface="Arial"/>
            </a:endParaRPr>
          </a:p>
        </p:txBody>
      </p:sp>
      <p:sp>
        <p:nvSpPr>
          <p:cNvPr id="111" name="Google Shape;111;p15"/>
          <p:cNvSpPr txBox="1"/>
          <p:nvPr/>
        </p:nvSpPr>
        <p:spPr>
          <a:xfrm>
            <a:off x="1190848" y="4444408"/>
            <a:ext cx="6592186" cy="132343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Arial"/>
              <a:buNone/>
            </a:pPr>
            <a:r>
              <a:rPr b="1" i="0" lang="en-US" sz="4000" u="sng" strike="noStrike">
                <a:solidFill>
                  <a:schemeClr val="dk1"/>
                </a:solidFill>
                <a:latin typeface="Arial"/>
                <a:ea typeface="Arial"/>
                <a:cs typeface="Arial"/>
                <a:sym typeface="Arial"/>
                <a:hlinkClick r:id="rId2">
                  <a:extLst>
                    <a:ext uri="{A12FA001-AC4F-418D-AE19-62706E023703}">
                      <ahyp:hlinkClr val="tx"/>
                    </a:ext>
                  </a:extLst>
                </a:hlinkClick>
              </a:rPr>
              <a:t>2020 Montana Waivers</a:t>
            </a:r>
            <a:endParaRPr b="1" i="0" sz="4000">
              <a:solidFill>
                <a:schemeClr val="dk1"/>
              </a:solidFill>
              <a:latin typeface="Arial"/>
              <a:ea typeface="Arial"/>
              <a:cs typeface="Arial"/>
              <a:sym typeface="Arial"/>
            </a:endParaRPr>
          </a:p>
          <a:p>
            <a:pPr indent="0" lvl="0" marL="0" marR="0" rtl="0" algn="ctr">
              <a:spcBef>
                <a:spcPts val="0"/>
              </a:spcBef>
              <a:spcAft>
                <a:spcPts val="0"/>
              </a:spcAft>
              <a:buNone/>
            </a:pPr>
            <a:r>
              <a:rPr b="1" lang="en-US" sz="4000">
                <a:solidFill>
                  <a:schemeClr val="dk1"/>
                </a:solidFill>
                <a:latin typeface="Arial"/>
                <a:ea typeface="Arial"/>
                <a:cs typeface="Arial"/>
                <a:sym typeface="Arial"/>
              </a:rPr>
              <a:t>Public Comment Process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12" name="Shape 112"/>
        <p:cNvGrpSpPr/>
        <p:nvPr/>
      </p:nvGrpSpPr>
      <p:grpSpPr>
        <a:xfrm>
          <a:off x="0" y="0"/>
          <a:ext cx="0" cy="0"/>
          <a:chOff x="0" y="0"/>
          <a:chExt cx="0" cy="0"/>
        </a:xfrm>
      </p:grpSpPr>
      <p:sp>
        <p:nvSpPr>
          <p:cNvPr id="113" name="Google Shape;113;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a:latin typeface="Candara"/>
                <a:ea typeface="Candara"/>
                <a:cs typeface="Candara"/>
                <a:sym typeface="Candara"/>
              </a:defRPr>
            </a:lvl1pPr>
            <a:lvl2pPr indent="-406400" lvl="1" marL="914400" algn="l">
              <a:spcBef>
                <a:spcPts val="560"/>
              </a:spcBef>
              <a:spcAft>
                <a:spcPts val="0"/>
              </a:spcAft>
              <a:buClr>
                <a:schemeClr val="dk1"/>
              </a:buClr>
              <a:buSzPts val="2800"/>
              <a:buChar char="–"/>
              <a:defRPr>
                <a:latin typeface="Candara"/>
                <a:ea typeface="Candara"/>
                <a:cs typeface="Candara"/>
                <a:sym typeface="Candara"/>
              </a:defRPr>
            </a:lvl2pPr>
            <a:lvl3pPr indent="-381000" lvl="2" marL="1371600" algn="l">
              <a:spcBef>
                <a:spcPts val="480"/>
              </a:spcBef>
              <a:spcAft>
                <a:spcPts val="0"/>
              </a:spcAft>
              <a:buClr>
                <a:schemeClr val="dk1"/>
              </a:buClr>
              <a:buSzPts val="2400"/>
              <a:buChar char="•"/>
              <a:defRPr>
                <a:latin typeface="Candara"/>
                <a:ea typeface="Candara"/>
                <a:cs typeface="Candara"/>
                <a:sym typeface="Candara"/>
              </a:defRPr>
            </a:lvl3pPr>
            <a:lvl4pPr indent="-355600" lvl="3" marL="1828800" algn="l">
              <a:spcBef>
                <a:spcPts val="400"/>
              </a:spcBef>
              <a:spcAft>
                <a:spcPts val="0"/>
              </a:spcAft>
              <a:buClr>
                <a:schemeClr val="dk1"/>
              </a:buClr>
              <a:buSzPts val="2000"/>
              <a:buChar char="–"/>
              <a:defRPr>
                <a:latin typeface="Candara"/>
                <a:ea typeface="Candara"/>
                <a:cs typeface="Candara"/>
                <a:sym typeface="Candara"/>
              </a:defRPr>
            </a:lvl4pPr>
            <a:lvl5pPr indent="-355600" lvl="4" marL="2286000" algn="l">
              <a:spcBef>
                <a:spcPts val="400"/>
              </a:spcBef>
              <a:spcAft>
                <a:spcPts val="0"/>
              </a:spcAft>
              <a:buClr>
                <a:schemeClr val="dk1"/>
              </a:buClr>
              <a:buSzPts val="2000"/>
              <a:buChar char="»"/>
              <a:defRPr>
                <a:latin typeface="Candara"/>
                <a:ea typeface="Candara"/>
                <a:cs typeface="Candara"/>
                <a:sym typeface="Candar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4" name="Google Shape;114;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6"/>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a:solidFill>
                  <a:schemeClr val="dk1"/>
                </a:solidFill>
                <a:latin typeface="Arial"/>
                <a:ea typeface="Arial"/>
                <a:cs typeface="Arial"/>
                <a:sym typeface="Arial"/>
              </a:defRPr>
            </a:lvl1pPr>
            <a:lvl2pPr indent="0" lvl="1" marL="0" algn="r">
              <a:spcBef>
                <a:spcPts val="0"/>
              </a:spcBef>
              <a:spcAft>
                <a:spcPts val="0"/>
              </a:spcAft>
              <a:buNone/>
              <a:defRPr>
                <a:solidFill>
                  <a:schemeClr val="dk1"/>
                </a:solidFill>
                <a:latin typeface="Arial"/>
                <a:ea typeface="Arial"/>
                <a:cs typeface="Arial"/>
                <a:sym typeface="Arial"/>
              </a:defRPr>
            </a:lvl2pPr>
            <a:lvl3pPr indent="0" lvl="2" marL="0" algn="r">
              <a:spcBef>
                <a:spcPts val="0"/>
              </a:spcBef>
              <a:spcAft>
                <a:spcPts val="0"/>
              </a:spcAft>
              <a:buNone/>
              <a:defRPr>
                <a:solidFill>
                  <a:schemeClr val="dk1"/>
                </a:solidFill>
                <a:latin typeface="Arial"/>
                <a:ea typeface="Arial"/>
                <a:cs typeface="Arial"/>
                <a:sym typeface="Arial"/>
              </a:defRPr>
            </a:lvl3pPr>
            <a:lvl4pPr indent="0" lvl="3" marL="0" algn="r">
              <a:spcBef>
                <a:spcPts val="0"/>
              </a:spcBef>
              <a:spcAft>
                <a:spcPts val="0"/>
              </a:spcAft>
              <a:buNone/>
              <a:defRPr>
                <a:solidFill>
                  <a:schemeClr val="dk1"/>
                </a:solidFill>
                <a:latin typeface="Arial"/>
                <a:ea typeface="Arial"/>
                <a:cs typeface="Arial"/>
                <a:sym typeface="Arial"/>
              </a:defRPr>
            </a:lvl4pPr>
            <a:lvl5pPr indent="0" lvl="4" marL="0" algn="r">
              <a:spcBef>
                <a:spcPts val="0"/>
              </a:spcBef>
              <a:spcAft>
                <a:spcPts val="0"/>
              </a:spcAft>
              <a:buNone/>
              <a:defRPr>
                <a:solidFill>
                  <a:schemeClr val="dk1"/>
                </a:solidFill>
                <a:latin typeface="Arial"/>
                <a:ea typeface="Arial"/>
                <a:cs typeface="Arial"/>
                <a:sym typeface="Arial"/>
              </a:defRPr>
            </a:lvl5pPr>
            <a:lvl6pPr indent="0" lvl="5" marL="0" algn="r">
              <a:spcBef>
                <a:spcPts val="0"/>
              </a:spcBef>
              <a:spcAft>
                <a:spcPts val="0"/>
              </a:spcAft>
              <a:buNone/>
              <a:defRPr>
                <a:solidFill>
                  <a:schemeClr val="dk1"/>
                </a:solidFill>
                <a:latin typeface="Arial"/>
                <a:ea typeface="Arial"/>
                <a:cs typeface="Arial"/>
                <a:sym typeface="Arial"/>
              </a:defRPr>
            </a:lvl6pPr>
            <a:lvl7pPr indent="0" lvl="6" marL="0" algn="r">
              <a:spcBef>
                <a:spcPts val="0"/>
              </a:spcBef>
              <a:spcAft>
                <a:spcPts val="0"/>
              </a:spcAft>
              <a:buNone/>
              <a:defRPr>
                <a:solidFill>
                  <a:schemeClr val="dk1"/>
                </a:solidFill>
                <a:latin typeface="Arial"/>
                <a:ea typeface="Arial"/>
                <a:cs typeface="Arial"/>
                <a:sym typeface="Arial"/>
              </a:defRPr>
            </a:lvl7pPr>
            <a:lvl8pPr indent="0" lvl="7" marL="0" algn="r">
              <a:spcBef>
                <a:spcPts val="0"/>
              </a:spcBef>
              <a:spcAft>
                <a:spcPts val="0"/>
              </a:spcAft>
              <a:buNone/>
              <a:defRPr>
                <a:solidFill>
                  <a:schemeClr val="dk1"/>
                </a:solidFill>
                <a:latin typeface="Arial"/>
                <a:ea typeface="Arial"/>
                <a:cs typeface="Arial"/>
                <a:sym typeface="Arial"/>
              </a:defRPr>
            </a:lvl8pPr>
            <a:lvl9pPr indent="0" lvl="8" marL="0" algn="r">
              <a:spcBef>
                <a:spcPts val="0"/>
              </a:spcBef>
              <a:spcAft>
                <a:spcPts val="0"/>
              </a:spcAft>
              <a:buNone/>
              <a:defRPr>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6" name="Google Shape;116;p16"/>
          <p:cNvSpPr/>
          <p:nvPr/>
        </p:nvSpPr>
        <p:spPr>
          <a:xfrm>
            <a:off x="1273628" y="274637"/>
            <a:ext cx="7719231" cy="1143000"/>
          </a:xfrm>
          <a:prstGeom prst="rect">
            <a:avLst/>
          </a:prstGeom>
          <a:solidFill>
            <a:srgbClr val="C1273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7" name="Google Shape;117;p16"/>
          <p:cNvSpPr txBox="1"/>
          <p:nvPr>
            <p:ph type="title"/>
          </p:nvPr>
        </p:nvSpPr>
        <p:spPr>
          <a:xfrm>
            <a:off x="1273626" y="274638"/>
            <a:ext cx="7719233"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id="118" name="Google Shape;118;p16"/>
          <p:cNvPicPr preferRelativeResize="0"/>
          <p:nvPr/>
        </p:nvPicPr>
        <p:blipFill rotWithShape="1">
          <a:blip r:embed="rId2">
            <a:alphaModFix/>
          </a:blip>
          <a:srcRect b="0" l="0" r="0" t="0"/>
          <a:stretch/>
        </p:blipFill>
        <p:spPr>
          <a:xfrm>
            <a:off x="102156" y="264999"/>
            <a:ext cx="1195807" cy="120309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19" name="Shape 119"/>
        <p:cNvGrpSpPr/>
        <p:nvPr/>
      </p:nvGrpSpPr>
      <p:grpSpPr>
        <a:xfrm>
          <a:off x="0" y="0"/>
          <a:ext cx="0" cy="0"/>
          <a:chOff x="0" y="0"/>
          <a:chExt cx="0" cy="0"/>
        </a:xfrm>
      </p:grpSpPr>
      <p:sp>
        <p:nvSpPr>
          <p:cNvPr id="120" name="Google Shape;120;p17"/>
          <p:cNvSpPr/>
          <p:nvPr/>
        </p:nvSpPr>
        <p:spPr>
          <a:xfrm>
            <a:off x="13" y="0"/>
            <a:ext cx="3038100"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17"/>
          <p:cNvSpPr/>
          <p:nvPr/>
        </p:nvSpPr>
        <p:spPr>
          <a:xfrm>
            <a:off x="3030053" y="0"/>
            <a:ext cx="480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7"/>
          <p:cNvSpPr txBox="1"/>
          <p:nvPr>
            <p:ph type="title"/>
          </p:nvPr>
        </p:nvSpPr>
        <p:spPr>
          <a:xfrm>
            <a:off x="342900" y="594359"/>
            <a:ext cx="2400300" cy="2286000"/>
          </a:xfrm>
          <a:prstGeom prst="rect">
            <a:avLst/>
          </a:prstGeom>
          <a:noFill/>
          <a:ln>
            <a:noFill/>
          </a:ln>
        </p:spPr>
        <p:txBody>
          <a:bodyPr anchorCtr="0" anchor="b" bIns="45700" lIns="91425" spcFirstLastPara="1" rIns="91425" wrap="square" tIns="45700">
            <a:normAutofit/>
          </a:bodyPr>
          <a:lstStyle>
            <a:lvl1pPr lvl="0" rtl="0" algn="l">
              <a:lnSpc>
                <a:spcPct val="85000"/>
              </a:lnSpc>
              <a:spcBef>
                <a:spcPts val="0"/>
              </a:spcBef>
              <a:spcAft>
                <a:spcPts val="0"/>
              </a:spcAft>
              <a:buClr>
                <a:srgbClr val="FFFFFF"/>
              </a:buClr>
              <a:buSzPts val="2700"/>
              <a:buFont typeface="Calibri"/>
              <a:buNone/>
              <a:defRPr b="0" sz="27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3" name="Google Shape;123;p17"/>
          <p:cNvSpPr txBox="1"/>
          <p:nvPr>
            <p:ph idx="1" type="body"/>
          </p:nvPr>
        </p:nvSpPr>
        <p:spPr>
          <a:xfrm>
            <a:off x="3600450" y="731520"/>
            <a:ext cx="4869300" cy="5257500"/>
          </a:xfrm>
          <a:prstGeom prst="rect">
            <a:avLst/>
          </a:prstGeom>
          <a:noFill/>
          <a:ln>
            <a:noFill/>
          </a:ln>
        </p:spPr>
        <p:txBody>
          <a:bodyPr anchorCtr="0" anchor="t" bIns="45700" lIns="0" spcFirstLastPara="1" rIns="0" wrap="square" tIns="45700">
            <a:normAutofit/>
          </a:bodyPr>
          <a:lstStyle>
            <a:lvl1pPr indent="-342900" lvl="0" marL="457200" rtl="0" algn="l">
              <a:lnSpc>
                <a:spcPct val="90000"/>
              </a:lnSpc>
              <a:spcBef>
                <a:spcPts val="900"/>
              </a:spcBef>
              <a:spcAft>
                <a:spcPts val="0"/>
              </a:spcAft>
              <a:buSzPts val="1800"/>
              <a:buChar char=" "/>
              <a:defRPr/>
            </a:lvl1pPr>
            <a:lvl2pPr indent="-342900" lvl="1" marL="914400" rtl="0" algn="l">
              <a:lnSpc>
                <a:spcPct val="90000"/>
              </a:lnSpc>
              <a:spcBef>
                <a:spcPts val="150"/>
              </a:spcBef>
              <a:spcAft>
                <a:spcPts val="0"/>
              </a:spcAft>
              <a:buSzPts val="1800"/>
              <a:buChar char="◦"/>
              <a:defRPr/>
            </a:lvl2pPr>
            <a:lvl3pPr indent="-342900" lvl="2" marL="1371600" rtl="0" algn="l">
              <a:lnSpc>
                <a:spcPct val="90000"/>
              </a:lnSpc>
              <a:spcBef>
                <a:spcPts val="300"/>
              </a:spcBef>
              <a:spcAft>
                <a:spcPts val="0"/>
              </a:spcAft>
              <a:buSzPts val="1800"/>
              <a:buChar char="◦"/>
              <a:defRPr/>
            </a:lvl3pPr>
            <a:lvl4pPr indent="-342900" lvl="3" marL="1828800" rtl="0" algn="l">
              <a:lnSpc>
                <a:spcPct val="90000"/>
              </a:lnSpc>
              <a:spcBef>
                <a:spcPts val="300"/>
              </a:spcBef>
              <a:spcAft>
                <a:spcPts val="0"/>
              </a:spcAft>
              <a:buSzPts val="1800"/>
              <a:buChar char="◦"/>
              <a:defRPr/>
            </a:lvl4pPr>
            <a:lvl5pPr indent="-342900" lvl="4" marL="2286000" rtl="0" algn="l">
              <a:lnSpc>
                <a:spcPct val="90000"/>
              </a:lnSpc>
              <a:spcBef>
                <a:spcPts val="300"/>
              </a:spcBef>
              <a:spcAft>
                <a:spcPts val="0"/>
              </a:spcAft>
              <a:buSzPts val="1800"/>
              <a:buChar char="◦"/>
              <a:defRPr/>
            </a:lvl5pPr>
            <a:lvl6pPr indent="-342900" lvl="5" marL="2743200" rtl="0" algn="l">
              <a:lnSpc>
                <a:spcPct val="90000"/>
              </a:lnSpc>
              <a:spcBef>
                <a:spcPts val="300"/>
              </a:spcBef>
              <a:spcAft>
                <a:spcPts val="0"/>
              </a:spcAft>
              <a:buSzPts val="1800"/>
              <a:buChar char="◦"/>
              <a:defRPr/>
            </a:lvl6pPr>
            <a:lvl7pPr indent="-342900" lvl="6" marL="3200400" rtl="0" algn="l">
              <a:lnSpc>
                <a:spcPct val="90000"/>
              </a:lnSpc>
              <a:spcBef>
                <a:spcPts val="300"/>
              </a:spcBef>
              <a:spcAft>
                <a:spcPts val="0"/>
              </a:spcAft>
              <a:buSzPts val="1800"/>
              <a:buChar char="◦"/>
              <a:defRPr/>
            </a:lvl7pPr>
            <a:lvl8pPr indent="-342900" lvl="7" marL="3657600" rtl="0" algn="l">
              <a:lnSpc>
                <a:spcPct val="90000"/>
              </a:lnSpc>
              <a:spcBef>
                <a:spcPts val="300"/>
              </a:spcBef>
              <a:spcAft>
                <a:spcPts val="0"/>
              </a:spcAft>
              <a:buSzPts val="1800"/>
              <a:buChar char="◦"/>
              <a:defRPr/>
            </a:lvl8pPr>
            <a:lvl9pPr indent="-342900" lvl="8" marL="4114800" rtl="0" algn="l">
              <a:lnSpc>
                <a:spcPct val="90000"/>
              </a:lnSpc>
              <a:spcBef>
                <a:spcPts val="300"/>
              </a:spcBef>
              <a:spcAft>
                <a:spcPts val="300"/>
              </a:spcAft>
              <a:buSzPts val="1800"/>
              <a:buChar char="◦"/>
              <a:defRPr/>
            </a:lvl9pPr>
          </a:lstStyle>
          <a:p/>
        </p:txBody>
      </p:sp>
      <p:sp>
        <p:nvSpPr>
          <p:cNvPr id="124" name="Google Shape;124;p17"/>
          <p:cNvSpPr txBox="1"/>
          <p:nvPr>
            <p:ph idx="2" type="body"/>
          </p:nvPr>
        </p:nvSpPr>
        <p:spPr>
          <a:xfrm>
            <a:off x="342900" y="2926080"/>
            <a:ext cx="2400300" cy="33792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900"/>
              </a:spcBef>
              <a:spcAft>
                <a:spcPts val="0"/>
              </a:spcAft>
              <a:buSzPts val="1125"/>
              <a:buNone/>
              <a:defRPr sz="1125">
                <a:solidFill>
                  <a:srgbClr val="FFFFFF"/>
                </a:solidFill>
              </a:defRPr>
            </a:lvl1pPr>
            <a:lvl2pPr indent="-228600" lvl="1" marL="914400" rtl="0" algn="l">
              <a:lnSpc>
                <a:spcPct val="90000"/>
              </a:lnSpc>
              <a:spcBef>
                <a:spcPts val="150"/>
              </a:spcBef>
              <a:spcAft>
                <a:spcPts val="0"/>
              </a:spcAft>
              <a:buSzPts val="900"/>
              <a:buNone/>
              <a:defRPr sz="900"/>
            </a:lvl2pPr>
            <a:lvl3pPr indent="-228600" lvl="2" marL="1371600" rtl="0" algn="l">
              <a:lnSpc>
                <a:spcPct val="90000"/>
              </a:lnSpc>
              <a:spcBef>
                <a:spcPts val="300"/>
              </a:spcBef>
              <a:spcAft>
                <a:spcPts val="0"/>
              </a:spcAft>
              <a:buSzPts val="750"/>
              <a:buNone/>
              <a:defRPr sz="750"/>
            </a:lvl3pPr>
            <a:lvl4pPr indent="-228600" lvl="3" marL="1828800" rtl="0" algn="l">
              <a:lnSpc>
                <a:spcPct val="90000"/>
              </a:lnSpc>
              <a:spcBef>
                <a:spcPts val="300"/>
              </a:spcBef>
              <a:spcAft>
                <a:spcPts val="0"/>
              </a:spcAft>
              <a:buSzPts val="675"/>
              <a:buNone/>
              <a:defRPr sz="675"/>
            </a:lvl4pPr>
            <a:lvl5pPr indent="-228600" lvl="4" marL="2286000" rtl="0" algn="l">
              <a:lnSpc>
                <a:spcPct val="90000"/>
              </a:lnSpc>
              <a:spcBef>
                <a:spcPts val="300"/>
              </a:spcBef>
              <a:spcAft>
                <a:spcPts val="0"/>
              </a:spcAft>
              <a:buSzPts val="675"/>
              <a:buNone/>
              <a:defRPr sz="675"/>
            </a:lvl5pPr>
            <a:lvl6pPr indent="-228600" lvl="5" marL="2743200" rtl="0" algn="l">
              <a:lnSpc>
                <a:spcPct val="90000"/>
              </a:lnSpc>
              <a:spcBef>
                <a:spcPts val="300"/>
              </a:spcBef>
              <a:spcAft>
                <a:spcPts val="0"/>
              </a:spcAft>
              <a:buSzPts val="675"/>
              <a:buNone/>
              <a:defRPr sz="675"/>
            </a:lvl6pPr>
            <a:lvl7pPr indent="-228600" lvl="6" marL="3200400" rtl="0" algn="l">
              <a:lnSpc>
                <a:spcPct val="90000"/>
              </a:lnSpc>
              <a:spcBef>
                <a:spcPts val="300"/>
              </a:spcBef>
              <a:spcAft>
                <a:spcPts val="0"/>
              </a:spcAft>
              <a:buSzPts val="675"/>
              <a:buNone/>
              <a:defRPr sz="675"/>
            </a:lvl7pPr>
            <a:lvl8pPr indent="-228600" lvl="7" marL="3657600" rtl="0" algn="l">
              <a:lnSpc>
                <a:spcPct val="90000"/>
              </a:lnSpc>
              <a:spcBef>
                <a:spcPts val="300"/>
              </a:spcBef>
              <a:spcAft>
                <a:spcPts val="0"/>
              </a:spcAft>
              <a:buSzPts val="675"/>
              <a:buNone/>
              <a:defRPr sz="675"/>
            </a:lvl8pPr>
            <a:lvl9pPr indent="-228600" lvl="8" marL="4114800" rtl="0" algn="l">
              <a:lnSpc>
                <a:spcPct val="90000"/>
              </a:lnSpc>
              <a:spcBef>
                <a:spcPts val="300"/>
              </a:spcBef>
              <a:spcAft>
                <a:spcPts val="300"/>
              </a:spcAft>
              <a:buSzPts val="675"/>
              <a:buNone/>
              <a:defRPr sz="675"/>
            </a:lvl9pPr>
          </a:lstStyle>
          <a:p/>
        </p:txBody>
      </p:sp>
      <p:sp>
        <p:nvSpPr>
          <p:cNvPr id="125" name="Google Shape;125;p17"/>
          <p:cNvSpPr txBox="1"/>
          <p:nvPr>
            <p:ph idx="10" type="dt"/>
          </p:nvPr>
        </p:nvSpPr>
        <p:spPr>
          <a:xfrm>
            <a:off x="349134" y="6459785"/>
            <a:ext cx="19638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6" name="Google Shape;126;p17"/>
          <p:cNvSpPr txBox="1"/>
          <p:nvPr>
            <p:ph idx="11" type="ftr"/>
          </p:nvPr>
        </p:nvSpPr>
        <p:spPr>
          <a:xfrm>
            <a:off x="3600450" y="6459785"/>
            <a:ext cx="34863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solidFill>
                  <a:schemeClr val="dk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7" name="Google Shape;127;p17"/>
          <p:cNvSpPr txBox="1"/>
          <p:nvPr>
            <p:ph idx="12" type="sldNum"/>
          </p:nvPr>
        </p:nvSpPr>
        <p:spPr>
          <a:xfrm>
            <a:off x="7425344" y="6459785"/>
            <a:ext cx="9840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28" name="Google Shape;128;p17"/>
          <p:cNvPicPr preferRelativeResize="0"/>
          <p:nvPr/>
        </p:nvPicPr>
        <p:blipFill rotWithShape="1">
          <a:blip r:embed="rId2">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5" name="Shape 135"/>
        <p:cNvGrpSpPr/>
        <p:nvPr/>
      </p:nvGrpSpPr>
      <p:grpSpPr>
        <a:xfrm>
          <a:off x="0" y="0"/>
          <a:ext cx="0" cy="0"/>
          <a:chOff x="0" y="0"/>
          <a:chExt cx="0" cy="0"/>
        </a:xfrm>
      </p:grpSpPr>
      <p:sp>
        <p:nvSpPr>
          <p:cNvPr id="136" name="Google Shape;136;p19"/>
          <p:cNvSpPr txBox="1"/>
          <p:nvPr>
            <p:ph idx="1" type="body"/>
          </p:nvPr>
        </p:nvSpPr>
        <p:spPr>
          <a:xfrm>
            <a:off x="457200" y="1600201"/>
            <a:ext cx="8229600" cy="45260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a:latin typeface="Candara"/>
                <a:ea typeface="Candara"/>
                <a:cs typeface="Candara"/>
                <a:sym typeface="Candara"/>
              </a:defRPr>
            </a:lvl1pPr>
            <a:lvl2pPr indent="-361950" lvl="1" marL="914400" rtl="0" algn="l">
              <a:spcBef>
                <a:spcPts val="420"/>
              </a:spcBef>
              <a:spcAft>
                <a:spcPts val="0"/>
              </a:spcAft>
              <a:buClr>
                <a:schemeClr val="dk1"/>
              </a:buClr>
              <a:buSzPts val="2100"/>
              <a:buChar char="–"/>
              <a:defRPr>
                <a:latin typeface="Candara"/>
                <a:ea typeface="Candara"/>
                <a:cs typeface="Candara"/>
                <a:sym typeface="Candara"/>
              </a:defRPr>
            </a:lvl2pPr>
            <a:lvl3pPr indent="-342900" lvl="2" marL="1371600" rtl="0" algn="l">
              <a:spcBef>
                <a:spcPts val="360"/>
              </a:spcBef>
              <a:spcAft>
                <a:spcPts val="0"/>
              </a:spcAft>
              <a:buClr>
                <a:schemeClr val="dk1"/>
              </a:buClr>
              <a:buSzPts val="1800"/>
              <a:buChar char="•"/>
              <a:defRPr>
                <a:latin typeface="Candara"/>
                <a:ea typeface="Candara"/>
                <a:cs typeface="Candara"/>
                <a:sym typeface="Candara"/>
              </a:defRPr>
            </a:lvl3pPr>
            <a:lvl4pPr indent="-323850" lvl="3" marL="1828800" rtl="0" algn="l">
              <a:spcBef>
                <a:spcPts val="300"/>
              </a:spcBef>
              <a:spcAft>
                <a:spcPts val="0"/>
              </a:spcAft>
              <a:buClr>
                <a:schemeClr val="dk1"/>
              </a:buClr>
              <a:buSzPts val="1500"/>
              <a:buChar char="–"/>
              <a:defRPr>
                <a:latin typeface="Candara"/>
                <a:ea typeface="Candara"/>
                <a:cs typeface="Candara"/>
                <a:sym typeface="Candara"/>
              </a:defRPr>
            </a:lvl4pPr>
            <a:lvl5pPr indent="-323850" lvl="4" marL="2286000" rtl="0" algn="l">
              <a:spcBef>
                <a:spcPts val="300"/>
              </a:spcBef>
              <a:spcAft>
                <a:spcPts val="0"/>
              </a:spcAft>
              <a:buClr>
                <a:schemeClr val="dk1"/>
              </a:buClr>
              <a:buSzPts val="1500"/>
              <a:buChar char="»"/>
              <a:defRPr>
                <a:latin typeface="Candara"/>
                <a:ea typeface="Candara"/>
                <a:cs typeface="Candara"/>
                <a:sym typeface="Candara"/>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37" name="Google Shape;137;p19"/>
          <p:cNvSpPr txBox="1"/>
          <p:nvPr>
            <p:ph idx="10" type="dt"/>
          </p:nvPr>
        </p:nvSpPr>
        <p:spPr>
          <a:xfrm>
            <a:off x="457200" y="6356351"/>
            <a:ext cx="2133600" cy="3652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8" name="Google Shape;138;p19"/>
          <p:cNvSpPr txBox="1"/>
          <p:nvPr>
            <p:ph idx="12" type="sldNum"/>
          </p:nvPr>
        </p:nvSpPr>
        <p:spPr>
          <a:xfrm>
            <a:off x="6553200" y="6356351"/>
            <a:ext cx="2133600" cy="365200"/>
          </a:xfrm>
          <a:prstGeom prst="rect">
            <a:avLst/>
          </a:prstGeom>
          <a:noFill/>
          <a:ln>
            <a:noFill/>
          </a:ln>
        </p:spPr>
        <p:txBody>
          <a:bodyPr anchorCtr="0" anchor="t" bIns="45700" lIns="91425" spcFirstLastPara="1" rIns="91425" wrap="square" tIns="45700">
            <a:noAutofit/>
          </a:bodyPr>
          <a:lstStyle>
            <a:lvl1pPr indent="0" lvl="0"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1pPr>
            <a:lvl2pPr indent="0" lvl="1"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2pPr>
            <a:lvl3pPr indent="0" lvl="2"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3pPr>
            <a:lvl4pPr indent="0" lvl="3"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4pPr>
            <a:lvl5pPr indent="0" lvl="4"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5pPr>
            <a:lvl6pPr indent="0" lvl="5"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6pPr>
            <a:lvl7pPr indent="0" lvl="6"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7pPr>
            <a:lvl8pPr indent="0" lvl="7"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8pPr>
            <a:lvl9pPr indent="0" lvl="8"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9" name="Google Shape;139;p19"/>
          <p:cNvSpPr/>
          <p:nvPr/>
        </p:nvSpPr>
        <p:spPr>
          <a:xfrm>
            <a:off x="160668" y="1466851"/>
            <a:ext cx="8860800" cy="117200"/>
          </a:xfrm>
          <a:prstGeom prst="rect">
            <a:avLst/>
          </a:prstGeom>
          <a:solidFill>
            <a:srgbClr val="C1273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40" name="Google Shape;140;p19"/>
          <p:cNvSpPr txBox="1"/>
          <p:nvPr>
            <p:ph type="title"/>
          </p:nvPr>
        </p:nvSpPr>
        <p:spPr>
          <a:xfrm>
            <a:off x="1283152" y="274639"/>
            <a:ext cx="7719300" cy="1143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rgbClr val="C12730"/>
                </a:solidFill>
                <a:latin typeface="Candara"/>
                <a:ea typeface="Candara"/>
                <a:cs typeface="Candara"/>
                <a:sym typeface="Candara"/>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pic>
        <p:nvPicPr>
          <p:cNvPr id="141" name="Google Shape;141;p19"/>
          <p:cNvPicPr preferRelativeResize="0"/>
          <p:nvPr/>
        </p:nvPicPr>
        <p:blipFill rotWithShape="1">
          <a:blip r:embed="rId2">
            <a:alphaModFix/>
          </a:blip>
          <a:srcRect b="0" l="0" r="0" t="0"/>
          <a:stretch/>
        </p:blipFill>
        <p:spPr>
          <a:xfrm>
            <a:off x="102157" y="198325"/>
            <a:ext cx="1195807" cy="1203099"/>
          </a:xfrm>
          <a:prstGeom prst="rect">
            <a:avLst/>
          </a:prstGeom>
          <a:noFill/>
          <a:ln>
            <a:noFill/>
          </a:ln>
        </p:spPr>
      </p:pic>
      <p:pic>
        <p:nvPicPr>
          <p:cNvPr id="142" name="Google Shape;142;p19"/>
          <p:cNvPicPr preferRelativeResize="0"/>
          <p:nvPr/>
        </p:nvPicPr>
        <p:blipFill rotWithShape="1">
          <a:blip r:embed="rId3">
            <a:alphaModFix/>
          </a:blip>
          <a:srcRect b="0" l="0" r="0" t="0"/>
          <a:stretch/>
        </p:blipFill>
        <p:spPr>
          <a:xfrm>
            <a:off x="3708203" y="6472129"/>
            <a:ext cx="1727594" cy="3302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43" name="Shape 143"/>
        <p:cNvGrpSpPr/>
        <p:nvPr/>
      </p:nvGrpSpPr>
      <p:grpSpPr>
        <a:xfrm>
          <a:off x="0" y="0"/>
          <a:ext cx="0" cy="0"/>
          <a:chOff x="0" y="0"/>
          <a:chExt cx="0" cy="0"/>
        </a:xfrm>
      </p:grpSpPr>
      <p:sp>
        <p:nvSpPr>
          <p:cNvPr id="144" name="Google Shape;144;p20"/>
          <p:cNvSpPr txBox="1"/>
          <p:nvPr>
            <p:ph idx="1" type="subTitle"/>
          </p:nvPr>
        </p:nvSpPr>
        <p:spPr>
          <a:xfrm>
            <a:off x="457201" y="5557652"/>
            <a:ext cx="8229600" cy="698800"/>
          </a:xfrm>
          <a:prstGeom prst="rect">
            <a:avLst/>
          </a:prstGeom>
          <a:noFill/>
          <a:ln>
            <a:noFill/>
          </a:ln>
        </p:spPr>
        <p:txBody>
          <a:bodyPr anchorCtr="0" anchor="t" bIns="45700" lIns="91425" spcFirstLastPara="1" rIns="91425" wrap="square" tIns="45700">
            <a:noAutofit/>
          </a:bodyPr>
          <a:lstStyle>
            <a:lvl1pPr lvl="0" rtl="0" algn="ctr">
              <a:spcBef>
                <a:spcPts val="360"/>
              </a:spcBef>
              <a:spcAft>
                <a:spcPts val="0"/>
              </a:spcAft>
              <a:buClr>
                <a:schemeClr val="dk1"/>
              </a:buClr>
              <a:buSzPts val="1800"/>
              <a:buNone/>
              <a:defRPr sz="1800">
                <a:solidFill>
                  <a:schemeClr val="dk1"/>
                </a:solidFill>
                <a:latin typeface="Candara"/>
                <a:ea typeface="Candara"/>
                <a:cs typeface="Candara"/>
                <a:sym typeface="Candara"/>
              </a:defRPr>
            </a:lvl1pPr>
            <a:lvl2pPr lvl="1" rtl="0" algn="ctr">
              <a:spcBef>
                <a:spcPts val="420"/>
              </a:spcBef>
              <a:spcAft>
                <a:spcPts val="0"/>
              </a:spcAft>
              <a:buClr>
                <a:srgbClr val="888888"/>
              </a:buClr>
              <a:buSzPts val="2100"/>
              <a:buNone/>
              <a:defRPr>
                <a:solidFill>
                  <a:srgbClr val="888888"/>
                </a:solidFill>
              </a:defRPr>
            </a:lvl2pPr>
            <a:lvl3pPr lvl="2" rtl="0" algn="ctr">
              <a:spcBef>
                <a:spcPts val="360"/>
              </a:spcBef>
              <a:spcAft>
                <a:spcPts val="0"/>
              </a:spcAft>
              <a:buClr>
                <a:srgbClr val="888888"/>
              </a:buClr>
              <a:buSzPts val="1800"/>
              <a:buNone/>
              <a:defRPr>
                <a:solidFill>
                  <a:srgbClr val="888888"/>
                </a:solidFill>
              </a:defRPr>
            </a:lvl3pPr>
            <a:lvl4pPr lvl="3" rtl="0" algn="ctr">
              <a:spcBef>
                <a:spcPts val="300"/>
              </a:spcBef>
              <a:spcAft>
                <a:spcPts val="0"/>
              </a:spcAft>
              <a:buClr>
                <a:srgbClr val="888888"/>
              </a:buClr>
              <a:buSzPts val="1500"/>
              <a:buNone/>
              <a:defRPr>
                <a:solidFill>
                  <a:srgbClr val="888888"/>
                </a:solidFill>
              </a:defRPr>
            </a:lvl4pPr>
            <a:lvl5pPr lvl="4" rtl="0" algn="ctr">
              <a:spcBef>
                <a:spcPts val="300"/>
              </a:spcBef>
              <a:spcAft>
                <a:spcPts val="0"/>
              </a:spcAft>
              <a:buClr>
                <a:srgbClr val="888888"/>
              </a:buClr>
              <a:buSzPts val="1500"/>
              <a:buNone/>
              <a:defRPr>
                <a:solidFill>
                  <a:srgbClr val="888888"/>
                </a:solidFill>
              </a:defRPr>
            </a:lvl5pPr>
            <a:lvl6pPr lvl="5" rtl="0" algn="ctr">
              <a:spcBef>
                <a:spcPts val="300"/>
              </a:spcBef>
              <a:spcAft>
                <a:spcPts val="0"/>
              </a:spcAft>
              <a:buClr>
                <a:srgbClr val="888888"/>
              </a:buClr>
              <a:buSzPts val="1500"/>
              <a:buNone/>
              <a:defRPr>
                <a:solidFill>
                  <a:srgbClr val="888888"/>
                </a:solidFill>
              </a:defRPr>
            </a:lvl6pPr>
            <a:lvl7pPr lvl="6" rtl="0" algn="ctr">
              <a:spcBef>
                <a:spcPts val="300"/>
              </a:spcBef>
              <a:spcAft>
                <a:spcPts val="0"/>
              </a:spcAft>
              <a:buClr>
                <a:srgbClr val="888888"/>
              </a:buClr>
              <a:buSzPts val="1500"/>
              <a:buNone/>
              <a:defRPr>
                <a:solidFill>
                  <a:srgbClr val="888888"/>
                </a:solidFill>
              </a:defRPr>
            </a:lvl7pPr>
            <a:lvl8pPr lvl="7" rtl="0" algn="ctr">
              <a:spcBef>
                <a:spcPts val="300"/>
              </a:spcBef>
              <a:spcAft>
                <a:spcPts val="0"/>
              </a:spcAft>
              <a:buClr>
                <a:srgbClr val="888888"/>
              </a:buClr>
              <a:buSzPts val="1500"/>
              <a:buNone/>
              <a:defRPr>
                <a:solidFill>
                  <a:srgbClr val="888888"/>
                </a:solidFill>
              </a:defRPr>
            </a:lvl8pPr>
            <a:lvl9pPr lvl="8" rtl="0" algn="ctr">
              <a:spcBef>
                <a:spcPts val="300"/>
              </a:spcBef>
              <a:spcAft>
                <a:spcPts val="0"/>
              </a:spcAft>
              <a:buClr>
                <a:srgbClr val="888888"/>
              </a:buClr>
              <a:buSzPts val="1500"/>
              <a:buNone/>
              <a:defRPr>
                <a:solidFill>
                  <a:srgbClr val="888888"/>
                </a:solidFill>
              </a:defRPr>
            </a:lvl9pPr>
          </a:lstStyle>
          <a:p/>
        </p:txBody>
      </p:sp>
      <p:sp>
        <p:nvSpPr>
          <p:cNvPr id="145" name="Google Shape;145;p20"/>
          <p:cNvSpPr txBox="1"/>
          <p:nvPr>
            <p:ph idx="10" type="dt"/>
          </p:nvPr>
        </p:nvSpPr>
        <p:spPr>
          <a:xfrm>
            <a:off x="457200" y="6356351"/>
            <a:ext cx="2133600" cy="3652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6" name="Google Shape;146;p20"/>
          <p:cNvSpPr txBox="1"/>
          <p:nvPr>
            <p:ph idx="11" type="ftr"/>
          </p:nvPr>
        </p:nvSpPr>
        <p:spPr>
          <a:xfrm>
            <a:off x="3124200" y="6356351"/>
            <a:ext cx="2895600" cy="3652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7" name="Google Shape;147;p20"/>
          <p:cNvSpPr txBox="1"/>
          <p:nvPr>
            <p:ph idx="12" type="sldNum"/>
          </p:nvPr>
        </p:nvSpPr>
        <p:spPr>
          <a:xfrm>
            <a:off x="6553200" y="6356351"/>
            <a:ext cx="2133600" cy="365200"/>
          </a:xfrm>
          <a:prstGeom prst="rect">
            <a:avLst/>
          </a:prstGeom>
          <a:noFill/>
          <a:ln>
            <a:noFill/>
          </a:ln>
        </p:spPr>
        <p:txBody>
          <a:bodyPr anchorCtr="0" anchor="t" bIns="45700" lIns="91425" spcFirstLastPara="1" rIns="91425" wrap="square" tIns="45700">
            <a:noAutofit/>
          </a:bodyPr>
          <a:lstStyle>
            <a:lvl1pPr indent="0" lvl="0"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1pPr>
            <a:lvl2pPr indent="0" lvl="1"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2pPr>
            <a:lvl3pPr indent="0" lvl="2"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3pPr>
            <a:lvl4pPr indent="0" lvl="3"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4pPr>
            <a:lvl5pPr indent="0" lvl="4"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5pPr>
            <a:lvl6pPr indent="0" lvl="5"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6pPr>
            <a:lvl7pPr indent="0" lvl="6"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7pPr>
            <a:lvl8pPr indent="0" lvl="7"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8pPr>
            <a:lvl9pPr indent="0" lvl="8"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48" name="Google Shape;148;p20"/>
          <p:cNvSpPr/>
          <p:nvPr/>
        </p:nvSpPr>
        <p:spPr>
          <a:xfrm>
            <a:off x="0" y="2672184"/>
            <a:ext cx="9144000" cy="2332000"/>
          </a:xfrm>
          <a:prstGeom prst="rect">
            <a:avLst/>
          </a:prstGeom>
          <a:solidFill>
            <a:srgbClr val="58585A"/>
          </a:solidFill>
          <a:ln cap="flat" cmpd="sng" w="9525">
            <a:solidFill>
              <a:srgbClr val="D7D7D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49" name="Google Shape;149;p20"/>
          <p:cNvSpPr txBox="1"/>
          <p:nvPr/>
        </p:nvSpPr>
        <p:spPr>
          <a:xfrm>
            <a:off x="1434646" y="5969507"/>
            <a:ext cx="6924000" cy="1752400"/>
          </a:xfrm>
          <a:prstGeom prst="rect">
            <a:avLst/>
          </a:prstGeom>
          <a:noFill/>
          <a:ln>
            <a:noFill/>
          </a:ln>
        </p:spPr>
        <p:txBody>
          <a:bodyPr anchorCtr="0" anchor="t" bIns="34275" lIns="68575" spcFirstLastPara="1" rIns="68575" wrap="square" tIns="34275">
            <a:noAutofit/>
          </a:bodyPr>
          <a:lstStyle/>
          <a:p>
            <a:pPr indent="-342900" lvl="0" marL="34290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lt1"/>
                </a:solidFill>
                <a:latin typeface="Calibri"/>
                <a:ea typeface="Calibri"/>
                <a:cs typeface="Calibri"/>
                <a:sym typeface="Calibri"/>
              </a:rPr>
              <a:t>Ashley McGrath, Assessment Director</a:t>
            </a:r>
            <a:endParaRPr b="0" i="0" sz="1800" u="none" cap="none" strike="noStrike">
              <a:solidFill>
                <a:schemeClr val="lt1"/>
              </a:solidFill>
              <a:latin typeface="Calibri"/>
              <a:ea typeface="Calibri"/>
              <a:cs typeface="Calibri"/>
              <a:sym typeface="Calibri"/>
            </a:endParaRPr>
          </a:p>
        </p:txBody>
      </p:sp>
      <p:sp>
        <p:nvSpPr>
          <p:cNvPr id="150" name="Google Shape;150;p20"/>
          <p:cNvSpPr txBox="1"/>
          <p:nvPr>
            <p:ph type="title"/>
          </p:nvPr>
        </p:nvSpPr>
        <p:spPr>
          <a:xfrm>
            <a:off x="358856" y="2963005"/>
            <a:ext cx="8440800" cy="1824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b="1" sz="3300">
                <a:solidFill>
                  <a:schemeClr val="lt1"/>
                </a:solidFill>
                <a:latin typeface="Candara"/>
                <a:ea typeface="Candara"/>
                <a:cs typeface="Candara"/>
                <a:sym typeface="Candara"/>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pic>
        <p:nvPicPr>
          <p:cNvPr descr="A close up of a sign&#10;&#10;Description automatically generated" id="151" name="Google Shape;151;p20"/>
          <p:cNvPicPr preferRelativeResize="0"/>
          <p:nvPr/>
        </p:nvPicPr>
        <p:blipFill rotWithShape="1">
          <a:blip r:embed="rId2">
            <a:alphaModFix/>
          </a:blip>
          <a:srcRect b="27443" l="10411" r="10537" t="4171"/>
          <a:stretch/>
        </p:blipFill>
        <p:spPr>
          <a:xfrm>
            <a:off x="441122" y="171036"/>
            <a:ext cx="2216725" cy="1758843"/>
          </a:xfrm>
          <a:prstGeom prst="rect">
            <a:avLst/>
          </a:prstGeom>
          <a:noFill/>
          <a:ln>
            <a:noFill/>
          </a:ln>
        </p:spPr>
      </p:pic>
      <p:sp>
        <p:nvSpPr>
          <p:cNvPr id="152" name="Google Shape;152;p20"/>
          <p:cNvSpPr txBox="1"/>
          <p:nvPr/>
        </p:nvSpPr>
        <p:spPr>
          <a:xfrm>
            <a:off x="2479722" y="753253"/>
            <a:ext cx="6393000" cy="1662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4500" u="none" cap="none" strike="noStrike">
                <a:solidFill>
                  <a:srgbClr val="58585A"/>
                </a:solidFill>
                <a:latin typeface="Candara"/>
                <a:ea typeface="Candara"/>
                <a:cs typeface="Candara"/>
                <a:sym typeface="Candara"/>
              </a:rPr>
              <a:t>Montana</a:t>
            </a:r>
            <a:r>
              <a:rPr b="0" i="0" lang="en-US" sz="3000" u="none" cap="none" strike="noStrike">
                <a:solidFill>
                  <a:srgbClr val="000000"/>
                </a:solidFill>
                <a:latin typeface="Candara"/>
                <a:ea typeface="Candara"/>
                <a:cs typeface="Candara"/>
                <a:sym typeface="Candara"/>
              </a:rPr>
              <a:t> </a:t>
            </a:r>
            <a:endParaRPr/>
          </a:p>
          <a:p>
            <a:pPr indent="0" lvl="0" marL="0" marR="0" rtl="0" algn="l">
              <a:lnSpc>
                <a:spcPct val="100000"/>
              </a:lnSpc>
              <a:spcBef>
                <a:spcPts val="0"/>
              </a:spcBef>
              <a:spcAft>
                <a:spcPts val="0"/>
              </a:spcAft>
              <a:buNone/>
            </a:pPr>
            <a:r>
              <a:rPr b="1" i="0" lang="en-US" sz="3000" u="none" cap="none" strike="noStrike">
                <a:solidFill>
                  <a:srgbClr val="C12730"/>
                </a:solidFill>
                <a:latin typeface="Candara"/>
                <a:ea typeface="Candara"/>
                <a:cs typeface="Candara"/>
                <a:sym typeface="Candara"/>
              </a:rPr>
              <a:t>Office of Public Instruction</a:t>
            </a:r>
            <a:endParaRPr/>
          </a:p>
        </p:txBody>
      </p:sp>
      <p:sp>
        <p:nvSpPr>
          <p:cNvPr id="153" name="Google Shape;153;p20"/>
          <p:cNvSpPr/>
          <p:nvPr/>
        </p:nvSpPr>
        <p:spPr>
          <a:xfrm>
            <a:off x="551369" y="1844453"/>
            <a:ext cx="1925700" cy="376400"/>
          </a:xfrm>
          <a:prstGeom prst="rect">
            <a:avLst/>
          </a:prstGeom>
          <a:solidFill>
            <a:srgbClr val="C12730"/>
          </a:solidFill>
          <a:ln cap="flat" cmpd="sng" w="9525">
            <a:solidFill>
              <a:srgbClr val="D7D7D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54" name="Shape 15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a:latin typeface="Candara"/>
                <a:ea typeface="Candara"/>
                <a:cs typeface="Candara"/>
                <a:sym typeface="Candara"/>
              </a:defRPr>
            </a:lvl1pPr>
            <a:lvl2pPr indent="-406400" lvl="1" marL="914400" algn="l">
              <a:spcBef>
                <a:spcPts val="560"/>
              </a:spcBef>
              <a:spcAft>
                <a:spcPts val="0"/>
              </a:spcAft>
              <a:buClr>
                <a:schemeClr val="dk1"/>
              </a:buClr>
              <a:buSzPts val="2800"/>
              <a:buChar char="–"/>
              <a:defRPr>
                <a:latin typeface="Candara"/>
                <a:ea typeface="Candara"/>
                <a:cs typeface="Candara"/>
                <a:sym typeface="Candara"/>
              </a:defRPr>
            </a:lvl2pPr>
            <a:lvl3pPr indent="-381000" lvl="2" marL="1371600" algn="l">
              <a:spcBef>
                <a:spcPts val="480"/>
              </a:spcBef>
              <a:spcAft>
                <a:spcPts val="0"/>
              </a:spcAft>
              <a:buClr>
                <a:schemeClr val="dk1"/>
              </a:buClr>
              <a:buSzPts val="2400"/>
              <a:buChar char="•"/>
              <a:defRPr>
                <a:latin typeface="Candara"/>
                <a:ea typeface="Candara"/>
                <a:cs typeface="Candara"/>
                <a:sym typeface="Candara"/>
              </a:defRPr>
            </a:lvl3pPr>
            <a:lvl4pPr indent="-355600" lvl="3" marL="1828800" algn="l">
              <a:spcBef>
                <a:spcPts val="400"/>
              </a:spcBef>
              <a:spcAft>
                <a:spcPts val="0"/>
              </a:spcAft>
              <a:buClr>
                <a:schemeClr val="dk1"/>
              </a:buClr>
              <a:buSzPts val="2000"/>
              <a:buChar char="–"/>
              <a:defRPr>
                <a:latin typeface="Candara"/>
                <a:ea typeface="Candara"/>
                <a:cs typeface="Candara"/>
                <a:sym typeface="Candara"/>
              </a:defRPr>
            </a:lvl4pPr>
            <a:lvl5pPr indent="-355600" lvl="4" marL="2286000" algn="l">
              <a:spcBef>
                <a:spcPts val="400"/>
              </a:spcBef>
              <a:spcAft>
                <a:spcPts val="0"/>
              </a:spcAft>
              <a:buClr>
                <a:schemeClr val="dk1"/>
              </a:buClr>
              <a:buSzPts val="2000"/>
              <a:buChar char="»"/>
              <a:defRPr>
                <a:latin typeface="Candara"/>
                <a:ea typeface="Candara"/>
                <a:cs typeface="Candara"/>
                <a:sym typeface="Candar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a:solidFill>
                  <a:schemeClr val="dk1"/>
                </a:solidFill>
                <a:latin typeface="Arial"/>
                <a:ea typeface="Arial"/>
                <a:cs typeface="Arial"/>
                <a:sym typeface="Arial"/>
              </a:defRPr>
            </a:lvl1pPr>
            <a:lvl2pPr indent="0" lvl="1" marL="0" algn="r">
              <a:spcBef>
                <a:spcPts val="0"/>
              </a:spcBef>
              <a:spcAft>
                <a:spcPts val="0"/>
              </a:spcAft>
              <a:buNone/>
              <a:defRPr>
                <a:solidFill>
                  <a:schemeClr val="dk1"/>
                </a:solidFill>
                <a:latin typeface="Arial"/>
                <a:ea typeface="Arial"/>
                <a:cs typeface="Arial"/>
                <a:sym typeface="Arial"/>
              </a:defRPr>
            </a:lvl2pPr>
            <a:lvl3pPr indent="0" lvl="2" marL="0" algn="r">
              <a:spcBef>
                <a:spcPts val="0"/>
              </a:spcBef>
              <a:spcAft>
                <a:spcPts val="0"/>
              </a:spcAft>
              <a:buNone/>
              <a:defRPr>
                <a:solidFill>
                  <a:schemeClr val="dk1"/>
                </a:solidFill>
                <a:latin typeface="Arial"/>
                <a:ea typeface="Arial"/>
                <a:cs typeface="Arial"/>
                <a:sym typeface="Arial"/>
              </a:defRPr>
            </a:lvl3pPr>
            <a:lvl4pPr indent="0" lvl="3" marL="0" algn="r">
              <a:spcBef>
                <a:spcPts val="0"/>
              </a:spcBef>
              <a:spcAft>
                <a:spcPts val="0"/>
              </a:spcAft>
              <a:buNone/>
              <a:defRPr>
                <a:solidFill>
                  <a:schemeClr val="dk1"/>
                </a:solidFill>
                <a:latin typeface="Arial"/>
                <a:ea typeface="Arial"/>
                <a:cs typeface="Arial"/>
                <a:sym typeface="Arial"/>
              </a:defRPr>
            </a:lvl4pPr>
            <a:lvl5pPr indent="0" lvl="4" marL="0" algn="r">
              <a:spcBef>
                <a:spcPts val="0"/>
              </a:spcBef>
              <a:spcAft>
                <a:spcPts val="0"/>
              </a:spcAft>
              <a:buNone/>
              <a:defRPr>
                <a:solidFill>
                  <a:schemeClr val="dk1"/>
                </a:solidFill>
                <a:latin typeface="Arial"/>
                <a:ea typeface="Arial"/>
                <a:cs typeface="Arial"/>
                <a:sym typeface="Arial"/>
              </a:defRPr>
            </a:lvl5pPr>
            <a:lvl6pPr indent="0" lvl="5" marL="0" algn="r">
              <a:spcBef>
                <a:spcPts val="0"/>
              </a:spcBef>
              <a:spcAft>
                <a:spcPts val="0"/>
              </a:spcAft>
              <a:buNone/>
              <a:defRPr>
                <a:solidFill>
                  <a:schemeClr val="dk1"/>
                </a:solidFill>
                <a:latin typeface="Arial"/>
                <a:ea typeface="Arial"/>
                <a:cs typeface="Arial"/>
                <a:sym typeface="Arial"/>
              </a:defRPr>
            </a:lvl6pPr>
            <a:lvl7pPr indent="0" lvl="6" marL="0" algn="r">
              <a:spcBef>
                <a:spcPts val="0"/>
              </a:spcBef>
              <a:spcAft>
                <a:spcPts val="0"/>
              </a:spcAft>
              <a:buNone/>
              <a:defRPr>
                <a:solidFill>
                  <a:schemeClr val="dk1"/>
                </a:solidFill>
                <a:latin typeface="Arial"/>
                <a:ea typeface="Arial"/>
                <a:cs typeface="Arial"/>
                <a:sym typeface="Arial"/>
              </a:defRPr>
            </a:lvl7pPr>
            <a:lvl8pPr indent="0" lvl="7" marL="0" algn="r">
              <a:spcBef>
                <a:spcPts val="0"/>
              </a:spcBef>
              <a:spcAft>
                <a:spcPts val="0"/>
              </a:spcAft>
              <a:buNone/>
              <a:defRPr>
                <a:solidFill>
                  <a:schemeClr val="dk1"/>
                </a:solidFill>
                <a:latin typeface="Arial"/>
                <a:ea typeface="Arial"/>
                <a:cs typeface="Arial"/>
                <a:sym typeface="Arial"/>
              </a:defRPr>
            </a:lvl8pPr>
            <a:lvl9pPr indent="0" lvl="8" marL="0" algn="r">
              <a:spcBef>
                <a:spcPts val="0"/>
              </a:spcBef>
              <a:spcAft>
                <a:spcPts val="0"/>
              </a:spcAft>
              <a:buNone/>
              <a:defRPr>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0" name="Google Shape;30;p3"/>
          <p:cNvSpPr/>
          <p:nvPr/>
        </p:nvSpPr>
        <p:spPr>
          <a:xfrm>
            <a:off x="160668" y="1466850"/>
            <a:ext cx="8860766" cy="117135"/>
          </a:xfrm>
          <a:prstGeom prst="rect">
            <a:avLst/>
          </a:prstGeom>
          <a:solidFill>
            <a:srgbClr val="C127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 name="Google Shape;31;p3"/>
          <p:cNvSpPr txBox="1"/>
          <p:nvPr>
            <p:ph type="title"/>
          </p:nvPr>
        </p:nvSpPr>
        <p:spPr>
          <a:xfrm>
            <a:off x="1283151" y="274638"/>
            <a:ext cx="7719233"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C12730"/>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id="32" name="Google Shape;32;p3"/>
          <p:cNvPicPr preferRelativeResize="0"/>
          <p:nvPr/>
        </p:nvPicPr>
        <p:blipFill rotWithShape="1">
          <a:blip r:embed="rId2">
            <a:alphaModFix/>
          </a:blip>
          <a:srcRect b="0" l="0" r="0" t="0"/>
          <a:stretch/>
        </p:blipFill>
        <p:spPr>
          <a:xfrm>
            <a:off x="102156" y="198324"/>
            <a:ext cx="1195807" cy="1203099"/>
          </a:xfrm>
          <a:prstGeom prst="rect">
            <a:avLst/>
          </a:prstGeom>
          <a:noFill/>
          <a:ln>
            <a:noFill/>
          </a:ln>
        </p:spPr>
      </p:pic>
      <p:pic>
        <p:nvPicPr>
          <p:cNvPr id="33" name="Google Shape;33;p3"/>
          <p:cNvPicPr preferRelativeResize="0"/>
          <p:nvPr/>
        </p:nvPicPr>
        <p:blipFill rotWithShape="1">
          <a:blip r:embed="rId3">
            <a:alphaModFix/>
          </a:blip>
          <a:srcRect b="0" l="0" r="0" t="0"/>
          <a:stretch/>
        </p:blipFill>
        <p:spPr>
          <a:xfrm>
            <a:off x="3708203" y="6472128"/>
            <a:ext cx="1727594" cy="3302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155" name="Shape 155"/>
        <p:cNvGrpSpPr/>
        <p:nvPr/>
      </p:nvGrpSpPr>
      <p:grpSpPr>
        <a:xfrm>
          <a:off x="0" y="0"/>
          <a:ext cx="0" cy="0"/>
          <a:chOff x="0" y="0"/>
          <a:chExt cx="0" cy="0"/>
        </a:xfrm>
      </p:grpSpPr>
      <p:sp>
        <p:nvSpPr>
          <p:cNvPr id="156" name="Google Shape;156;p22"/>
          <p:cNvSpPr txBox="1"/>
          <p:nvPr>
            <p:ph type="ctrTitle"/>
          </p:nvPr>
        </p:nvSpPr>
        <p:spPr>
          <a:xfrm>
            <a:off x="276225" y="454025"/>
            <a:ext cx="8504400" cy="1470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atin typeface="Candara"/>
                <a:ea typeface="Candara"/>
                <a:cs typeface="Candara"/>
                <a:sym typeface="Candara"/>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57" name="Google Shape;157;p22"/>
          <p:cNvSpPr/>
          <p:nvPr/>
        </p:nvSpPr>
        <p:spPr>
          <a:xfrm>
            <a:off x="2026798" y="3143272"/>
            <a:ext cx="5003100" cy="2062000"/>
          </a:xfrm>
          <a:prstGeom prst="rect">
            <a:avLst/>
          </a:prstGeom>
          <a:noFill/>
          <a:ln>
            <a:noFill/>
          </a:ln>
        </p:spPr>
        <p:txBody>
          <a:bodyPr anchorCtr="0" anchor="t" bIns="45700" lIns="91425" spcFirstLastPara="1" rIns="91425" wrap="square" tIns="45700">
            <a:noAutofit/>
          </a:bodyPr>
          <a:lstStyle/>
          <a:p>
            <a:pPr indent="0" lvl="0" marL="0" marR="0" rtl="0" algn="ctr">
              <a:lnSpc>
                <a:spcPct val="105000"/>
              </a:lnSpc>
              <a:spcBef>
                <a:spcPts val="0"/>
              </a:spcBef>
              <a:spcAft>
                <a:spcPts val="0"/>
              </a:spcAft>
              <a:buNone/>
            </a:pPr>
            <a:r>
              <a:rPr b="1" i="0" lang="en-US" sz="1800" u="none" cap="none" strike="noStrike">
                <a:solidFill>
                  <a:srgbClr val="000000"/>
                </a:solidFill>
                <a:latin typeface="Candara"/>
                <a:ea typeface="Candara"/>
                <a:cs typeface="Candara"/>
                <a:sym typeface="Candara"/>
              </a:rPr>
              <a:t>Ashley McGrath  </a:t>
            </a:r>
            <a:endParaRPr b="0" i="0" sz="1800" u="none" cap="none" strike="noStrike">
              <a:solidFill>
                <a:srgbClr val="000000"/>
              </a:solidFill>
              <a:latin typeface="Calibri"/>
              <a:ea typeface="Calibri"/>
              <a:cs typeface="Calibri"/>
              <a:sym typeface="Calibri"/>
            </a:endParaRPr>
          </a:p>
          <a:p>
            <a:pPr indent="0" lvl="0" marL="0" marR="0" rtl="0" algn="ctr">
              <a:lnSpc>
                <a:spcPct val="105000"/>
              </a:lnSpc>
              <a:spcBef>
                <a:spcPts val="0"/>
              </a:spcBef>
              <a:spcAft>
                <a:spcPts val="0"/>
              </a:spcAft>
              <a:buNone/>
            </a:pPr>
            <a:r>
              <a:rPr b="0" i="0" lang="en-US" sz="1800" u="none" cap="none" strike="noStrike">
                <a:solidFill>
                  <a:srgbClr val="000000"/>
                </a:solidFill>
                <a:latin typeface="Candara"/>
                <a:ea typeface="Candara"/>
                <a:cs typeface="Candara"/>
                <a:sym typeface="Candara"/>
              </a:rPr>
              <a:t>State Assessment Director</a:t>
            </a:r>
            <a:endParaRPr/>
          </a:p>
          <a:p>
            <a:pPr indent="0" lvl="0" marL="0" marR="0" rtl="0" algn="ctr">
              <a:lnSpc>
                <a:spcPct val="105000"/>
              </a:lnSpc>
              <a:spcBef>
                <a:spcPts val="0"/>
              </a:spcBef>
              <a:spcAft>
                <a:spcPts val="0"/>
              </a:spcAft>
              <a:buNone/>
            </a:pPr>
            <a:r>
              <a:rPr b="0" i="0" lang="en-US" sz="1800" u="none" cap="none" strike="noStrike">
                <a:solidFill>
                  <a:srgbClr val="000000"/>
                </a:solidFill>
                <a:latin typeface="Candara"/>
                <a:ea typeface="Candara"/>
                <a:cs typeface="Candara"/>
                <a:sym typeface="Candara"/>
              </a:rPr>
              <a:t>Montana Office of Public Instruction</a:t>
            </a:r>
            <a:endParaRPr b="0" i="0" sz="1800" u="none" cap="none" strike="noStrike">
              <a:solidFill>
                <a:srgbClr val="000000"/>
              </a:solidFill>
              <a:latin typeface="Calibri"/>
              <a:ea typeface="Calibri"/>
              <a:cs typeface="Calibri"/>
              <a:sym typeface="Calibri"/>
            </a:endParaRPr>
          </a:p>
          <a:p>
            <a:pPr indent="0" lvl="0" marL="0" marR="0" rtl="0" algn="ctr">
              <a:lnSpc>
                <a:spcPct val="105000"/>
              </a:lnSpc>
              <a:spcBef>
                <a:spcPts val="0"/>
              </a:spcBef>
              <a:spcAft>
                <a:spcPts val="0"/>
              </a:spcAft>
              <a:buNone/>
            </a:pPr>
            <a:r>
              <a:rPr b="0" i="0" lang="en-US" sz="1800" u="none" cap="none" strike="noStrike">
                <a:solidFill>
                  <a:srgbClr val="000000"/>
                </a:solidFill>
                <a:latin typeface="Candara"/>
                <a:ea typeface="Candara"/>
                <a:cs typeface="Candara"/>
                <a:sym typeface="Candara"/>
              </a:rPr>
              <a:t>Phone: 406.444.3656</a:t>
            </a:r>
            <a:endParaRPr b="0" i="0" sz="1800" u="none" cap="none" strike="noStrike">
              <a:solidFill>
                <a:srgbClr val="000000"/>
              </a:solidFill>
              <a:latin typeface="Calibri"/>
              <a:ea typeface="Calibri"/>
              <a:cs typeface="Calibri"/>
              <a:sym typeface="Calibri"/>
            </a:endParaRPr>
          </a:p>
          <a:p>
            <a:pPr indent="0" lvl="0" marL="0" marR="0" rtl="0" algn="ctr">
              <a:lnSpc>
                <a:spcPct val="105000"/>
              </a:lnSpc>
              <a:spcBef>
                <a:spcPts val="0"/>
              </a:spcBef>
              <a:spcAft>
                <a:spcPts val="0"/>
              </a:spcAft>
              <a:buNone/>
            </a:pPr>
            <a:r>
              <a:rPr b="0" i="0" lang="en-US" sz="1800" u="none" cap="none" strike="noStrike">
                <a:solidFill>
                  <a:srgbClr val="000000"/>
                </a:solidFill>
                <a:latin typeface="Candara"/>
                <a:ea typeface="Candara"/>
                <a:cs typeface="Candara"/>
                <a:sym typeface="Candara"/>
              </a:rPr>
              <a:t>E-mail: </a:t>
            </a:r>
            <a:r>
              <a:rPr b="0" i="0" lang="en-US" sz="1800" u="sng" cap="none" strike="noStrike">
                <a:solidFill>
                  <a:srgbClr val="000000"/>
                </a:solidFill>
                <a:latin typeface="Candara"/>
                <a:ea typeface="Candara"/>
                <a:cs typeface="Candara"/>
                <a:sym typeface="Candara"/>
                <a:hlinkClick r:id="rId2">
                  <a:extLst>
                    <a:ext uri="{A12FA001-AC4F-418D-AE19-62706E023703}">
                      <ahyp:hlinkClr val="tx"/>
                    </a:ext>
                  </a:extLst>
                </a:hlinkClick>
              </a:rPr>
              <a:t>amcgrath@mt.gov</a:t>
            </a:r>
            <a:r>
              <a:rPr b="0" i="0" lang="en-US" sz="1800" u="none" cap="none" strike="noStrike">
                <a:solidFill>
                  <a:srgbClr val="000000"/>
                </a:solidFill>
                <a:latin typeface="Candara"/>
                <a:ea typeface="Candara"/>
                <a:cs typeface="Candara"/>
                <a:sym typeface="Candara"/>
              </a:rPr>
              <a:t> </a:t>
            </a:r>
            <a:endParaRPr/>
          </a:p>
        </p:txBody>
      </p:sp>
      <p:sp>
        <p:nvSpPr>
          <p:cNvPr id="158" name="Google Shape;158;p22"/>
          <p:cNvSpPr/>
          <p:nvPr/>
        </p:nvSpPr>
        <p:spPr>
          <a:xfrm>
            <a:off x="275899" y="1970684"/>
            <a:ext cx="8504700" cy="772400"/>
          </a:xfrm>
          <a:prstGeom prst="rect">
            <a:avLst/>
          </a:prstGeom>
          <a:solidFill>
            <a:srgbClr val="C12730"/>
          </a:soli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pic>
        <p:nvPicPr>
          <p:cNvPr id="159" name="Google Shape;159;p22"/>
          <p:cNvPicPr preferRelativeResize="0"/>
          <p:nvPr/>
        </p:nvPicPr>
        <p:blipFill rotWithShape="1">
          <a:blip r:embed="rId3">
            <a:alphaModFix/>
          </a:blip>
          <a:srcRect b="0" l="0" r="0" t="0"/>
          <a:stretch/>
        </p:blipFill>
        <p:spPr>
          <a:xfrm>
            <a:off x="3057826" y="5961486"/>
            <a:ext cx="3011214" cy="759988"/>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60" name="Shape 160"/>
        <p:cNvGrpSpPr/>
        <p:nvPr/>
      </p:nvGrpSpPr>
      <p:grpSpPr>
        <a:xfrm>
          <a:off x="0" y="0"/>
          <a:ext cx="0" cy="0"/>
          <a:chOff x="0" y="0"/>
          <a:chExt cx="0" cy="0"/>
        </a:xfrm>
      </p:grpSpPr>
      <p:sp>
        <p:nvSpPr>
          <p:cNvPr id="161" name="Google Shape;161;p23"/>
          <p:cNvSpPr/>
          <p:nvPr/>
        </p:nvSpPr>
        <p:spPr>
          <a:xfrm>
            <a:off x="304800" y="200025"/>
            <a:ext cx="8534400" cy="6362800"/>
          </a:xfrm>
          <a:prstGeom prst="rect">
            <a:avLst/>
          </a:prstGeom>
          <a:solidFill>
            <a:srgbClr val="C12730"/>
          </a:solidFill>
          <a:ln cap="flat" cmpd="sng" w="9525">
            <a:solidFill>
              <a:srgbClr val="D7D7D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62" name="Google Shape;162;p23"/>
          <p:cNvSpPr/>
          <p:nvPr/>
        </p:nvSpPr>
        <p:spPr>
          <a:xfrm>
            <a:off x="666750" y="609601"/>
            <a:ext cx="7829400" cy="1924000"/>
          </a:xfrm>
          <a:prstGeom prst="rect">
            <a:avLst/>
          </a:prstGeom>
          <a:solidFill>
            <a:schemeClr val="lt1"/>
          </a:solidFill>
          <a:ln cap="flat" cmpd="sng" w="9525">
            <a:solidFill>
              <a:srgbClr val="D7D7D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pic>
        <p:nvPicPr>
          <p:cNvPr id="163" name="Google Shape;163;p23"/>
          <p:cNvPicPr preferRelativeResize="0"/>
          <p:nvPr/>
        </p:nvPicPr>
        <p:blipFill rotWithShape="1">
          <a:blip r:embed="rId2">
            <a:alphaModFix/>
          </a:blip>
          <a:srcRect b="9" l="0" r="0" t="7960"/>
          <a:stretch/>
        </p:blipFill>
        <p:spPr>
          <a:xfrm>
            <a:off x="1919621" y="4324352"/>
            <a:ext cx="5323808" cy="99046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64" name="Shape 164"/>
        <p:cNvGrpSpPr/>
        <p:nvPr/>
      </p:nvGrpSpPr>
      <p:grpSpPr>
        <a:xfrm>
          <a:off x="0" y="0"/>
          <a:ext cx="0" cy="0"/>
          <a:chOff x="0" y="0"/>
          <a:chExt cx="0" cy="0"/>
        </a:xfrm>
      </p:grpSpPr>
      <p:sp>
        <p:nvSpPr>
          <p:cNvPr id="165" name="Google Shape;165;p24"/>
          <p:cNvSpPr txBox="1"/>
          <p:nvPr>
            <p:ph idx="1" type="body"/>
          </p:nvPr>
        </p:nvSpPr>
        <p:spPr>
          <a:xfrm>
            <a:off x="457200" y="1600201"/>
            <a:ext cx="8229600" cy="45260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a:latin typeface="Candara"/>
                <a:ea typeface="Candara"/>
                <a:cs typeface="Candara"/>
                <a:sym typeface="Candara"/>
              </a:defRPr>
            </a:lvl1pPr>
            <a:lvl2pPr indent="-361950" lvl="1" marL="914400" rtl="0" algn="l">
              <a:spcBef>
                <a:spcPts val="420"/>
              </a:spcBef>
              <a:spcAft>
                <a:spcPts val="0"/>
              </a:spcAft>
              <a:buClr>
                <a:schemeClr val="dk1"/>
              </a:buClr>
              <a:buSzPts val="2100"/>
              <a:buChar char="–"/>
              <a:defRPr>
                <a:latin typeface="Candara"/>
                <a:ea typeface="Candara"/>
                <a:cs typeface="Candara"/>
                <a:sym typeface="Candara"/>
              </a:defRPr>
            </a:lvl2pPr>
            <a:lvl3pPr indent="-342900" lvl="2" marL="1371600" rtl="0" algn="l">
              <a:spcBef>
                <a:spcPts val="360"/>
              </a:spcBef>
              <a:spcAft>
                <a:spcPts val="0"/>
              </a:spcAft>
              <a:buClr>
                <a:schemeClr val="dk1"/>
              </a:buClr>
              <a:buSzPts val="1800"/>
              <a:buChar char="•"/>
              <a:defRPr>
                <a:latin typeface="Candara"/>
                <a:ea typeface="Candara"/>
                <a:cs typeface="Candara"/>
                <a:sym typeface="Candara"/>
              </a:defRPr>
            </a:lvl3pPr>
            <a:lvl4pPr indent="-323850" lvl="3" marL="1828800" rtl="0" algn="l">
              <a:spcBef>
                <a:spcPts val="300"/>
              </a:spcBef>
              <a:spcAft>
                <a:spcPts val="0"/>
              </a:spcAft>
              <a:buClr>
                <a:schemeClr val="dk1"/>
              </a:buClr>
              <a:buSzPts val="1500"/>
              <a:buChar char="–"/>
              <a:defRPr>
                <a:latin typeface="Candara"/>
                <a:ea typeface="Candara"/>
                <a:cs typeface="Candara"/>
                <a:sym typeface="Candara"/>
              </a:defRPr>
            </a:lvl4pPr>
            <a:lvl5pPr indent="-323850" lvl="4" marL="2286000" rtl="0" algn="l">
              <a:spcBef>
                <a:spcPts val="300"/>
              </a:spcBef>
              <a:spcAft>
                <a:spcPts val="0"/>
              </a:spcAft>
              <a:buClr>
                <a:schemeClr val="dk1"/>
              </a:buClr>
              <a:buSzPts val="1500"/>
              <a:buChar char="»"/>
              <a:defRPr>
                <a:latin typeface="Candara"/>
                <a:ea typeface="Candara"/>
                <a:cs typeface="Candara"/>
                <a:sym typeface="Candara"/>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66" name="Google Shape;166;p24"/>
          <p:cNvSpPr txBox="1"/>
          <p:nvPr>
            <p:ph idx="10" type="dt"/>
          </p:nvPr>
        </p:nvSpPr>
        <p:spPr>
          <a:xfrm>
            <a:off x="457200" y="6356351"/>
            <a:ext cx="2133600" cy="3652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7" name="Google Shape;167;p24"/>
          <p:cNvSpPr txBox="1"/>
          <p:nvPr>
            <p:ph idx="12" type="sldNum"/>
          </p:nvPr>
        </p:nvSpPr>
        <p:spPr>
          <a:xfrm>
            <a:off x="6553200" y="6356351"/>
            <a:ext cx="2133600" cy="365200"/>
          </a:xfrm>
          <a:prstGeom prst="rect">
            <a:avLst/>
          </a:prstGeom>
          <a:noFill/>
          <a:ln>
            <a:noFill/>
          </a:ln>
        </p:spPr>
        <p:txBody>
          <a:bodyPr anchorCtr="0" anchor="t" bIns="45700" lIns="91425" spcFirstLastPara="1" rIns="91425" wrap="square" tIns="45700">
            <a:noAutofit/>
          </a:bodyPr>
          <a:lstStyle>
            <a:lvl1pPr indent="0" lvl="0"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1pPr>
            <a:lvl2pPr indent="0" lvl="1"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2pPr>
            <a:lvl3pPr indent="0" lvl="2"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3pPr>
            <a:lvl4pPr indent="0" lvl="3"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4pPr>
            <a:lvl5pPr indent="0" lvl="4"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5pPr>
            <a:lvl6pPr indent="0" lvl="5"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6pPr>
            <a:lvl7pPr indent="0" lvl="6"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7pPr>
            <a:lvl8pPr indent="0" lvl="7"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8pPr>
            <a:lvl9pPr indent="0" lvl="8"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68" name="Google Shape;168;p24"/>
          <p:cNvSpPr/>
          <p:nvPr/>
        </p:nvSpPr>
        <p:spPr>
          <a:xfrm>
            <a:off x="1273629" y="274637"/>
            <a:ext cx="7719300" cy="1143200"/>
          </a:xfrm>
          <a:prstGeom prst="rect">
            <a:avLst/>
          </a:prstGeom>
          <a:solidFill>
            <a:srgbClr val="C12730"/>
          </a:soli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69" name="Google Shape;169;p24"/>
          <p:cNvSpPr txBox="1"/>
          <p:nvPr>
            <p:ph type="title"/>
          </p:nvPr>
        </p:nvSpPr>
        <p:spPr>
          <a:xfrm>
            <a:off x="1273627" y="274639"/>
            <a:ext cx="7719300" cy="11432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atin typeface="Candara"/>
                <a:ea typeface="Candara"/>
                <a:cs typeface="Candara"/>
                <a:sym typeface="Candara"/>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pic>
        <p:nvPicPr>
          <p:cNvPr id="170" name="Google Shape;170;p24"/>
          <p:cNvPicPr preferRelativeResize="0"/>
          <p:nvPr/>
        </p:nvPicPr>
        <p:blipFill rotWithShape="1">
          <a:blip r:embed="rId2">
            <a:alphaModFix/>
          </a:blip>
          <a:srcRect b="0" l="0" r="0" t="0"/>
          <a:stretch/>
        </p:blipFill>
        <p:spPr>
          <a:xfrm>
            <a:off x="102157" y="265000"/>
            <a:ext cx="1195807" cy="1203099"/>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171" name="Shape 171"/>
        <p:cNvGrpSpPr/>
        <p:nvPr/>
      </p:nvGrpSpPr>
      <p:grpSpPr>
        <a:xfrm>
          <a:off x="0" y="0"/>
          <a:ext cx="0" cy="0"/>
          <a:chOff x="0" y="0"/>
          <a:chExt cx="0" cy="0"/>
        </a:xfrm>
      </p:grpSpPr>
      <p:sp>
        <p:nvSpPr>
          <p:cNvPr id="172" name="Google Shape;172;p25"/>
          <p:cNvSpPr txBox="1"/>
          <p:nvPr>
            <p:ph idx="1" type="body"/>
          </p:nvPr>
        </p:nvSpPr>
        <p:spPr>
          <a:xfrm>
            <a:off x="174567" y="1295175"/>
            <a:ext cx="8818200" cy="51444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a:latin typeface="Calibri"/>
                <a:ea typeface="Calibri"/>
                <a:cs typeface="Calibri"/>
                <a:sym typeface="Calibri"/>
              </a:defRPr>
            </a:lvl1pPr>
            <a:lvl2pPr indent="-361950" lvl="1" marL="914400" rtl="0" algn="l">
              <a:spcBef>
                <a:spcPts val="420"/>
              </a:spcBef>
              <a:spcAft>
                <a:spcPts val="0"/>
              </a:spcAft>
              <a:buClr>
                <a:schemeClr val="dk1"/>
              </a:buClr>
              <a:buSzPts val="2100"/>
              <a:buChar char="–"/>
              <a:defRPr>
                <a:latin typeface="Calibri"/>
                <a:ea typeface="Calibri"/>
                <a:cs typeface="Calibri"/>
                <a:sym typeface="Calibri"/>
              </a:defRPr>
            </a:lvl2pPr>
            <a:lvl3pPr indent="-342900" lvl="2" marL="1371600" rtl="0" algn="l">
              <a:spcBef>
                <a:spcPts val="360"/>
              </a:spcBef>
              <a:spcAft>
                <a:spcPts val="0"/>
              </a:spcAft>
              <a:buClr>
                <a:schemeClr val="dk1"/>
              </a:buClr>
              <a:buSzPts val="1800"/>
              <a:buChar char="•"/>
              <a:defRPr>
                <a:latin typeface="Calibri"/>
                <a:ea typeface="Calibri"/>
                <a:cs typeface="Calibri"/>
                <a:sym typeface="Calibri"/>
              </a:defRPr>
            </a:lvl3pPr>
            <a:lvl4pPr indent="-323850" lvl="3" marL="1828800" rtl="0" algn="l">
              <a:spcBef>
                <a:spcPts val="300"/>
              </a:spcBef>
              <a:spcAft>
                <a:spcPts val="0"/>
              </a:spcAft>
              <a:buClr>
                <a:schemeClr val="dk1"/>
              </a:buClr>
              <a:buSzPts val="1500"/>
              <a:buChar char="–"/>
              <a:defRPr>
                <a:latin typeface="Calibri"/>
                <a:ea typeface="Calibri"/>
                <a:cs typeface="Calibri"/>
                <a:sym typeface="Calibri"/>
              </a:defRPr>
            </a:lvl4pPr>
            <a:lvl5pPr indent="-323850" lvl="4" marL="2286000" rtl="0" algn="l">
              <a:spcBef>
                <a:spcPts val="300"/>
              </a:spcBef>
              <a:spcAft>
                <a:spcPts val="0"/>
              </a:spcAft>
              <a:buClr>
                <a:schemeClr val="dk1"/>
              </a:buClr>
              <a:buSzPts val="1500"/>
              <a:buChar char="»"/>
              <a:defRPr>
                <a:latin typeface="Calibri"/>
                <a:ea typeface="Calibri"/>
                <a:cs typeface="Calibri"/>
                <a:sym typeface="Calibri"/>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73" name="Google Shape;173;p25"/>
          <p:cNvSpPr txBox="1"/>
          <p:nvPr>
            <p:ph idx="10" type="dt"/>
          </p:nvPr>
        </p:nvSpPr>
        <p:spPr>
          <a:xfrm>
            <a:off x="162854" y="6481869"/>
            <a:ext cx="2133600" cy="3652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050">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4" name="Google Shape;174;p25"/>
          <p:cNvSpPr txBox="1"/>
          <p:nvPr>
            <p:ph idx="12" type="sldNum"/>
          </p:nvPr>
        </p:nvSpPr>
        <p:spPr>
          <a:xfrm>
            <a:off x="6859259" y="6481869"/>
            <a:ext cx="2133600" cy="365200"/>
          </a:xfrm>
          <a:prstGeom prst="rect">
            <a:avLst/>
          </a:prstGeom>
          <a:noFill/>
          <a:ln>
            <a:noFill/>
          </a:ln>
        </p:spPr>
        <p:txBody>
          <a:bodyPr anchorCtr="0" anchor="t" bIns="45700" lIns="91425" spcFirstLastPara="1" rIns="91425" wrap="square" tIns="45700">
            <a:noAutofit/>
          </a:bodyPr>
          <a:lstStyle>
            <a:lvl1pPr indent="0" lvl="0" marL="0" rtl="0" algn="r">
              <a:lnSpc>
                <a:spcPct val="100000"/>
              </a:lnSpc>
              <a:spcBef>
                <a:spcPts val="0"/>
              </a:spcBef>
              <a:spcAft>
                <a:spcPts val="0"/>
              </a:spcAft>
              <a:buNone/>
              <a:defRPr b="0" i="0" sz="1050" u="none" cap="none" strike="noStrike">
                <a:solidFill>
                  <a:schemeClr val="dk1"/>
                </a:solidFill>
                <a:latin typeface="Calibri"/>
                <a:ea typeface="Calibri"/>
                <a:cs typeface="Calibri"/>
                <a:sym typeface="Calibri"/>
              </a:defRPr>
            </a:lvl1pPr>
            <a:lvl2pPr indent="0" lvl="1" marL="0" rtl="0" algn="r">
              <a:lnSpc>
                <a:spcPct val="100000"/>
              </a:lnSpc>
              <a:spcBef>
                <a:spcPts val="0"/>
              </a:spcBef>
              <a:spcAft>
                <a:spcPts val="0"/>
              </a:spcAft>
              <a:buNone/>
              <a:defRPr b="0" i="0" sz="1050" u="none" cap="none" strike="noStrike">
                <a:solidFill>
                  <a:schemeClr val="dk1"/>
                </a:solidFill>
                <a:latin typeface="Calibri"/>
                <a:ea typeface="Calibri"/>
                <a:cs typeface="Calibri"/>
                <a:sym typeface="Calibri"/>
              </a:defRPr>
            </a:lvl2pPr>
            <a:lvl3pPr indent="0" lvl="2" marL="0" rtl="0" algn="r">
              <a:lnSpc>
                <a:spcPct val="100000"/>
              </a:lnSpc>
              <a:spcBef>
                <a:spcPts val="0"/>
              </a:spcBef>
              <a:spcAft>
                <a:spcPts val="0"/>
              </a:spcAft>
              <a:buNone/>
              <a:defRPr b="0" i="0" sz="1050" u="none" cap="none" strike="noStrike">
                <a:solidFill>
                  <a:schemeClr val="dk1"/>
                </a:solidFill>
                <a:latin typeface="Calibri"/>
                <a:ea typeface="Calibri"/>
                <a:cs typeface="Calibri"/>
                <a:sym typeface="Calibri"/>
              </a:defRPr>
            </a:lvl3pPr>
            <a:lvl4pPr indent="0" lvl="3" marL="0" rtl="0" algn="r">
              <a:lnSpc>
                <a:spcPct val="100000"/>
              </a:lnSpc>
              <a:spcBef>
                <a:spcPts val="0"/>
              </a:spcBef>
              <a:spcAft>
                <a:spcPts val="0"/>
              </a:spcAft>
              <a:buNone/>
              <a:defRPr b="0" i="0" sz="1050" u="none" cap="none" strike="noStrike">
                <a:solidFill>
                  <a:schemeClr val="dk1"/>
                </a:solidFill>
                <a:latin typeface="Calibri"/>
                <a:ea typeface="Calibri"/>
                <a:cs typeface="Calibri"/>
                <a:sym typeface="Calibri"/>
              </a:defRPr>
            </a:lvl4pPr>
            <a:lvl5pPr indent="0" lvl="4" marL="0" rtl="0" algn="r">
              <a:lnSpc>
                <a:spcPct val="100000"/>
              </a:lnSpc>
              <a:spcBef>
                <a:spcPts val="0"/>
              </a:spcBef>
              <a:spcAft>
                <a:spcPts val="0"/>
              </a:spcAft>
              <a:buNone/>
              <a:defRPr b="0" i="0" sz="1050" u="none" cap="none" strike="noStrike">
                <a:solidFill>
                  <a:schemeClr val="dk1"/>
                </a:solidFill>
                <a:latin typeface="Calibri"/>
                <a:ea typeface="Calibri"/>
                <a:cs typeface="Calibri"/>
                <a:sym typeface="Calibri"/>
              </a:defRPr>
            </a:lvl5pPr>
            <a:lvl6pPr indent="0" lvl="5" marL="0" rtl="0" algn="r">
              <a:lnSpc>
                <a:spcPct val="100000"/>
              </a:lnSpc>
              <a:spcBef>
                <a:spcPts val="0"/>
              </a:spcBef>
              <a:spcAft>
                <a:spcPts val="0"/>
              </a:spcAft>
              <a:buNone/>
              <a:defRPr b="0" i="0" sz="1050" u="none" cap="none" strike="noStrike">
                <a:solidFill>
                  <a:schemeClr val="dk1"/>
                </a:solidFill>
                <a:latin typeface="Calibri"/>
                <a:ea typeface="Calibri"/>
                <a:cs typeface="Calibri"/>
                <a:sym typeface="Calibri"/>
              </a:defRPr>
            </a:lvl6pPr>
            <a:lvl7pPr indent="0" lvl="6" marL="0" rtl="0" algn="r">
              <a:lnSpc>
                <a:spcPct val="100000"/>
              </a:lnSpc>
              <a:spcBef>
                <a:spcPts val="0"/>
              </a:spcBef>
              <a:spcAft>
                <a:spcPts val="0"/>
              </a:spcAft>
              <a:buNone/>
              <a:defRPr b="0" i="0" sz="1050" u="none" cap="none" strike="noStrike">
                <a:solidFill>
                  <a:schemeClr val="dk1"/>
                </a:solidFill>
                <a:latin typeface="Calibri"/>
                <a:ea typeface="Calibri"/>
                <a:cs typeface="Calibri"/>
                <a:sym typeface="Calibri"/>
              </a:defRPr>
            </a:lvl7pPr>
            <a:lvl8pPr indent="0" lvl="7" marL="0" rtl="0" algn="r">
              <a:lnSpc>
                <a:spcPct val="100000"/>
              </a:lnSpc>
              <a:spcBef>
                <a:spcPts val="0"/>
              </a:spcBef>
              <a:spcAft>
                <a:spcPts val="0"/>
              </a:spcAft>
              <a:buNone/>
              <a:defRPr b="0" i="0" sz="1050" u="none" cap="none" strike="noStrike">
                <a:solidFill>
                  <a:schemeClr val="dk1"/>
                </a:solidFill>
                <a:latin typeface="Calibri"/>
                <a:ea typeface="Calibri"/>
                <a:cs typeface="Calibri"/>
                <a:sym typeface="Calibri"/>
              </a:defRPr>
            </a:lvl8pPr>
            <a:lvl9pPr indent="0" lvl="8" marL="0" rtl="0" algn="r">
              <a:lnSpc>
                <a:spcPct val="100000"/>
              </a:lnSpc>
              <a:spcBef>
                <a:spcPts val="0"/>
              </a:spcBef>
              <a:spcAft>
                <a:spcPts val="0"/>
              </a:spcAft>
              <a:buNone/>
              <a:defRPr b="0" i="0" sz="105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75" name="Google Shape;175;p25"/>
          <p:cNvPicPr preferRelativeResize="0"/>
          <p:nvPr/>
        </p:nvPicPr>
        <p:blipFill rotWithShape="1">
          <a:blip r:embed="rId2">
            <a:alphaModFix/>
          </a:blip>
          <a:srcRect b="0" l="0" r="0" t="0"/>
          <a:stretch/>
        </p:blipFill>
        <p:spPr>
          <a:xfrm>
            <a:off x="3578371" y="6529328"/>
            <a:ext cx="1987259" cy="317667"/>
          </a:xfrm>
          <a:prstGeom prst="rect">
            <a:avLst/>
          </a:prstGeom>
          <a:noFill/>
          <a:ln>
            <a:noFill/>
          </a:ln>
        </p:spPr>
      </p:pic>
      <p:cxnSp>
        <p:nvCxnSpPr>
          <p:cNvPr id="176" name="Google Shape;176;p25"/>
          <p:cNvCxnSpPr/>
          <p:nvPr/>
        </p:nvCxnSpPr>
        <p:spPr>
          <a:xfrm>
            <a:off x="162854" y="1197035"/>
            <a:ext cx="8818200" cy="0"/>
          </a:xfrm>
          <a:prstGeom prst="straightConnector1">
            <a:avLst/>
          </a:prstGeom>
          <a:noFill/>
          <a:ln cap="flat" cmpd="sng" w="38100">
            <a:solidFill>
              <a:srgbClr val="C12730"/>
            </a:solidFill>
            <a:prstDash val="solid"/>
            <a:round/>
            <a:headEnd len="sm" w="sm" type="none"/>
            <a:tailEnd len="sm" w="sm" type="none"/>
          </a:ln>
          <a:effectLst>
            <a:outerShdw blurRad="40000" rotWithShape="0" dir="5400000" dist="20000">
              <a:srgbClr val="000000">
                <a:alpha val="37650"/>
              </a:srgbClr>
            </a:outerShdw>
          </a:effectLst>
        </p:spPr>
      </p:cxnSp>
      <p:cxnSp>
        <p:nvCxnSpPr>
          <p:cNvPr id="177" name="Google Shape;177;p25"/>
          <p:cNvCxnSpPr/>
          <p:nvPr/>
        </p:nvCxnSpPr>
        <p:spPr>
          <a:xfrm>
            <a:off x="162854" y="6460867"/>
            <a:ext cx="8818200" cy="0"/>
          </a:xfrm>
          <a:prstGeom prst="straightConnector1">
            <a:avLst/>
          </a:prstGeom>
          <a:noFill/>
          <a:ln cap="flat" cmpd="sng" w="38100">
            <a:solidFill>
              <a:srgbClr val="C12730"/>
            </a:solidFill>
            <a:prstDash val="solid"/>
            <a:round/>
            <a:headEnd len="sm" w="sm" type="none"/>
            <a:tailEnd len="sm" w="sm" type="none"/>
          </a:ln>
          <a:effectLst>
            <a:outerShdw blurRad="40000" rotWithShape="0" dir="5400000" dist="20000">
              <a:srgbClr val="000000">
                <a:alpha val="37650"/>
              </a:srgbClr>
            </a:outerShdw>
          </a:effectLst>
        </p:spPr>
      </p:cxnSp>
      <p:sp>
        <p:nvSpPr>
          <p:cNvPr id="178" name="Google Shape;178;p25"/>
          <p:cNvSpPr txBox="1"/>
          <p:nvPr>
            <p:ph type="title"/>
          </p:nvPr>
        </p:nvSpPr>
        <p:spPr>
          <a:xfrm>
            <a:off x="162855" y="131047"/>
            <a:ext cx="7719300" cy="1143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rgbClr val="C12730"/>
                </a:solidFill>
                <a:latin typeface="Calibri"/>
                <a:ea typeface="Calibri"/>
                <a:cs typeface="Calibri"/>
                <a:sym typeface="Calib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9" name="Shape 179"/>
        <p:cNvGrpSpPr/>
        <p:nvPr/>
      </p:nvGrpSpPr>
      <p:grpSpPr>
        <a:xfrm>
          <a:off x="0" y="0"/>
          <a:ext cx="0" cy="0"/>
          <a:chOff x="0" y="0"/>
          <a:chExt cx="0" cy="0"/>
        </a:xfrm>
      </p:grpSpPr>
      <p:sp>
        <p:nvSpPr>
          <p:cNvPr id="180" name="Google Shape;180;p26"/>
          <p:cNvSpPr txBox="1"/>
          <p:nvPr>
            <p:ph type="title"/>
          </p:nvPr>
        </p:nvSpPr>
        <p:spPr>
          <a:xfrm>
            <a:off x="311700" y="593367"/>
            <a:ext cx="8520600" cy="763600"/>
          </a:xfrm>
          <a:prstGeom prst="rect">
            <a:avLst/>
          </a:prstGeom>
        </p:spPr>
        <p:txBody>
          <a:bodyPr anchorCtr="0" anchor="ctr" bIns="45700" lIns="91425" spcFirstLastPara="1" rIns="91425" wrap="square" tIns="4570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1" name="Google Shape;181;p26"/>
          <p:cNvSpPr txBox="1"/>
          <p:nvPr>
            <p:ph idx="1" type="body"/>
          </p:nvPr>
        </p:nvSpPr>
        <p:spPr>
          <a:xfrm>
            <a:off x="311700" y="1536633"/>
            <a:ext cx="8520600" cy="4555200"/>
          </a:xfrm>
          <a:prstGeom prst="rect">
            <a:avLst/>
          </a:prstGeom>
        </p:spPr>
        <p:txBody>
          <a:bodyPr anchorCtr="0" anchor="t" bIns="45700" lIns="91425" spcFirstLastPara="1" rIns="91425" wrap="square" tIns="45700">
            <a:noAutofit/>
          </a:bodyPr>
          <a:lstStyle>
            <a:lvl1pPr indent="-381000" lvl="0" marL="457200" rtl="0">
              <a:spcBef>
                <a:spcPts val="480"/>
              </a:spcBef>
              <a:spcAft>
                <a:spcPts val="0"/>
              </a:spcAft>
              <a:buSzPts val="2400"/>
              <a:buChar char="•"/>
              <a:defRPr/>
            </a:lvl1pPr>
            <a:lvl2pPr indent="-361950" lvl="1" marL="914400" rtl="0">
              <a:spcBef>
                <a:spcPts val="420"/>
              </a:spcBef>
              <a:spcAft>
                <a:spcPts val="0"/>
              </a:spcAft>
              <a:buSzPts val="2100"/>
              <a:buChar char="–"/>
              <a:defRPr/>
            </a:lvl2pPr>
            <a:lvl3pPr indent="-342900" lvl="2" marL="1371600" rtl="0">
              <a:spcBef>
                <a:spcPts val="360"/>
              </a:spcBef>
              <a:spcAft>
                <a:spcPts val="0"/>
              </a:spcAft>
              <a:buSzPts val="1800"/>
              <a:buChar char="•"/>
              <a:defRPr/>
            </a:lvl3pPr>
            <a:lvl4pPr indent="-323850" lvl="3" marL="1828800" rtl="0">
              <a:spcBef>
                <a:spcPts val="300"/>
              </a:spcBef>
              <a:spcAft>
                <a:spcPts val="0"/>
              </a:spcAft>
              <a:buSzPts val="1500"/>
              <a:buChar char="–"/>
              <a:defRPr/>
            </a:lvl4pPr>
            <a:lvl5pPr indent="-323850" lvl="4" marL="2286000" rtl="0">
              <a:spcBef>
                <a:spcPts val="300"/>
              </a:spcBef>
              <a:spcAft>
                <a:spcPts val="0"/>
              </a:spcAft>
              <a:buSzPts val="1500"/>
              <a:buChar char="»"/>
              <a:defRPr/>
            </a:lvl5pPr>
            <a:lvl6pPr indent="-323850" lvl="5" marL="2743200" rtl="0">
              <a:spcBef>
                <a:spcPts val="300"/>
              </a:spcBef>
              <a:spcAft>
                <a:spcPts val="0"/>
              </a:spcAft>
              <a:buSzPts val="1500"/>
              <a:buChar char="•"/>
              <a:defRPr/>
            </a:lvl6pPr>
            <a:lvl7pPr indent="-323850" lvl="6" marL="3200400" rtl="0">
              <a:spcBef>
                <a:spcPts val="300"/>
              </a:spcBef>
              <a:spcAft>
                <a:spcPts val="0"/>
              </a:spcAft>
              <a:buSzPts val="1500"/>
              <a:buChar char="•"/>
              <a:defRPr/>
            </a:lvl7pPr>
            <a:lvl8pPr indent="-323850" lvl="7" marL="3657600" rtl="0">
              <a:spcBef>
                <a:spcPts val="300"/>
              </a:spcBef>
              <a:spcAft>
                <a:spcPts val="0"/>
              </a:spcAft>
              <a:buSzPts val="1500"/>
              <a:buChar char="•"/>
              <a:defRPr/>
            </a:lvl8pPr>
            <a:lvl9pPr indent="-323850" lvl="8" marL="4114800" rtl="0">
              <a:spcBef>
                <a:spcPts val="300"/>
              </a:spcBef>
              <a:spcAft>
                <a:spcPts val="0"/>
              </a:spcAft>
              <a:buSzPts val="1500"/>
              <a:buChar char="•"/>
              <a:defRPr/>
            </a:lvl9pPr>
          </a:lstStyle>
          <a:p/>
        </p:txBody>
      </p:sp>
      <p:sp>
        <p:nvSpPr>
          <p:cNvPr id="182" name="Google Shape;182;p26"/>
          <p:cNvSpPr txBox="1"/>
          <p:nvPr>
            <p:ph idx="12" type="sldNum"/>
          </p:nvPr>
        </p:nvSpPr>
        <p:spPr>
          <a:xfrm>
            <a:off x="8472458" y="6217622"/>
            <a:ext cx="548700" cy="524800"/>
          </a:xfrm>
          <a:prstGeom prst="rect">
            <a:avLst/>
          </a:prstGeom>
        </p:spPr>
        <p:txBody>
          <a:bodyPr anchorCtr="0" anchor="t"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_HEADER_1">
    <p:bg>
      <p:bgPr>
        <a:solidFill>
          <a:srgbClr val="FFFFFF"/>
        </a:solidFill>
      </p:bgPr>
    </p:bg>
    <p:spTree>
      <p:nvGrpSpPr>
        <p:cNvPr id="183" name="Shape 183"/>
        <p:cNvGrpSpPr/>
        <p:nvPr/>
      </p:nvGrpSpPr>
      <p:grpSpPr>
        <a:xfrm>
          <a:off x="0" y="0"/>
          <a:ext cx="0" cy="0"/>
          <a:chOff x="0" y="0"/>
          <a:chExt cx="0" cy="0"/>
        </a:xfrm>
      </p:grpSpPr>
      <p:sp>
        <p:nvSpPr>
          <p:cNvPr id="184" name="Google Shape;184;p27"/>
          <p:cNvSpPr/>
          <p:nvPr/>
        </p:nvSpPr>
        <p:spPr>
          <a:xfrm>
            <a:off x="0" y="0"/>
            <a:ext cx="9144000" cy="4572000"/>
          </a:xfrm>
          <a:prstGeom prst="rect">
            <a:avLst/>
          </a:prstGeom>
          <a:solidFill>
            <a:srgbClr val="F2F2F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85" name="Google Shape;185;p27"/>
          <p:cNvSpPr txBox="1"/>
          <p:nvPr>
            <p:ph type="title"/>
          </p:nvPr>
        </p:nvSpPr>
        <p:spPr>
          <a:xfrm>
            <a:off x="1196721" y="4960137"/>
            <a:ext cx="4975500" cy="1463200"/>
          </a:xfrm>
          <a:prstGeom prst="rect">
            <a:avLst/>
          </a:prstGeom>
          <a:noFill/>
          <a:ln>
            <a:noFill/>
          </a:ln>
        </p:spPr>
        <p:txBody>
          <a:bodyPr anchorCtr="0" anchor="ctr" bIns="34275" lIns="68575" spcFirstLastPara="1" rIns="68575" wrap="square" tIns="34275">
            <a:noAutofit/>
          </a:bodyPr>
          <a:lstStyle>
            <a:lvl1pPr lvl="0" marR="0" rtl="0" algn="r">
              <a:lnSpc>
                <a:spcPct val="80000"/>
              </a:lnSpc>
              <a:spcBef>
                <a:spcPts val="0"/>
              </a:spcBef>
              <a:spcAft>
                <a:spcPts val="0"/>
              </a:spcAft>
              <a:buClr>
                <a:srgbClr val="191919"/>
              </a:buClr>
              <a:buSzPts val="3000"/>
              <a:buFont typeface="Calibri"/>
              <a:buNone/>
              <a:defRPr b="0" i="0" sz="3000" u="none" cap="none" strike="noStrike">
                <a:solidFill>
                  <a:srgbClr val="191919"/>
                </a:solidFill>
                <a:latin typeface="Calibri"/>
                <a:ea typeface="Calibri"/>
                <a:cs typeface="Calibri"/>
                <a:sym typeface="Calibri"/>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
        <p:nvSpPr>
          <p:cNvPr id="186" name="Google Shape;186;p27"/>
          <p:cNvSpPr txBox="1"/>
          <p:nvPr>
            <p:ph idx="1" type="body"/>
          </p:nvPr>
        </p:nvSpPr>
        <p:spPr>
          <a:xfrm>
            <a:off x="6457950" y="4960138"/>
            <a:ext cx="2400300" cy="507200"/>
          </a:xfrm>
          <a:prstGeom prst="rect">
            <a:avLst/>
          </a:prstGeom>
          <a:noFill/>
          <a:ln>
            <a:noFill/>
          </a:ln>
        </p:spPr>
        <p:txBody>
          <a:bodyPr anchorCtr="0" anchor="ctr" bIns="34275" lIns="68575" spcFirstLastPara="1" rIns="68575" wrap="square" tIns="34275">
            <a:noAutofit/>
          </a:bodyPr>
          <a:lstStyle>
            <a:lvl1pPr indent="-228600" lvl="0" marL="457200" marR="0" rtl="0" algn="l">
              <a:lnSpc>
                <a:spcPct val="100000"/>
              </a:lnSpc>
              <a:spcBef>
                <a:spcPts val="0"/>
              </a:spcBef>
              <a:spcAft>
                <a:spcPts val="0"/>
              </a:spcAft>
              <a:buClr>
                <a:schemeClr val="accent2"/>
              </a:buClr>
              <a:buSzPts val="1400"/>
              <a:buFont typeface="Questrial"/>
              <a:buNone/>
              <a:defRPr b="0" i="0" sz="1400" u="none" cap="none" strike="noStrike">
                <a:solidFill>
                  <a:srgbClr val="7F7F7F"/>
                </a:solidFill>
                <a:latin typeface="Calibri"/>
                <a:ea typeface="Calibri"/>
                <a:cs typeface="Calibri"/>
                <a:sym typeface="Calibri"/>
              </a:defRPr>
            </a:lvl1pPr>
            <a:lvl2pPr indent="-228600" lvl="1" marL="914400" marR="0" rtl="0" algn="l">
              <a:lnSpc>
                <a:spcPct val="90000"/>
              </a:lnSpc>
              <a:spcBef>
                <a:spcPts val="200"/>
              </a:spcBef>
              <a:spcAft>
                <a:spcPts val="0"/>
              </a:spcAft>
              <a:buClr>
                <a:srgbClr val="7F7F7F"/>
              </a:buClr>
              <a:buSzPts val="1400"/>
              <a:buFont typeface="Noto Sans Symbols"/>
              <a:buNone/>
              <a:defRPr b="0" i="0" sz="14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300"/>
              </a:spcBef>
              <a:spcAft>
                <a:spcPts val="0"/>
              </a:spcAft>
              <a:buClr>
                <a:srgbClr val="7F7F7F"/>
              </a:buClr>
              <a:buSzPts val="1200"/>
              <a:buFont typeface="Noto Sans Symbols"/>
              <a:buNone/>
              <a:defRPr b="0" i="0" sz="12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300"/>
              </a:spcBef>
              <a:spcAft>
                <a:spcPts val="0"/>
              </a:spcAft>
              <a:buClr>
                <a:srgbClr val="7F7F7F"/>
              </a:buClr>
              <a:buSzPts val="1100"/>
              <a:buFont typeface="Noto Sans Symbols"/>
              <a:buNone/>
              <a:defRPr b="0" i="0" sz="11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300"/>
              </a:spcBef>
              <a:spcAft>
                <a:spcPts val="0"/>
              </a:spcAft>
              <a:buClr>
                <a:srgbClr val="7F7F7F"/>
              </a:buClr>
              <a:buSzPts val="1100"/>
              <a:buFont typeface="Noto Sans Symbols"/>
              <a:buNone/>
              <a:defRPr b="0" i="0" sz="11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00"/>
              </a:spcBef>
              <a:spcAft>
                <a:spcPts val="0"/>
              </a:spcAft>
              <a:buClr>
                <a:schemeClr val="accent2"/>
              </a:buClr>
              <a:buSzPts val="1100"/>
              <a:buFont typeface="Noto Sans Symbols"/>
              <a:buNone/>
              <a:defRPr b="0" i="0" sz="11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00"/>
              </a:spcBef>
              <a:spcAft>
                <a:spcPts val="0"/>
              </a:spcAft>
              <a:buClr>
                <a:schemeClr val="accent2"/>
              </a:buClr>
              <a:buSzPts val="1100"/>
              <a:buFont typeface="Noto Sans Symbols"/>
              <a:buNone/>
              <a:defRPr b="0" i="0" sz="11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00"/>
              </a:spcBef>
              <a:spcAft>
                <a:spcPts val="0"/>
              </a:spcAft>
              <a:buClr>
                <a:schemeClr val="accent2"/>
              </a:buClr>
              <a:buSzPts val="1100"/>
              <a:buFont typeface="Noto Sans Symbols"/>
              <a:buNone/>
              <a:defRPr b="0" i="0" sz="11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00"/>
              </a:spcBef>
              <a:spcAft>
                <a:spcPts val="300"/>
              </a:spcAft>
              <a:buClr>
                <a:schemeClr val="accent2"/>
              </a:buClr>
              <a:buSzPts val="1100"/>
              <a:buFont typeface="Noto Sans Symbols"/>
              <a:buNone/>
              <a:defRPr b="0" i="0" sz="1100" u="none" cap="none" strike="noStrike">
                <a:solidFill>
                  <a:srgbClr val="888888"/>
                </a:solidFill>
                <a:latin typeface="Calibri"/>
                <a:ea typeface="Calibri"/>
                <a:cs typeface="Calibri"/>
                <a:sym typeface="Calibri"/>
              </a:defRPr>
            </a:lvl9pPr>
          </a:lstStyle>
          <a:p/>
        </p:txBody>
      </p:sp>
      <p:sp>
        <p:nvSpPr>
          <p:cNvPr id="187" name="Google Shape;187;p27"/>
          <p:cNvSpPr txBox="1"/>
          <p:nvPr>
            <p:ph idx="10" type="dt"/>
          </p:nvPr>
        </p:nvSpPr>
        <p:spPr>
          <a:xfrm>
            <a:off x="1244346" y="6470704"/>
            <a:ext cx="1615500" cy="2740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400"/>
              <a:buNone/>
              <a:defRPr b="0" i="0" sz="800" u="none" cap="none" strike="noStrike">
                <a:solidFill>
                  <a:srgbClr val="A5A5A5"/>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188" name="Google Shape;188;p27"/>
          <p:cNvSpPr txBox="1"/>
          <p:nvPr>
            <p:ph idx="11" type="ftr"/>
          </p:nvPr>
        </p:nvSpPr>
        <p:spPr>
          <a:xfrm>
            <a:off x="3632199" y="6470704"/>
            <a:ext cx="4426200" cy="274000"/>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400"/>
              <a:buNone/>
              <a:defRPr b="0" i="0" sz="800" u="none" cap="none" strike="noStrike">
                <a:solidFill>
                  <a:srgbClr val="A5A5A5"/>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189" name="Google Shape;189;p27"/>
          <p:cNvSpPr txBox="1"/>
          <p:nvPr>
            <p:ph idx="12" type="sldNum"/>
          </p:nvPr>
        </p:nvSpPr>
        <p:spPr>
          <a:xfrm>
            <a:off x="8128001" y="6470704"/>
            <a:ext cx="730200" cy="2740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b="0" i="0" sz="800" u="none" cap="none" strike="noStrike">
                <a:solidFill>
                  <a:srgbClr val="A5A5A5"/>
                </a:solidFill>
                <a:latin typeface="Calibri"/>
                <a:ea typeface="Calibri"/>
                <a:cs typeface="Calibri"/>
                <a:sym typeface="Calibri"/>
              </a:defRPr>
            </a:lvl1pPr>
            <a:lvl2pPr indent="0" lvl="1" marL="0" marR="0" rtl="0" algn="l">
              <a:spcBef>
                <a:spcPts val="0"/>
              </a:spcBef>
              <a:buNone/>
              <a:defRPr b="0" i="0" sz="800" u="none" cap="none" strike="noStrike">
                <a:solidFill>
                  <a:srgbClr val="A5A5A5"/>
                </a:solidFill>
                <a:latin typeface="Calibri"/>
                <a:ea typeface="Calibri"/>
                <a:cs typeface="Calibri"/>
                <a:sym typeface="Calibri"/>
              </a:defRPr>
            </a:lvl2pPr>
            <a:lvl3pPr indent="0" lvl="2" marL="0" marR="0" rtl="0" algn="l">
              <a:spcBef>
                <a:spcPts val="0"/>
              </a:spcBef>
              <a:buNone/>
              <a:defRPr b="0" i="0" sz="800" u="none" cap="none" strike="noStrike">
                <a:solidFill>
                  <a:srgbClr val="A5A5A5"/>
                </a:solidFill>
                <a:latin typeface="Calibri"/>
                <a:ea typeface="Calibri"/>
                <a:cs typeface="Calibri"/>
                <a:sym typeface="Calibri"/>
              </a:defRPr>
            </a:lvl3pPr>
            <a:lvl4pPr indent="0" lvl="3" marL="0" marR="0" rtl="0" algn="l">
              <a:spcBef>
                <a:spcPts val="0"/>
              </a:spcBef>
              <a:buNone/>
              <a:defRPr b="0" i="0" sz="800" u="none" cap="none" strike="noStrike">
                <a:solidFill>
                  <a:srgbClr val="A5A5A5"/>
                </a:solidFill>
                <a:latin typeface="Calibri"/>
                <a:ea typeface="Calibri"/>
                <a:cs typeface="Calibri"/>
                <a:sym typeface="Calibri"/>
              </a:defRPr>
            </a:lvl4pPr>
            <a:lvl5pPr indent="0" lvl="4" marL="0" marR="0" rtl="0" algn="l">
              <a:spcBef>
                <a:spcPts val="0"/>
              </a:spcBef>
              <a:buNone/>
              <a:defRPr b="0" i="0" sz="800" u="none" cap="none" strike="noStrike">
                <a:solidFill>
                  <a:srgbClr val="A5A5A5"/>
                </a:solidFill>
                <a:latin typeface="Calibri"/>
                <a:ea typeface="Calibri"/>
                <a:cs typeface="Calibri"/>
                <a:sym typeface="Calibri"/>
              </a:defRPr>
            </a:lvl5pPr>
            <a:lvl6pPr indent="0" lvl="5" marL="0" marR="0" rtl="0" algn="l">
              <a:spcBef>
                <a:spcPts val="0"/>
              </a:spcBef>
              <a:buNone/>
              <a:defRPr b="0" i="0" sz="800" u="none" cap="none" strike="noStrike">
                <a:solidFill>
                  <a:srgbClr val="A5A5A5"/>
                </a:solidFill>
                <a:latin typeface="Calibri"/>
                <a:ea typeface="Calibri"/>
                <a:cs typeface="Calibri"/>
                <a:sym typeface="Calibri"/>
              </a:defRPr>
            </a:lvl6pPr>
            <a:lvl7pPr indent="0" lvl="6" marL="0" marR="0" rtl="0" algn="l">
              <a:spcBef>
                <a:spcPts val="0"/>
              </a:spcBef>
              <a:buNone/>
              <a:defRPr b="0" i="0" sz="800" u="none" cap="none" strike="noStrike">
                <a:solidFill>
                  <a:srgbClr val="A5A5A5"/>
                </a:solidFill>
                <a:latin typeface="Calibri"/>
                <a:ea typeface="Calibri"/>
                <a:cs typeface="Calibri"/>
                <a:sym typeface="Calibri"/>
              </a:defRPr>
            </a:lvl7pPr>
            <a:lvl8pPr indent="0" lvl="7" marL="0" marR="0" rtl="0" algn="l">
              <a:spcBef>
                <a:spcPts val="0"/>
              </a:spcBef>
              <a:buNone/>
              <a:defRPr b="0" i="0" sz="800" u="none" cap="none" strike="noStrike">
                <a:solidFill>
                  <a:srgbClr val="A5A5A5"/>
                </a:solidFill>
                <a:latin typeface="Calibri"/>
                <a:ea typeface="Calibri"/>
                <a:cs typeface="Calibri"/>
                <a:sym typeface="Calibri"/>
              </a:defRPr>
            </a:lvl8pPr>
            <a:lvl9pPr indent="0" lvl="8" marL="0" marR="0" rtl="0" algn="l">
              <a:spcBef>
                <a:spcPts val="0"/>
              </a:spcBef>
              <a:buNone/>
              <a:defRPr b="0" i="0" sz="800" u="none" cap="none" strike="noStrike">
                <a:solidFill>
                  <a:srgbClr val="A5A5A5"/>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cxnSp>
        <p:nvCxnSpPr>
          <p:cNvPr id="190" name="Google Shape;190;p27"/>
          <p:cNvCxnSpPr/>
          <p:nvPr/>
        </p:nvCxnSpPr>
        <p:spPr>
          <a:xfrm rot="10800000">
            <a:off x="6290132" y="5264106"/>
            <a:ext cx="0" cy="914400"/>
          </a:xfrm>
          <a:prstGeom prst="straightConnector1">
            <a:avLst/>
          </a:prstGeom>
          <a:noFill/>
          <a:ln cap="flat" cmpd="sng" w="19050">
            <a:solidFill>
              <a:schemeClr val="accent3"/>
            </a:solidFill>
            <a:prstDash val="solid"/>
            <a:round/>
            <a:headEnd len="sm" w="sm" type="none"/>
            <a:tailEnd len="sm" w="sm" type="none"/>
          </a:ln>
        </p:spPr>
      </p:cxnSp>
      <p:pic>
        <p:nvPicPr>
          <p:cNvPr id="191" name="Google Shape;191;p27"/>
          <p:cNvPicPr preferRelativeResize="0"/>
          <p:nvPr/>
        </p:nvPicPr>
        <p:blipFill rotWithShape="1">
          <a:blip r:embed="rId2">
            <a:alphaModFix/>
          </a:blip>
          <a:srcRect b="0" l="0" r="0" t="0"/>
          <a:stretch/>
        </p:blipFill>
        <p:spPr>
          <a:xfrm>
            <a:off x="107590" y="5179545"/>
            <a:ext cx="971199" cy="968369"/>
          </a:xfrm>
          <a:prstGeom prst="rect">
            <a:avLst/>
          </a:prstGeom>
          <a:noFill/>
          <a:ln>
            <a:noFill/>
          </a:ln>
        </p:spPr>
      </p:pic>
      <p:pic>
        <p:nvPicPr>
          <p:cNvPr id="192" name="Google Shape;192;p27"/>
          <p:cNvPicPr preferRelativeResize="0"/>
          <p:nvPr/>
        </p:nvPicPr>
        <p:blipFill rotWithShape="1">
          <a:blip r:embed="rId3">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3" name="Shape 193"/>
        <p:cNvGrpSpPr/>
        <p:nvPr/>
      </p:nvGrpSpPr>
      <p:grpSpPr>
        <a:xfrm>
          <a:off x="0" y="0"/>
          <a:ext cx="0" cy="0"/>
          <a:chOff x="0" y="0"/>
          <a:chExt cx="0" cy="0"/>
        </a:xfrm>
      </p:grpSpPr>
      <p:sp>
        <p:nvSpPr>
          <p:cNvPr id="194" name="Google Shape;194;p28"/>
          <p:cNvSpPr txBox="1"/>
          <p:nvPr>
            <p:ph idx="12" type="sldNum"/>
          </p:nvPr>
        </p:nvSpPr>
        <p:spPr>
          <a:xfrm>
            <a:off x="8472458" y="6217622"/>
            <a:ext cx="548700" cy="524800"/>
          </a:xfrm>
          <a:prstGeom prst="rect">
            <a:avLst/>
          </a:prstGeom>
        </p:spPr>
        <p:txBody>
          <a:bodyPr anchorCtr="0" anchor="t"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_OBJECTS_2">
    <p:spTree>
      <p:nvGrpSpPr>
        <p:cNvPr id="195" name="Shape 195"/>
        <p:cNvGrpSpPr/>
        <p:nvPr/>
      </p:nvGrpSpPr>
      <p:grpSpPr>
        <a:xfrm>
          <a:off x="0" y="0"/>
          <a:ext cx="0" cy="0"/>
          <a:chOff x="0" y="0"/>
          <a:chExt cx="0" cy="0"/>
        </a:xfrm>
      </p:grpSpPr>
      <p:sp>
        <p:nvSpPr>
          <p:cNvPr id="196" name="Google Shape;196;p29"/>
          <p:cNvSpPr txBox="1"/>
          <p:nvPr>
            <p:ph type="title"/>
          </p:nvPr>
        </p:nvSpPr>
        <p:spPr>
          <a:xfrm>
            <a:off x="768096" y="585216"/>
            <a:ext cx="7290000" cy="1499600"/>
          </a:xfrm>
          <a:prstGeom prst="rect">
            <a:avLst/>
          </a:prstGeom>
          <a:noFill/>
          <a:ln>
            <a:noFill/>
          </a:ln>
        </p:spPr>
        <p:txBody>
          <a:bodyPr anchorCtr="0" anchor="ctr" bIns="34275" lIns="68575" spcFirstLastPara="1" rIns="68575" wrap="square" tIns="34275">
            <a:noAutofit/>
          </a:bodyPr>
          <a:lstStyle>
            <a:lvl1pPr lvl="0" rtl="0" algn="l">
              <a:lnSpc>
                <a:spcPct val="80000"/>
              </a:lnSpc>
              <a:spcBef>
                <a:spcPts val="0"/>
              </a:spcBef>
              <a:spcAft>
                <a:spcPts val="0"/>
              </a:spcAft>
              <a:buClr>
                <a:srgbClr val="191919"/>
              </a:buClr>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7" name="Google Shape;197;p29"/>
          <p:cNvSpPr txBox="1"/>
          <p:nvPr>
            <p:ph idx="1" type="body"/>
          </p:nvPr>
        </p:nvSpPr>
        <p:spPr>
          <a:xfrm>
            <a:off x="768096" y="2286000"/>
            <a:ext cx="3566100" cy="4023200"/>
          </a:xfrm>
          <a:prstGeom prst="rect">
            <a:avLst/>
          </a:prstGeom>
          <a:noFill/>
          <a:ln>
            <a:noFill/>
          </a:ln>
        </p:spPr>
        <p:txBody>
          <a:bodyPr anchorCtr="0" anchor="t" bIns="34275" lIns="34275" spcFirstLastPara="1" rIns="34275" wrap="square" tIns="34275">
            <a:noAutofit/>
          </a:bodyPr>
          <a:lstStyle>
            <a:lvl1pPr indent="-317500" lvl="0" marL="457200" rtl="0" algn="l">
              <a:lnSpc>
                <a:spcPct val="90000"/>
              </a:lnSpc>
              <a:spcBef>
                <a:spcPts val="900"/>
              </a:spcBef>
              <a:spcAft>
                <a:spcPts val="0"/>
              </a:spcAft>
              <a:buSzPts val="1400"/>
              <a:buChar char="•"/>
              <a:defRPr/>
            </a:lvl1pPr>
            <a:lvl2pPr indent="-317500" lvl="1" marL="914400" rtl="0" algn="l">
              <a:lnSpc>
                <a:spcPct val="90000"/>
              </a:lnSpc>
              <a:spcBef>
                <a:spcPts val="200"/>
              </a:spcBef>
              <a:spcAft>
                <a:spcPts val="0"/>
              </a:spcAft>
              <a:buClr>
                <a:srgbClr val="7F7F7F"/>
              </a:buClr>
              <a:buSzPts val="1400"/>
              <a:buFont typeface="Arial"/>
              <a:buChar char="•"/>
              <a:defRPr/>
            </a:lvl2pPr>
            <a:lvl3pPr indent="-298450" lvl="2" marL="1371600" rtl="0" algn="l">
              <a:lnSpc>
                <a:spcPct val="90000"/>
              </a:lnSpc>
              <a:spcBef>
                <a:spcPts val="300"/>
              </a:spcBef>
              <a:spcAft>
                <a:spcPts val="0"/>
              </a:spcAft>
              <a:buClr>
                <a:srgbClr val="7F7F7F"/>
              </a:buClr>
              <a:buSzPts val="1100"/>
              <a:buFont typeface="Arial"/>
              <a:buChar char="•"/>
              <a:defRPr/>
            </a:lvl3pPr>
            <a:lvl4pPr indent="-298450" lvl="3" marL="1828800" rtl="0" algn="l">
              <a:lnSpc>
                <a:spcPct val="90000"/>
              </a:lnSpc>
              <a:spcBef>
                <a:spcPts val="300"/>
              </a:spcBef>
              <a:spcAft>
                <a:spcPts val="0"/>
              </a:spcAft>
              <a:buClr>
                <a:srgbClr val="7F7F7F"/>
              </a:buClr>
              <a:buSzPts val="1100"/>
              <a:buFont typeface="Arial"/>
              <a:buChar char="•"/>
              <a:defRPr/>
            </a:lvl4pPr>
            <a:lvl5pPr indent="-298450" lvl="4" marL="2286000" rtl="0" algn="l">
              <a:lnSpc>
                <a:spcPct val="90000"/>
              </a:lnSpc>
              <a:spcBef>
                <a:spcPts val="300"/>
              </a:spcBef>
              <a:spcAft>
                <a:spcPts val="0"/>
              </a:spcAft>
              <a:buClr>
                <a:srgbClr val="7F7F7F"/>
              </a:buClr>
              <a:buSzPts val="1100"/>
              <a:buFont typeface="Arial"/>
              <a:buChar char="•"/>
              <a:defRPr/>
            </a:lvl5pPr>
            <a:lvl6pPr indent="-317500" lvl="5" marL="2743200" rtl="0" algn="l">
              <a:lnSpc>
                <a:spcPct val="90000"/>
              </a:lnSpc>
              <a:spcBef>
                <a:spcPts val="300"/>
              </a:spcBef>
              <a:spcAft>
                <a:spcPts val="0"/>
              </a:spcAft>
              <a:buSzPts val="1400"/>
              <a:buChar char="•"/>
              <a:defRPr/>
            </a:lvl6pPr>
            <a:lvl7pPr indent="-317500" lvl="6" marL="3200400" rtl="0" algn="l">
              <a:lnSpc>
                <a:spcPct val="90000"/>
              </a:lnSpc>
              <a:spcBef>
                <a:spcPts val="300"/>
              </a:spcBef>
              <a:spcAft>
                <a:spcPts val="0"/>
              </a:spcAft>
              <a:buSzPts val="1400"/>
              <a:buChar char="•"/>
              <a:defRPr/>
            </a:lvl7pPr>
            <a:lvl8pPr indent="-317500" lvl="7" marL="3657600" rtl="0" algn="l">
              <a:lnSpc>
                <a:spcPct val="90000"/>
              </a:lnSpc>
              <a:spcBef>
                <a:spcPts val="300"/>
              </a:spcBef>
              <a:spcAft>
                <a:spcPts val="0"/>
              </a:spcAft>
              <a:buSzPts val="1400"/>
              <a:buChar char="•"/>
              <a:defRPr/>
            </a:lvl8pPr>
            <a:lvl9pPr indent="-317500" lvl="8" marL="4114800" rtl="0" algn="l">
              <a:lnSpc>
                <a:spcPct val="90000"/>
              </a:lnSpc>
              <a:spcBef>
                <a:spcPts val="300"/>
              </a:spcBef>
              <a:spcAft>
                <a:spcPts val="300"/>
              </a:spcAft>
              <a:buSzPts val="1400"/>
              <a:buChar char="•"/>
              <a:defRPr/>
            </a:lvl9pPr>
          </a:lstStyle>
          <a:p/>
        </p:txBody>
      </p:sp>
      <p:sp>
        <p:nvSpPr>
          <p:cNvPr id="198" name="Google Shape;198;p29"/>
          <p:cNvSpPr txBox="1"/>
          <p:nvPr>
            <p:ph idx="2" type="body"/>
          </p:nvPr>
        </p:nvSpPr>
        <p:spPr>
          <a:xfrm>
            <a:off x="4491990" y="2286000"/>
            <a:ext cx="3566100" cy="4023200"/>
          </a:xfrm>
          <a:prstGeom prst="rect">
            <a:avLst/>
          </a:prstGeom>
          <a:noFill/>
          <a:ln>
            <a:noFill/>
          </a:ln>
        </p:spPr>
        <p:txBody>
          <a:bodyPr anchorCtr="0" anchor="t" bIns="34275" lIns="34275" spcFirstLastPara="1" rIns="34275" wrap="square" tIns="34275">
            <a:noAutofit/>
          </a:bodyPr>
          <a:lstStyle>
            <a:lvl1pPr indent="-317500" lvl="0" marL="457200" rtl="0" algn="l">
              <a:lnSpc>
                <a:spcPct val="90000"/>
              </a:lnSpc>
              <a:spcBef>
                <a:spcPts val="900"/>
              </a:spcBef>
              <a:spcAft>
                <a:spcPts val="0"/>
              </a:spcAft>
              <a:buSzPts val="1400"/>
              <a:buChar char="•"/>
              <a:defRPr/>
            </a:lvl1pPr>
            <a:lvl2pPr indent="-317500" lvl="1" marL="914400" rtl="0" algn="l">
              <a:lnSpc>
                <a:spcPct val="90000"/>
              </a:lnSpc>
              <a:spcBef>
                <a:spcPts val="200"/>
              </a:spcBef>
              <a:spcAft>
                <a:spcPts val="0"/>
              </a:spcAft>
              <a:buClr>
                <a:srgbClr val="7F7F7F"/>
              </a:buClr>
              <a:buSzPts val="1400"/>
              <a:buFont typeface="Arial"/>
              <a:buChar char="•"/>
              <a:defRPr/>
            </a:lvl2pPr>
            <a:lvl3pPr indent="-298450" lvl="2" marL="1371600" rtl="0" algn="l">
              <a:lnSpc>
                <a:spcPct val="90000"/>
              </a:lnSpc>
              <a:spcBef>
                <a:spcPts val="300"/>
              </a:spcBef>
              <a:spcAft>
                <a:spcPts val="0"/>
              </a:spcAft>
              <a:buClr>
                <a:srgbClr val="7F7F7F"/>
              </a:buClr>
              <a:buSzPts val="1100"/>
              <a:buFont typeface="Arial"/>
              <a:buChar char="•"/>
              <a:defRPr/>
            </a:lvl3pPr>
            <a:lvl4pPr indent="-298450" lvl="3" marL="1828800" rtl="0" algn="l">
              <a:lnSpc>
                <a:spcPct val="90000"/>
              </a:lnSpc>
              <a:spcBef>
                <a:spcPts val="300"/>
              </a:spcBef>
              <a:spcAft>
                <a:spcPts val="0"/>
              </a:spcAft>
              <a:buClr>
                <a:srgbClr val="7F7F7F"/>
              </a:buClr>
              <a:buSzPts val="1100"/>
              <a:buFont typeface="Arial"/>
              <a:buChar char="•"/>
              <a:defRPr/>
            </a:lvl4pPr>
            <a:lvl5pPr indent="-298450" lvl="4" marL="2286000" rtl="0" algn="l">
              <a:lnSpc>
                <a:spcPct val="90000"/>
              </a:lnSpc>
              <a:spcBef>
                <a:spcPts val="300"/>
              </a:spcBef>
              <a:spcAft>
                <a:spcPts val="0"/>
              </a:spcAft>
              <a:buClr>
                <a:srgbClr val="7F7F7F"/>
              </a:buClr>
              <a:buSzPts val="1100"/>
              <a:buFont typeface="Arial"/>
              <a:buChar char="•"/>
              <a:defRPr/>
            </a:lvl5pPr>
            <a:lvl6pPr indent="-317500" lvl="5" marL="2743200" rtl="0" algn="l">
              <a:lnSpc>
                <a:spcPct val="90000"/>
              </a:lnSpc>
              <a:spcBef>
                <a:spcPts val="300"/>
              </a:spcBef>
              <a:spcAft>
                <a:spcPts val="0"/>
              </a:spcAft>
              <a:buSzPts val="1400"/>
              <a:buChar char="•"/>
              <a:defRPr/>
            </a:lvl6pPr>
            <a:lvl7pPr indent="-317500" lvl="6" marL="3200400" rtl="0" algn="l">
              <a:lnSpc>
                <a:spcPct val="90000"/>
              </a:lnSpc>
              <a:spcBef>
                <a:spcPts val="300"/>
              </a:spcBef>
              <a:spcAft>
                <a:spcPts val="0"/>
              </a:spcAft>
              <a:buSzPts val="1400"/>
              <a:buChar char="•"/>
              <a:defRPr/>
            </a:lvl7pPr>
            <a:lvl8pPr indent="-317500" lvl="7" marL="3657600" rtl="0" algn="l">
              <a:lnSpc>
                <a:spcPct val="90000"/>
              </a:lnSpc>
              <a:spcBef>
                <a:spcPts val="300"/>
              </a:spcBef>
              <a:spcAft>
                <a:spcPts val="0"/>
              </a:spcAft>
              <a:buSzPts val="1400"/>
              <a:buChar char="•"/>
              <a:defRPr/>
            </a:lvl8pPr>
            <a:lvl9pPr indent="-317500" lvl="8" marL="4114800" rtl="0" algn="l">
              <a:lnSpc>
                <a:spcPct val="90000"/>
              </a:lnSpc>
              <a:spcBef>
                <a:spcPts val="300"/>
              </a:spcBef>
              <a:spcAft>
                <a:spcPts val="300"/>
              </a:spcAft>
              <a:buSzPts val="1400"/>
              <a:buChar char="•"/>
              <a:defRPr/>
            </a:lvl9pPr>
          </a:lstStyle>
          <a:p/>
        </p:txBody>
      </p:sp>
      <p:sp>
        <p:nvSpPr>
          <p:cNvPr id="199" name="Google Shape;199;p29"/>
          <p:cNvSpPr txBox="1"/>
          <p:nvPr>
            <p:ph idx="10" type="dt"/>
          </p:nvPr>
        </p:nvSpPr>
        <p:spPr>
          <a:xfrm>
            <a:off x="863346" y="6470704"/>
            <a:ext cx="1615500" cy="2740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solidFill>
                  <a:srgbClr val="A5A5A5"/>
                </a:solidFill>
              </a:defRPr>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200" name="Google Shape;200;p29"/>
          <p:cNvSpPr txBox="1"/>
          <p:nvPr>
            <p:ph idx="11" type="ftr"/>
          </p:nvPr>
        </p:nvSpPr>
        <p:spPr>
          <a:xfrm>
            <a:off x="3632199" y="6470704"/>
            <a:ext cx="4426200" cy="2740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sz="1100">
                <a:solidFill>
                  <a:srgbClr val="A5A5A5"/>
                </a:solidFill>
              </a:defRPr>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201" name="Google Shape;201;p29"/>
          <p:cNvSpPr txBox="1"/>
          <p:nvPr>
            <p:ph idx="12" type="sldNum"/>
          </p:nvPr>
        </p:nvSpPr>
        <p:spPr>
          <a:xfrm>
            <a:off x="8128001" y="6470704"/>
            <a:ext cx="730200" cy="2740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b="0" i="0" sz="800" u="none" cap="none" strike="noStrike">
                <a:solidFill>
                  <a:srgbClr val="A5A5A5"/>
                </a:solidFill>
                <a:latin typeface="Arial"/>
                <a:ea typeface="Arial"/>
                <a:cs typeface="Arial"/>
                <a:sym typeface="Arial"/>
              </a:defRPr>
            </a:lvl1pPr>
            <a:lvl2pPr indent="0" lvl="1" marL="0" rtl="0" algn="l">
              <a:spcBef>
                <a:spcPts val="0"/>
              </a:spcBef>
              <a:buNone/>
              <a:defRPr b="0" i="0" sz="800" u="none" cap="none" strike="noStrike">
                <a:solidFill>
                  <a:srgbClr val="A5A5A5"/>
                </a:solidFill>
                <a:latin typeface="Arial"/>
                <a:ea typeface="Arial"/>
                <a:cs typeface="Arial"/>
                <a:sym typeface="Arial"/>
              </a:defRPr>
            </a:lvl2pPr>
            <a:lvl3pPr indent="0" lvl="2" marL="0" rtl="0" algn="l">
              <a:spcBef>
                <a:spcPts val="0"/>
              </a:spcBef>
              <a:buNone/>
              <a:defRPr b="0" i="0" sz="800" u="none" cap="none" strike="noStrike">
                <a:solidFill>
                  <a:srgbClr val="A5A5A5"/>
                </a:solidFill>
                <a:latin typeface="Arial"/>
                <a:ea typeface="Arial"/>
                <a:cs typeface="Arial"/>
                <a:sym typeface="Arial"/>
              </a:defRPr>
            </a:lvl3pPr>
            <a:lvl4pPr indent="0" lvl="3" marL="0" rtl="0" algn="l">
              <a:spcBef>
                <a:spcPts val="0"/>
              </a:spcBef>
              <a:buNone/>
              <a:defRPr b="0" i="0" sz="800" u="none" cap="none" strike="noStrike">
                <a:solidFill>
                  <a:srgbClr val="A5A5A5"/>
                </a:solidFill>
                <a:latin typeface="Arial"/>
                <a:ea typeface="Arial"/>
                <a:cs typeface="Arial"/>
                <a:sym typeface="Arial"/>
              </a:defRPr>
            </a:lvl4pPr>
            <a:lvl5pPr indent="0" lvl="4" marL="0" rtl="0" algn="l">
              <a:spcBef>
                <a:spcPts val="0"/>
              </a:spcBef>
              <a:buNone/>
              <a:defRPr b="0" i="0" sz="800" u="none" cap="none" strike="noStrike">
                <a:solidFill>
                  <a:srgbClr val="A5A5A5"/>
                </a:solidFill>
                <a:latin typeface="Arial"/>
                <a:ea typeface="Arial"/>
                <a:cs typeface="Arial"/>
                <a:sym typeface="Arial"/>
              </a:defRPr>
            </a:lvl5pPr>
            <a:lvl6pPr indent="0" lvl="5" marL="0" rtl="0" algn="l">
              <a:spcBef>
                <a:spcPts val="0"/>
              </a:spcBef>
              <a:buNone/>
              <a:defRPr b="0" i="0" sz="800" u="none" cap="none" strike="noStrike">
                <a:solidFill>
                  <a:srgbClr val="A5A5A5"/>
                </a:solidFill>
                <a:latin typeface="Arial"/>
                <a:ea typeface="Arial"/>
                <a:cs typeface="Arial"/>
                <a:sym typeface="Arial"/>
              </a:defRPr>
            </a:lvl6pPr>
            <a:lvl7pPr indent="0" lvl="6" marL="0" rtl="0" algn="l">
              <a:spcBef>
                <a:spcPts val="0"/>
              </a:spcBef>
              <a:buNone/>
              <a:defRPr b="0" i="0" sz="800" u="none" cap="none" strike="noStrike">
                <a:solidFill>
                  <a:srgbClr val="A5A5A5"/>
                </a:solidFill>
                <a:latin typeface="Arial"/>
                <a:ea typeface="Arial"/>
                <a:cs typeface="Arial"/>
                <a:sym typeface="Arial"/>
              </a:defRPr>
            </a:lvl7pPr>
            <a:lvl8pPr indent="0" lvl="7" marL="0" rtl="0" algn="l">
              <a:spcBef>
                <a:spcPts val="0"/>
              </a:spcBef>
              <a:buNone/>
              <a:defRPr b="0" i="0" sz="800" u="none" cap="none" strike="noStrike">
                <a:solidFill>
                  <a:srgbClr val="A5A5A5"/>
                </a:solidFill>
                <a:latin typeface="Arial"/>
                <a:ea typeface="Arial"/>
                <a:cs typeface="Arial"/>
                <a:sym typeface="Arial"/>
              </a:defRPr>
            </a:lvl8pPr>
            <a:lvl9pPr indent="0" lvl="8" marL="0" rtl="0" algn="l">
              <a:spcBef>
                <a:spcPts val="0"/>
              </a:spcBef>
              <a:buNone/>
              <a:defRPr b="0" i="0" sz="80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2" name="Shape 202"/>
        <p:cNvGrpSpPr/>
        <p:nvPr/>
      </p:nvGrpSpPr>
      <p:grpSpPr>
        <a:xfrm>
          <a:off x="0" y="0"/>
          <a:ext cx="0" cy="0"/>
          <a:chOff x="0" y="0"/>
          <a:chExt cx="0" cy="0"/>
        </a:xfrm>
      </p:grpSpPr>
      <p:sp>
        <p:nvSpPr>
          <p:cNvPr id="203" name="Google Shape;203;p30"/>
          <p:cNvSpPr txBox="1"/>
          <p:nvPr>
            <p:ph type="title"/>
          </p:nvPr>
        </p:nvSpPr>
        <p:spPr>
          <a:xfrm>
            <a:off x="311700" y="593367"/>
            <a:ext cx="8520600" cy="763600"/>
          </a:xfrm>
          <a:prstGeom prst="rect">
            <a:avLst/>
          </a:prstGeom>
        </p:spPr>
        <p:txBody>
          <a:bodyPr anchorCtr="0" anchor="ctr" bIns="45700" lIns="91425" spcFirstLastPara="1" rIns="91425" wrap="square" tIns="4570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4" name="Google Shape;204;p30"/>
          <p:cNvSpPr txBox="1"/>
          <p:nvPr>
            <p:ph idx="12" type="sldNum"/>
          </p:nvPr>
        </p:nvSpPr>
        <p:spPr>
          <a:xfrm>
            <a:off x="8472458" y="6217622"/>
            <a:ext cx="548700" cy="524800"/>
          </a:xfrm>
          <a:prstGeom prst="rect">
            <a:avLst/>
          </a:prstGeom>
        </p:spPr>
        <p:txBody>
          <a:bodyPr anchorCtr="0" anchor="t"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1">
  <p:cSld name="TWO_OBJECTS_1">
    <p:spTree>
      <p:nvGrpSpPr>
        <p:cNvPr id="205" name="Shape 205"/>
        <p:cNvGrpSpPr/>
        <p:nvPr/>
      </p:nvGrpSpPr>
      <p:grpSpPr>
        <a:xfrm>
          <a:off x="0" y="0"/>
          <a:ext cx="0" cy="0"/>
          <a:chOff x="0" y="0"/>
          <a:chExt cx="0" cy="0"/>
        </a:xfrm>
      </p:grpSpPr>
      <p:sp>
        <p:nvSpPr>
          <p:cNvPr id="206" name="Google Shape;206;p31"/>
          <p:cNvSpPr txBox="1"/>
          <p:nvPr>
            <p:ph type="title"/>
          </p:nvPr>
        </p:nvSpPr>
        <p:spPr>
          <a:xfrm>
            <a:off x="768096" y="585216"/>
            <a:ext cx="7290000" cy="1499600"/>
          </a:xfrm>
          <a:prstGeom prst="rect">
            <a:avLst/>
          </a:prstGeom>
          <a:noFill/>
          <a:ln>
            <a:noFill/>
          </a:ln>
        </p:spPr>
        <p:txBody>
          <a:bodyPr anchorCtr="0" anchor="ctr" bIns="45700" lIns="91425" spcFirstLastPara="1" rIns="91425" wrap="square" tIns="45700">
            <a:noAutofit/>
          </a:bodyPr>
          <a:lstStyle>
            <a:lvl1pPr indent="0" lvl="0" marL="0" marR="0" rtl="0" algn="l">
              <a:lnSpc>
                <a:spcPct val="80000"/>
              </a:lnSpc>
              <a:spcBef>
                <a:spcPts val="0"/>
              </a:spcBef>
              <a:spcAft>
                <a:spcPts val="0"/>
              </a:spcAft>
              <a:buClr>
                <a:srgbClr val="464132"/>
              </a:buClr>
              <a:buSzPts val="3800"/>
              <a:buFont typeface="Arial"/>
              <a:buNone/>
              <a:defRPr b="0" i="0" sz="3800" u="none" cap="none" strike="noStrike">
                <a:solidFill>
                  <a:srgbClr val="464132"/>
                </a:solidFill>
                <a:latin typeface="Arial"/>
                <a:ea typeface="Arial"/>
                <a:cs typeface="Arial"/>
                <a:sym typeface="Arial"/>
              </a:defRPr>
            </a:lvl1pPr>
            <a:lvl2pPr indent="0" lvl="1" rtl="0">
              <a:spcBef>
                <a:spcPts val="0"/>
              </a:spcBef>
              <a:spcAft>
                <a:spcPts val="0"/>
              </a:spcAft>
              <a:buSzPts val="1400"/>
              <a:buNone/>
              <a:defRPr sz="1400"/>
            </a:lvl2pPr>
            <a:lvl3pPr indent="0" lvl="2" rtl="0">
              <a:spcBef>
                <a:spcPts val="0"/>
              </a:spcBef>
              <a:spcAft>
                <a:spcPts val="0"/>
              </a:spcAft>
              <a:buSzPts val="1400"/>
              <a:buNone/>
              <a:defRPr sz="1400"/>
            </a:lvl3pPr>
            <a:lvl4pPr indent="0" lvl="3" rtl="0">
              <a:spcBef>
                <a:spcPts val="0"/>
              </a:spcBef>
              <a:spcAft>
                <a:spcPts val="0"/>
              </a:spcAft>
              <a:buSzPts val="1400"/>
              <a:buNone/>
              <a:defRPr sz="1400"/>
            </a:lvl4pPr>
            <a:lvl5pPr indent="0" lvl="4" rtl="0">
              <a:spcBef>
                <a:spcPts val="0"/>
              </a:spcBef>
              <a:spcAft>
                <a:spcPts val="0"/>
              </a:spcAft>
              <a:buSzPts val="1400"/>
              <a:buNone/>
              <a:defRPr sz="1400"/>
            </a:lvl5pPr>
            <a:lvl6pPr indent="0" lvl="5" rtl="0">
              <a:spcBef>
                <a:spcPts val="0"/>
              </a:spcBef>
              <a:spcAft>
                <a:spcPts val="0"/>
              </a:spcAft>
              <a:buSzPts val="1400"/>
              <a:buNone/>
              <a:defRPr sz="1400"/>
            </a:lvl6pPr>
            <a:lvl7pPr indent="0" lvl="6" rtl="0">
              <a:spcBef>
                <a:spcPts val="0"/>
              </a:spcBef>
              <a:spcAft>
                <a:spcPts val="0"/>
              </a:spcAft>
              <a:buSzPts val="1400"/>
              <a:buNone/>
              <a:defRPr sz="1400"/>
            </a:lvl7pPr>
            <a:lvl8pPr indent="0" lvl="7" rtl="0">
              <a:spcBef>
                <a:spcPts val="0"/>
              </a:spcBef>
              <a:spcAft>
                <a:spcPts val="0"/>
              </a:spcAft>
              <a:buSzPts val="1400"/>
              <a:buNone/>
              <a:defRPr sz="1400"/>
            </a:lvl8pPr>
            <a:lvl9pPr indent="0" lvl="8" rtl="0">
              <a:spcBef>
                <a:spcPts val="0"/>
              </a:spcBef>
              <a:spcAft>
                <a:spcPts val="0"/>
              </a:spcAft>
              <a:buSzPts val="1400"/>
              <a:buNone/>
              <a:defRPr sz="1400"/>
            </a:lvl9pPr>
          </a:lstStyle>
          <a:p/>
        </p:txBody>
      </p:sp>
      <p:sp>
        <p:nvSpPr>
          <p:cNvPr id="207" name="Google Shape;207;p31"/>
          <p:cNvSpPr txBox="1"/>
          <p:nvPr>
            <p:ph idx="1" type="body"/>
          </p:nvPr>
        </p:nvSpPr>
        <p:spPr>
          <a:xfrm>
            <a:off x="768096" y="2286000"/>
            <a:ext cx="3566100" cy="4023200"/>
          </a:xfrm>
          <a:prstGeom prst="rect">
            <a:avLst/>
          </a:prstGeom>
          <a:noFill/>
          <a:ln>
            <a:noFill/>
          </a:ln>
        </p:spPr>
        <p:txBody>
          <a:bodyPr anchorCtr="0" anchor="t" bIns="45700" lIns="91425" spcFirstLastPara="1" rIns="91425" wrap="square" tIns="45700">
            <a:noAutofit/>
          </a:bodyPr>
          <a:lstStyle>
            <a:lvl1pPr indent="-336550" lvl="0" marL="457200" marR="0" rtl="0" algn="l">
              <a:lnSpc>
                <a:spcPct val="90000"/>
              </a:lnSpc>
              <a:spcBef>
                <a:spcPts val="900"/>
              </a:spcBef>
              <a:spcAft>
                <a:spcPts val="0"/>
              </a:spcAft>
              <a:buClr>
                <a:schemeClr val="accent2"/>
              </a:buClr>
              <a:buSzPts val="1700"/>
              <a:buFont typeface="Questrial"/>
              <a:buChar char=" "/>
              <a:defRPr b="0" i="0" sz="1700" u="none" cap="none" strike="noStrike">
                <a:solidFill>
                  <a:schemeClr val="dk1"/>
                </a:solidFill>
                <a:latin typeface="Arial"/>
                <a:ea typeface="Arial"/>
                <a:cs typeface="Arial"/>
                <a:sym typeface="Arial"/>
              </a:defRPr>
            </a:lvl1pPr>
            <a:lvl2pPr indent="-317500" lvl="1" marL="914400" marR="0" rtl="0" algn="l">
              <a:lnSpc>
                <a:spcPct val="90000"/>
              </a:lnSpc>
              <a:spcBef>
                <a:spcPts val="200"/>
              </a:spcBef>
              <a:spcAft>
                <a:spcPts val="0"/>
              </a:spcAft>
              <a:buClr>
                <a:srgbClr val="7F7F7F"/>
              </a:buClr>
              <a:buSzPts val="1400"/>
              <a:buFont typeface="Arial"/>
              <a:buChar char="•"/>
              <a:defRPr b="0" i="0" sz="1400" u="none" cap="none" strike="noStrike">
                <a:solidFill>
                  <a:schemeClr val="dk1"/>
                </a:solidFill>
                <a:latin typeface="Arial"/>
                <a:ea typeface="Arial"/>
                <a:cs typeface="Arial"/>
                <a:sym typeface="Arial"/>
              </a:defRPr>
            </a:lvl2pPr>
            <a:lvl3pPr indent="-298450" lvl="2" marL="1371600" marR="0" rtl="0" algn="l">
              <a:lnSpc>
                <a:spcPct val="90000"/>
              </a:lnSpc>
              <a:spcBef>
                <a:spcPts val="300"/>
              </a:spcBef>
              <a:spcAft>
                <a:spcPts val="0"/>
              </a:spcAft>
              <a:buClr>
                <a:srgbClr val="7F7F7F"/>
              </a:buClr>
              <a:buSzPts val="1100"/>
              <a:buFont typeface="Arial"/>
              <a:buChar char="•"/>
              <a:defRPr b="0" i="0" sz="1100" u="none" cap="none" strike="noStrike">
                <a:solidFill>
                  <a:schemeClr val="dk1"/>
                </a:solidFill>
                <a:latin typeface="Arial"/>
                <a:ea typeface="Arial"/>
                <a:cs typeface="Arial"/>
                <a:sym typeface="Arial"/>
              </a:defRPr>
            </a:lvl3pPr>
            <a:lvl4pPr indent="-298450" lvl="3" marL="1828800" marR="0" rtl="0" algn="l">
              <a:lnSpc>
                <a:spcPct val="90000"/>
              </a:lnSpc>
              <a:spcBef>
                <a:spcPts val="300"/>
              </a:spcBef>
              <a:spcAft>
                <a:spcPts val="0"/>
              </a:spcAft>
              <a:buClr>
                <a:srgbClr val="7F7F7F"/>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300"/>
              </a:spcBef>
              <a:spcAft>
                <a:spcPts val="0"/>
              </a:spcAft>
              <a:buClr>
                <a:srgbClr val="7F7F7F"/>
              </a:buClr>
              <a:buSzPts val="1100"/>
              <a:buFont typeface="Arial"/>
              <a:buChar char="•"/>
              <a:defRPr b="0" i="0" sz="1100" u="none" cap="none" strike="noStrike">
                <a:solidFill>
                  <a:schemeClr val="dk1"/>
                </a:solidFill>
                <a:latin typeface="Arial"/>
                <a:ea typeface="Arial"/>
                <a:cs typeface="Arial"/>
                <a:sym typeface="Arial"/>
              </a:defRPr>
            </a:lvl5pPr>
            <a:lvl6pPr indent="-298450" lvl="5" marL="2743200" marR="0" rtl="0" algn="l">
              <a:lnSpc>
                <a:spcPct val="90000"/>
              </a:lnSpc>
              <a:spcBef>
                <a:spcPts val="300"/>
              </a:spcBef>
              <a:spcAft>
                <a:spcPts val="0"/>
              </a:spcAft>
              <a:buClr>
                <a:schemeClr val="accent2"/>
              </a:buClr>
              <a:buSzPts val="1100"/>
              <a:buFont typeface="Noto Sans Symbols"/>
              <a:buChar char="•"/>
              <a:defRPr b="0" i="0" sz="1100" u="none" cap="none" strike="noStrike">
                <a:solidFill>
                  <a:schemeClr val="dk1"/>
                </a:solidFill>
                <a:latin typeface="Arial"/>
                <a:ea typeface="Arial"/>
                <a:cs typeface="Arial"/>
                <a:sym typeface="Arial"/>
              </a:defRPr>
            </a:lvl6pPr>
            <a:lvl7pPr indent="-298450" lvl="6" marL="3200400" marR="0" rtl="0" algn="l">
              <a:lnSpc>
                <a:spcPct val="90000"/>
              </a:lnSpc>
              <a:spcBef>
                <a:spcPts val="300"/>
              </a:spcBef>
              <a:spcAft>
                <a:spcPts val="0"/>
              </a:spcAft>
              <a:buClr>
                <a:schemeClr val="accent2"/>
              </a:buClr>
              <a:buSzPts val="1100"/>
              <a:buFont typeface="Noto Sans Symbols"/>
              <a:buChar char="•"/>
              <a:defRPr b="0" i="0" sz="1100" u="none" cap="none" strike="noStrike">
                <a:solidFill>
                  <a:schemeClr val="dk1"/>
                </a:solidFill>
                <a:latin typeface="Arial"/>
                <a:ea typeface="Arial"/>
                <a:cs typeface="Arial"/>
                <a:sym typeface="Arial"/>
              </a:defRPr>
            </a:lvl7pPr>
            <a:lvl8pPr indent="-298450" lvl="7" marL="3657600" marR="0" rtl="0" algn="l">
              <a:lnSpc>
                <a:spcPct val="90000"/>
              </a:lnSpc>
              <a:spcBef>
                <a:spcPts val="300"/>
              </a:spcBef>
              <a:spcAft>
                <a:spcPts val="0"/>
              </a:spcAft>
              <a:buClr>
                <a:schemeClr val="accent2"/>
              </a:buClr>
              <a:buSzPts val="1100"/>
              <a:buFont typeface="Noto Sans Symbols"/>
              <a:buChar char="•"/>
              <a:defRPr b="0" i="0" sz="1100" u="none" cap="none" strike="noStrike">
                <a:solidFill>
                  <a:schemeClr val="dk1"/>
                </a:solidFill>
                <a:latin typeface="Arial"/>
                <a:ea typeface="Arial"/>
                <a:cs typeface="Arial"/>
                <a:sym typeface="Arial"/>
              </a:defRPr>
            </a:lvl8pPr>
            <a:lvl9pPr indent="-298450" lvl="8" marL="4114800" marR="0" rtl="0" algn="l">
              <a:lnSpc>
                <a:spcPct val="90000"/>
              </a:lnSpc>
              <a:spcBef>
                <a:spcPts val="300"/>
              </a:spcBef>
              <a:spcAft>
                <a:spcPts val="300"/>
              </a:spcAft>
              <a:buClr>
                <a:schemeClr val="accent2"/>
              </a:buClr>
              <a:buSzPts val="1100"/>
              <a:buFont typeface="Noto Sans Symbols"/>
              <a:buChar char="•"/>
              <a:defRPr b="0" i="0" sz="1100" u="none" cap="none" strike="noStrike">
                <a:solidFill>
                  <a:schemeClr val="dk1"/>
                </a:solidFill>
                <a:latin typeface="Arial"/>
                <a:ea typeface="Arial"/>
                <a:cs typeface="Arial"/>
                <a:sym typeface="Arial"/>
              </a:defRPr>
            </a:lvl9pPr>
          </a:lstStyle>
          <a:p/>
        </p:txBody>
      </p:sp>
      <p:sp>
        <p:nvSpPr>
          <p:cNvPr id="208" name="Google Shape;208;p31"/>
          <p:cNvSpPr txBox="1"/>
          <p:nvPr>
            <p:ph idx="2" type="body"/>
          </p:nvPr>
        </p:nvSpPr>
        <p:spPr>
          <a:xfrm>
            <a:off x="4491990" y="2286000"/>
            <a:ext cx="3566100" cy="4023200"/>
          </a:xfrm>
          <a:prstGeom prst="rect">
            <a:avLst/>
          </a:prstGeom>
          <a:noFill/>
          <a:ln>
            <a:noFill/>
          </a:ln>
        </p:spPr>
        <p:txBody>
          <a:bodyPr anchorCtr="0" anchor="t" bIns="45700" lIns="91425" spcFirstLastPara="1" rIns="91425" wrap="square" tIns="45700">
            <a:noAutofit/>
          </a:bodyPr>
          <a:lstStyle>
            <a:lvl1pPr indent="-336550" lvl="0" marL="457200" marR="0" rtl="0" algn="l">
              <a:lnSpc>
                <a:spcPct val="90000"/>
              </a:lnSpc>
              <a:spcBef>
                <a:spcPts val="900"/>
              </a:spcBef>
              <a:spcAft>
                <a:spcPts val="0"/>
              </a:spcAft>
              <a:buClr>
                <a:schemeClr val="accent2"/>
              </a:buClr>
              <a:buSzPts val="1700"/>
              <a:buFont typeface="Questrial"/>
              <a:buChar char=" "/>
              <a:defRPr b="0" i="0" sz="1700" u="none" cap="none" strike="noStrike">
                <a:solidFill>
                  <a:schemeClr val="dk1"/>
                </a:solidFill>
                <a:latin typeface="Arial"/>
                <a:ea typeface="Arial"/>
                <a:cs typeface="Arial"/>
                <a:sym typeface="Arial"/>
              </a:defRPr>
            </a:lvl1pPr>
            <a:lvl2pPr indent="-317500" lvl="1" marL="914400" marR="0" rtl="0" algn="l">
              <a:lnSpc>
                <a:spcPct val="90000"/>
              </a:lnSpc>
              <a:spcBef>
                <a:spcPts val="200"/>
              </a:spcBef>
              <a:spcAft>
                <a:spcPts val="0"/>
              </a:spcAft>
              <a:buClr>
                <a:srgbClr val="7F7F7F"/>
              </a:buClr>
              <a:buSzPts val="1400"/>
              <a:buFont typeface="Arial"/>
              <a:buChar char="•"/>
              <a:defRPr b="0" i="0" sz="1400" u="none" cap="none" strike="noStrike">
                <a:solidFill>
                  <a:schemeClr val="dk1"/>
                </a:solidFill>
                <a:latin typeface="Arial"/>
                <a:ea typeface="Arial"/>
                <a:cs typeface="Arial"/>
                <a:sym typeface="Arial"/>
              </a:defRPr>
            </a:lvl2pPr>
            <a:lvl3pPr indent="-298450" lvl="2" marL="1371600" marR="0" rtl="0" algn="l">
              <a:lnSpc>
                <a:spcPct val="90000"/>
              </a:lnSpc>
              <a:spcBef>
                <a:spcPts val="300"/>
              </a:spcBef>
              <a:spcAft>
                <a:spcPts val="0"/>
              </a:spcAft>
              <a:buClr>
                <a:srgbClr val="7F7F7F"/>
              </a:buClr>
              <a:buSzPts val="1100"/>
              <a:buFont typeface="Arial"/>
              <a:buChar char="•"/>
              <a:defRPr b="0" i="0" sz="1100" u="none" cap="none" strike="noStrike">
                <a:solidFill>
                  <a:schemeClr val="dk1"/>
                </a:solidFill>
                <a:latin typeface="Arial"/>
                <a:ea typeface="Arial"/>
                <a:cs typeface="Arial"/>
                <a:sym typeface="Arial"/>
              </a:defRPr>
            </a:lvl3pPr>
            <a:lvl4pPr indent="-298450" lvl="3" marL="1828800" marR="0" rtl="0" algn="l">
              <a:lnSpc>
                <a:spcPct val="90000"/>
              </a:lnSpc>
              <a:spcBef>
                <a:spcPts val="300"/>
              </a:spcBef>
              <a:spcAft>
                <a:spcPts val="0"/>
              </a:spcAft>
              <a:buClr>
                <a:srgbClr val="7F7F7F"/>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300"/>
              </a:spcBef>
              <a:spcAft>
                <a:spcPts val="0"/>
              </a:spcAft>
              <a:buClr>
                <a:srgbClr val="7F7F7F"/>
              </a:buClr>
              <a:buSzPts val="1100"/>
              <a:buFont typeface="Arial"/>
              <a:buChar char="•"/>
              <a:defRPr b="0" i="0" sz="1100" u="none" cap="none" strike="noStrike">
                <a:solidFill>
                  <a:schemeClr val="dk1"/>
                </a:solidFill>
                <a:latin typeface="Arial"/>
                <a:ea typeface="Arial"/>
                <a:cs typeface="Arial"/>
                <a:sym typeface="Arial"/>
              </a:defRPr>
            </a:lvl5pPr>
            <a:lvl6pPr indent="-298450" lvl="5" marL="2743200" marR="0" rtl="0" algn="l">
              <a:lnSpc>
                <a:spcPct val="90000"/>
              </a:lnSpc>
              <a:spcBef>
                <a:spcPts val="300"/>
              </a:spcBef>
              <a:spcAft>
                <a:spcPts val="0"/>
              </a:spcAft>
              <a:buClr>
                <a:schemeClr val="accent2"/>
              </a:buClr>
              <a:buSzPts val="1100"/>
              <a:buFont typeface="Noto Sans Symbols"/>
              <a:buChar char="•"/>
              <a:defRPr b="0" i="0" sz="1100" u="none" cap="none" strike="noStrike">
                <a:solidFill>
                  <a:schemeClr val="dk1"/>
                </a:solidFill>
                <a:latin typeface="Arial"/>
                <a:ea typeface="Arial"/>
                <a:cs typeface="Arial"/>
                <a:sym typeface="Arial"/>
              </a:defRPr>
            </a:lvl6pPr>
            <a:lvl7pPr indent="-298450" lvl="6" marL="3200400" marR="0" rtl="0" algn="l">
              <a:lnSpc>
                <a:spcPct val="90000"/>
              </a:lnSpc>
              <a:spcBef>
                <a:spcPts val="300"/>
              </a:spcBef>
              <a:spcAft>
                <a:spcPts val="0"/>
              </a:spcAft>
              <a:buClr>
                <a:schemeClr val="accent2"/>
              </a:buClr>
              <a:buSzPts val="1100"/>
              <a:buFont typeface="Noto Sans Symbols"/>
              <a:buChar char="•"/>
              <a:defRPr b="0" i="0" sz="1100" u="none" cap="none" strike="noStrike">
                <a:solidFill>
                  <a:schemeClr val="dk1"/>
                </a:solidFill>
                <a:latin typeface="Arial"/>
                <a:ea typeface="Arial"/>
                <a:cs typeface="Arial"/>
                <a:sym typeface="Arial"/>
              </a:defRPr>
            </a:lvl7pPr>
            <a:lvl8pPr indent="-298450" lvl="7" marL="3657600" marR="0" rtl="0" algn="l">
              <a:lnSpc>
                <a:spcPct val="90000"/>
              </a:lnSpc>
              <a:spcBef>
                <a:spcPts val="300"/>
              </a:spcBef>
              <a:spcAft>
                <a:spcPts val="0"/>
              </a:spcAft>
              <a:buClr>
                <a:schemeClr val="accent2"/>
              </a:buClr>
              <a:buSzPts val="1100"/>
              <a:buFont typeface="Noto Sans Symbols"/>
              <a:buChar char="•"/>
              <a:defRPr b="0" i="0" sz="1100" u="none" cap="none" strike="noStrike">
                <a:solidFill>
                  <a:schemeClr val="dk1"/>
                </a:solidFill>
                <a:latin typeface="Arial"/>
                <a:ea typeface="Arial"/>
                <a:cs typeface="Arial"/>
                <a:sym typeface="Arial"/>
              </a:defRPr>
            </a:lvl8pPr>
            <a:lvl9pPr indent="-298450" lvl="8" marL="4114800" marR="0" rtl="0" algn="l">
              <a:lnSpc>
                <a:spcPct val="90000"/>
              </a:lnSpc>
              <a:spcBef>
                <a:spcPts val="300"/>
              </a:spcBef>
              <a:spcAft>
                <a:spcPts val="300"/>
              </a:spcAft>
              <a:buClr>
                <a:schemeClr val="accent2"/>
              </a:buClr>
              <a:buSzPts val="1100"/>
              <a:buFont typeface="Noto Sans Symbols"/>
              <a:buChar char="•"/>
              <a:defRPr b="0" i="0" sz="1100" u="none" cap="none" strike="noStrike">
                <a:solidFill>
                  <a:schemeClr val="dk1"/>
                </a:solidFill>
                <a:latin typeface="Arial"/>
                <a:ea typeface="Arial"/>
                <a:cs typeface="Arial"/>
                <a:sym typeface="Arial"/>
              </a:defRPr>
            </a:lvl9pPr>
          </a:lstStyle>
          <a:p/>
        </p:txBody>
      </p:sp>
      <p:sp>
        <p:nvSpPr>
          <p:cNvPr id="209" name="Google Shape;209;p31"/>
          <p:cNvSpPr txBox="1"/>
          <p:nvPr>
            <p:ph idx="10" type="dt"/>
          </p:nvPr>
        </p:nvSpPr>
        <p:spPr>
          <a:xfrm>
            <a:off x="863346" y="6470704"/>
            <a:ext cx="1615500" cy="2740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spcAft>
                <a:spcPts val="0"/>
              </a:spcAft>
              <a:buSzPts val="1400"/>
              <a:buNone/>
              <a:defRPr sz="800">
                <a:solidFill>
                  <a:srgbClr val="A5A5A5"/>
                </a:solidFill>
                <a:latin typeface="Arial"/>
                <a:ea typeface="Arial"/>
                <a:cs typeface="Arial"/>
                <a:sym typeface="Arial"/>
              </a:defRPr>
            </a:lvl1pPr>
            <a:lvl2pPr indent="0" lvl="1" marL="3429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2pPr>
            <a:lvl3pPr indent="0" lvl="2" marL="6858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3pPr>
            <a:lvl4pPr indent="0" lvl="3" marL="10287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4pPr>
            <a:lvl5pPr indent="0" lvl="4" marL="13716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5pPr>
            <a:lvl6pPr indent="0" lvl="5" marL="17145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6pPr>
            <a:lvl7pPr indent="0" lvl="6" marL="20574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7pPr>
            <a:lvl8pPr indent="0" lvl="7" marL="24003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8pPr>
            <a:lvl9pPr indent="0" lvl="8" marL="27432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9pPr>
          </a:lstStyle>
          <a:p/>
        </p:txBody>
      </p:sp>
      <p:sp>
        <p:nvSpPr>
          <p:cNvPr id="210" name="Google Shape;210;p31"/>
          <p:cNvSpPr txBox="1"/>
          <p:nvPr>
            <p:ph idx="11" type="ftr"/>
          </p:nvPr>
        </p:nvSpPr>
        <p:spPr>
          <a:xfrm>
            <a:off x="3632199" y="6470704"/>
            <a:ext cx="4426200" cy="2740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SzPts val="1400"/>
              <a:buNone/>
              <a:defRPr sz="800" cap="none">
                <a:solidFill>
                  <a:srgbClr val="A5A5A5"/>
                </a:solidFill>
                <a:latin typeface="Arial"/>
                <a:ea typeface="Arial"/>
                <a:cs typeface="Arial"/>
                <a:sym typeface="Arial"/>
              </a:defRPr>
            </a:lvl1pPr>
            <a:lvl2pPr indent="0" lvl="1" marL="3429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2pPr>
            <a:lvl3pPr indent="0" lvl="2" marL="6858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3pPr>
            <a:lvl4pPr indent="0" lvl="3" marL="10287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4pPr>
            <a:lvl5pPr indent="0" lvl="4" marL="13716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5pPr>
            <a:lvl6pPr indent="0" lvl="5" marL="17145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6pPr>
            <a:lvl7pPr indent="0" lvl="6" marL="20574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7pPr>
            <a:lvl8pPr indent="0" lvl="7" marL="24003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8pPr>
            <a:lvl9pPr indent="0" lvl="8" marL="27432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9pPr>
          </a:lstStyle>
          <a:p/>
        </p:txBody>
      </p:sp>
      <p:sp>
        <p:nvSpPr>
          <p:cNvPr id="211" name="Google Shape;211;p31"/>
          <p:cNvSpPr txBox="1"/>
          <p:nvPr>
            <p:ph idx="12" type="sldNum"/>
          </p:nvPr>
        </p:nvSpPr>
        <p:spPr>
          <a:xfrm>
            <a:off x="8128001" y="6470704"/>
            <a:ext cx="730200" cy="2740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sz="800">
                <a:solidFill>
                  <a:srgbClr val="A5A5A5"/>
                </a:solidFill>
                <a:latin typeface="Arial"/>
                <a:ea typeface="Arial"/>
                <a:cs typeface="Arial"/>
                <a:sym typeface="Arial"/>
              </a:defRPr>
            </a:lvl1pPr>
            <a:lvl2pPr indent="0" lvl="1" marL="0" marR="0" rtl="0" algn="l">
              <a:spcBef>
                <a:spcPts val="0"/>
              </a:spcBef>
              <a:buNone/>
              <a:defRPr sz="800">
                <a:solidFill>
                  <a:srgbClr val="A5A5A5"/>
                </a:solidFill>
                <a:latin typeface="Arial"/>
                <a:ea typeface="Arial"/>
                <a:cs typeface="Arial"/>
                <a:sym typeface="Arial"/>
              </a:defRPr>
            </a:lvl2pPr>
            <a:lvl3pPr indent="0" lvl="2" marL="0" marR="0" rtl="0" algn="l">
              <a:spcBef>
                <a:spcPts val="0"/>
              </a:spcBef>
              <a:buNone/>
              <a:defRPr sz="800">
                <a:solidFill>
                  <a:srgbClr val="A5A5A5"/>
                </a:solidFill>
                <a:latin typeface="Arial"/>
                <a:ea typeface="Arial"/>
                <a:cs typeface="Arial"/>
                <a:sym typeface="Arial"/>
              </a:defRPr>
            </a:lvl3pPr>
            <a:lvl4pPr indent="0" lvl="3" marL="0" marR="0" rtl="0" algn="l">
              <a:spcBef>
                <a:spcPts val="0"/>
              </a:spcBef>
              <a:buNone/>
              <a:defRPr sz="800">
                <a:solidFill>
                  <a:srgbClr val="A5A5A5"/>
                </a:solidFill>
                <a:latin typeface="Arial"/>
                <a:ea typeface="Arial"/>
                <a:cs typeface="Arial"/>
                <a:sym typeface="Arial"/>
              </a:defRPr>
            </a:lvl4pPr>
            <a:lvl5pPr indent="0" lvl="4" marL="0" marR="0" rtl="0" algn="l">
              <a:spcBef>
                <a:spcPts val="0"/>
              </a:spcBef>
              <a:buNone/>
              <a:defRPr sz="800">
                <a:solidFill>
                  <a:srgbClr val="A5A5A5"/>
                </a:solidFill>
                <a:latin typeface="Arial"/>
                <a:ea typeface="Arial"/>
                <a:cs typeface="Arial"/>
                <a:sym typeface="Arial"/>
              </a:defRPr>
            </a:lvl5pPr>
            <a:lvl6pPr indent="0" lvl="5" marL="0" marR="0" rtl="0" algn="l">
              <a:spcBef>
                <a:spcPts val="0"/>
              </a:spcBef>
              <a:buNone/>
              <a:defRPr sz="800">
                <a:solidFill>
                  <a:srgbClr val="A5A5A5"/>
                </a:solidFill>
                <a:latin typeface="Arial"/>
                <a:ea typeface="Arial"/>
                <a:cs typeface="Arial"/>
                <a:sym typeface="Arial"/>
              </a:defRPr>
            </a:lvl6pPr>
            <a:lvl7pPr indent="0" lvl="6" marL="0" marR="0" rtl="0" algn="l">
              <a:spcBef>
                <a:spcPts val="0"/>
              </a:spcBef>
              <a:buNone/>
              <a:defRPr sz="800">
                <a:solidFill>
                  <a:srgbClr val="A5A5A5"/>
                </a:solidFill>
                <a:latin typeface="Arial"/>
                <a:ea typeface="Arial"/>
                <a:cs typeface="Arial"/>
                <a:sym typeface="Arial"/>
              </a:defRPr>
            </a:lvl7pPr>
            <a:lvl8pPr indent="0" lvl="7" marL="0" marR="0" rtl="0" algn="l">
              <a:spcBef>
                <a:spcPts val="0"/>
              </a:spcBef>
              <a:buNone/>
              <a:defRPr sz="800">
                <a:solidFill>
                  <a:srgbClr val="A5A5A5"/>
                </a:solidFill>
                <a:latin typeface="Arial"/>
                <a:ea typeface="Arial"/>
                <a:cs typeface="Arial"/>
                <a:sym typeface="Arial"/>
              </a:defRPr>
            </a:lvl8pPr>
            <a:lvl9pPr indent="0" lvl="8" marL="0" marR="0" rtl="0" algn="l">
              <a:spcBef>
                <a:spcPts val="0"/>
              </a:spcBef>
              <a:buNone/>
              <a:defRPr sz="800">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212" name="Google Shape;212;p31"/>
          <p:cNvPicPr preferRelativeResize="0"/>
          <p:nvPr/>
        </p:nvPicPr>
        <p:blipFill rotWithShape="1">
          <a:blip r:embed="rId2">
            <a:alphaModFix/>
          </a:blip>
          <a:srcRect b="0" l="0" r="0" t="0"/>
          <a:stretch/>
        </p:blipFill>
        <p:spPr>
          <a:xfrm>
            <a:off x="7562850" y="6092977"/>
            <a:ext cx="1294882" cy="24762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34" name="Shape 34"/>
        <p:cNvGrpSpPr/>
        <p:nvPr/>
      </p:nvGrpSpPr>
      <p:grpSpPr>
        <a:xfrm>
          <a:off x="0" y="0"/>
          <a:ext cx="0" cy="0"/>
          <a:chOff x="0" y="0"/>
          <a:chExt cx="0" cy="0"/>
        </a:xfrm>
      </p:grpSpPr>
      <p:sp>
        <p:nvSpPr>
          <p:cNvPr id="35" name="Google Shape;35;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a:latin typeface="Candara"/>
                <a:ea typeface="Candara"/>
                <a:cs typeface="Candara"/>
                <a:sym typeface="Candara"/>
              </a:defRPr>
            </a:lvl1pPr>
            <a:lvl2pPr indent="-406400" lvl="1" marL="914400" algn="l">
              <a:spcBef>
                <a:spcPts val="560"/>
              </a:spcBef>
              <a:spcAft>
                <a:spcPts val="0"/>
              </a:spcAft>
              <a:buClr>
                <a:schemeClr val="dk1"/>
              </a:buClr>
              <a:buSzPts val="2800"/>
              <a:buChar char="–"/>
              <a:defRPr>
                <a:latin typeface="Candara"/>
                <a:ea typeface="Candara"/>
                <a:cs typeface="Candara"/>
                <a:sym typeface="Candara"/>
              </a:defRPr>
            </a:lvl2pPr>
            <a:lvl3pPr indent="-381000" lvl="2" marL="1371600" algn="l">
              <a:spcBef>
                <a:spcPts val="480"/>
              </a:spcBef>
              <a:spcAft>
                <a:spcPts val="0"/>
              </a:spcAft>
              <a:buClr>
                <a:schemeClr val="dk1"/>
              </a:buClr>
              <a:buSzPts val="2400"/>
              <a:buChar char="•"/>
              <a:defRPr>
                <a:latin typeface="Candara"/>
                <a:ea typeface="Candara"/>
                <a:cs typeface="Candara"/>
                <a:sym typeface="Candara"/>
              </a:defRPr>
            </a:lvl3pPr>
            <a:lvl4pPr indent="-355600" lvl="3" marL="1828800" algn="l">
              <a:spcBef>
                <a:spcPts val="400"/>
              </a:spcBef>
              <a:spcAft>
                <a:spcPts val="0"/>
              </a:spcAft>
              <a:buClr>
                <a:schemeClr val="dk1"/>
              </a:buClr>
              <a:buSzPts val="2000"/>
              <a:buChar char="–"/>
              <a:defRPr>
                <a:latin typeface="Candara"/>
                <a:ea typeface="Candara"/>
                <a:cs typeface="Candara"/>
                <a:sym typeface="Candara"/>
              </a:defRPr>
            </a:lvl4pPr>
            <a:lvl5pPr indent="-355600" lvl="4" marL="2286000" algn="l">
              <a:spcBef>
                <a:spcPts val="400"/>
              </a:spcBef>
              <a:spcAft>
                <a:spcPts val="0"/>
              </a:spcAft>
              <a:buClr>
                <a:schemeClr val="dk1"/>
              </a:buClr>
              <a:buSzPts val="2000"/>
              <a:buChar char="»"/>
              <a:defRPr>
                <a:latin typeface="Candara"/>
                <a:ea typeface="Candara"/>
                <a:cs typeface="Candara"/>
                <a:sym typeface="Candar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 name="Google Shape;36;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
          <p:cNvSpPr/>
          <p:nvPr/>
        </p:nvSpPr>
        <p:spPr>
          <a:xfrm>
            <a:off x="160668" y="1466850"/>
            <a:ext cx="8860766" cy="117135"/>
          </a:xfrm>
          <a:prstGeom prst="rect">
            <a:avLst/>
          </a:prstGeom>
          <a:solidFill>
            <a:srgbClr val="C127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8" name="Google Shape;38;p4"/>
          <p:cNvSpPr txBox="1"/>
          <p:nvPr>
            <p:ph type="title"/>
          </p:nvPr>
        </p:nvSpPr>
        <p:spPr>
          <a:xfrm>
            <a:off x="1283151" y="274638"/>
            <a:ext cx="7719233"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C12730"/>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id="39" name="Google Shape;39;p4"/>
          <p:cNvPicPr preferRelativeResize="0"/>
          <p:nvPr/>
        </p:nvPicPr>
        <p:blipFill rotWithShape="1">
          <a:blip r:embed="rId2">
            <a:alphaModFix/>
          </a:blip>
          <a:srcRect b="0" l="0" r="0" t="0"/>
          <a:stretch/>
        </p:blipFill>
        <p:spPr>
          <a:xfrm>
            <a:off x="102156" y="198324"/>
            <a:ext cx="1195807" cy="1203099"/>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2">
  <p:cSld name="TWO_OBJECTS_3">
    <p:spTree>
      <p:nvGrpSpPr>
        <p:cNvPr id="213" name="Shape 213"/>
        <p:cNvGrpSpPr/>
        <p:nvPr/>
      </p:nvGrpSpPr>
      <p:grpSpPr>
        <a:xfrm>
          <a:off x="0" y="0"/>
          <a:ext cx="0" cy="0"/>
          <a:chOff x="0" y="0"/>
          <a:chExt cx="0" cy="0"/>
        </a:xfrm>
      </p:grpSpPr>
      <p:sp>
        <p:nvSpPr>
          <p:cNvPr id="214" name="Google Shape;214;p32"/>
          <p:cNvSpPr txBox="1"/>
          <p:nvPr>
            <p:ph type="title"/>
          </p:nvPr>
        </p:nvSpPr>
        <p:spPr>
          <a:xfrm>
            <a:off x="768096" y="585216"/>
            <a:ext cx="7290000" cy="1499600"/>
          </a:xfrm>
          <a:prstGeom prst="rect">
            <a:avLst/>
          </a:prstGeom>
          <a:noFill/>
          <a:ln>
            <a:noFill/>
          </a:ln>
        </p:spPr>
        <p:txBody>
          <a:bodyPr anchorCtr="0" anchor="ctr" bIns="34275" lIns="68575" spcFirstLastPara="1" rIns="68575" wrap="square" tIns="34275">
            <a:noAutofit/>
          </a:bodyPr>
          <a:lstStyle>
            <a:lvl1pPr lvl="0" rtl="0" algn="l">
              <a:lnSpc>
                <a:spcPct val="80000"/>
              </a:lnSpc>
              <a:spcBef>
                <a:spcPts val="0"/>
              </a:spcBef>
              <a:spcAft>
                <a:spcPts val="0"/>
              </a:spcAft>
              <a:buClr>
                <a:srgbClr val="464132"/>
              </a:buClr>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5" name="Google Shape;215;p32"/>
          <p:cNvSpPr txBox="1"/>
          <p:nvPr>
            <p:ph idx="1" type="body"/>
          </p:nvPr>
        </p:nvSpPr>
        <p:spPr>
          <a:xfrm>
            <a:off x="768096" y="2286000"/>
            <a:ext cx="3566100" cy="4023200"/>
          </a:xfrm>
          <a:prstGeom prst="rect">
            <a:avLst/>
          </a:prstGeom>
          <a:noFill/>
          <a:ln>
            <a:noFill/>
          </a:ln>
        </p:spPr>
        <p:txBody>
          <a:bodyPr anchorCtr="0" anchor="t" bIns="34275" lIns="34275" spcFirstLastPara="1" rIns="34275" wrap="square" tIns="34275">
            <a:noAutofit/>
          </a:bodyPr>
          <a:lstStyle>
            <a:lvl1pPr indent="-317500" lvl="0" marL="457200" rtl="0" algn="l">
              <a:lnSpc>
                <a:spcPct val="90000"/>
              </a:lnSpc>
              <a:spcBef>
                <a:spcPts val="900"/>
              </a:spcBef>
              <a:spcAft>
                <a:spcPts val="0"/>
              </a:spcAft>
              <a:buSzPts val="1400"/>
              <a:buChar char="•"/>
              <a:defRPr/>
            </a:lvl1pPr>
            <a:lvl2pPr indent="-317500" lvl="1" marL="914400" rtl="0" algn="l">
              <a:lnSpc>
                <a:spcPct val="90000"/>
              </a:lnSpc>
              <a:spcBef>
                <a:spcPts val="200"/>
              </a:spcBef>
              <a:spcAft>
                <a:spcPts val="0"/>
              </a:spcAft>
              <a:buClr>
                <a:srgbClr val="7F7F7F"/>
              </a:buClr>
              <a:buSzPts val="1400"/>
              <a:buFont typeface="Arial"/>
              <a:buChar char="•"/>
              <a:defRPr/>
            </a:lvl2pPr>
            <a:lvl3pPr indent="-298450" lvl="2" marL="1371600" rtl="0" algn="l">
              <a:lnSpc>
                <a:spcPct val="90000"/>
              </a:lnSpc>
              <a:spcBef>
                <a:spcPts val="300"/>
              </a:spcBef>
              <a:spcAft>
                <a:spcPts val="0"/>
              </a:spcAft>
              <a:buClr>
                <a:srgbClr val="7F7F7F"/>
              </a:buClr>
              <a:buSzPts val="1100"/>
              <a:buFont typeface="Arial"/>
              <a:buChar char="•"/>
              <a:defRPr/>
            </a:lvl3pPr>
            <a:lvl4pPr indent="-298450" lvl="3" marL="1828800" rtl="0" algn="l">
              <a:lnSpc>
                <a:spcPct val="90000"/>
              </a:lnSpc>
              <a:spcBef>
                <a:spcPts val="300"/>
              </a:spcBef>
              <a:spcAft>
                <a:spcPts val="0"/>
              </a:spcAft>
              <a:buClr>
                <a:srgbClr val="7F7F7F"/>
              </a:buClr>
              <a:buSzPts val="1100"/>
              <a:buFont typeface="Arial"/>
              <a:buChar char="•"/>
              <a:defRPr/>
            </a:lvl4pPr>
            <a:lvl5pPr indent="-298450" lvl="4" marL="2286000" rtl="0" algn="l">
              <a:lnSpc>
                <a:spcPct val="90000"/>
              </a:lnSpc>
              <a:spcBef>
                <a:spcPts val="300"/>
              </a:spcBef>
              <a:spcAft>
                <a:spcPts val="0"/>
              </a:spcAft>
              <a:buClr>
                <a:srgbClr val="7F7F7F"/>
              </a:buClr>
              <a:buSzPts val="1100"/>
              <a:buFont typeface="Arial"/>
              <a:buChar char="•"/>
              <a:defRPr/>
            </a:lvl5pPr>
            <a:lvl6pPr indent="-317500" lvl="5" marL="2743200" rtl="0" algn="l">
              <a:lnSpc>
                <a:spcPct val="90000"/>
              </a:lnSpc>
              <a:spcBef>
                <a:spcPts val="300"/>
              </a:spcBef>
              <a:spcAft>
                <a:spcPts val="0"/>
              </a:spcAft>
              <a:buSzPts val="1400"/>
              <a:buChar char="•"/>
              <a:defRPr/>
            </a:lvl6pPr>
            <a:lvl7pPr indent="-317500" lvl="6" marL="3200400" rtl="0" algn="l">
              <a:lnSpc>
                <a:spcPct val="90000"/>
              </a:lnSpc>
              <a:spcBef>
                <a:spcPts val="300"/>
              </a:spcBef>
              <a:spcAft>
                <a:spcPts val="0"/>
              </a:spcAft>
              <a:buSzPts val="1400"/>
              <a:buChar char="•"/>
              <a:defRPr/>
            </a:lvl7pPr>
            <a:lvl8pPr indent="-317500" lvl="7" marL="3657600" rtl="0" algn="l">
              <a:lnSpc>
                <a:spcPct val="90000"/>
              </a:lnSpc>
              <a:spcBef>
                <a:spcPts val="300"/>
              </a:spcBef>
              <a:spcAft>
                <a:spcPts val="0"/>
              </a:spcAft>
              <a:buSzPts val="1400"/>
              <a:buChar char="•"/>
              <a:defRPr/>
            </a:lvl8pPr>
            <a:lvl9pPr indent="-317500" lvl="8" marL="4114800" rtl="0" algn="l">
              <a:lnSpc>
                <a:spcPct val="90000"/>
              </a:lnSpc>
              <a:spcBef>
                <a:spcPts val="300"/>
              </a:spcBef>
              <a:spcAft>
                <a:spcPts val="300"/>
              </a:spcAft>
              <a:buSzPts val="1400"/>
              <a:buChar char="•"/>
              <a:defRPr/>
            </a:lvl9pPr>
          </a:lstStyle>
          <a:p/>
        </p:txBody>
      </p:sp>
      <p:sp>
        <p:nvSpPr>
          <p:cNvPr id="216" name="Google Shape;216;p32"/>
          <p:cNvSpPr txBox="1"/>
          <p:nvPr>
            <p:ph idx="2" type="body"/>
          </p:nvPr>
        </p:nvSpPr>
        <p:spPr>
          <a:xfrm>
            <a:off x="4491990" y="2286000"/>
            <a:ext cx="3566100" cy="4023200"/>
          </a:xfrm>
          <a:prstGeom prst="rect">
            <a:avLst/>
          </a:prstGeom>
          <a:noFill/>
          <a:ln>
            <a:noFill/>
          </a:ln>
        </p:spPr>
        <p:txBody>
          <a:bodyPr anchorCtr="0" anchor="t" bIns="34275" lIns="34275" spcFirstLastPara="1" rIns="34275" wrap="square" tIns="34275">
            <a:noAutofit/>
          </a:bodyPr>
          <a:lstStyle>
            <a:lvl1pPr indent="-317500" lvl="0" marL="457200" rtl="0" algn="l">
              <a:lnSpc>
                <a:spcPct val="90000"/>
              </a:lnSpc>
              <a:spcBef>
                <a:spcPts val="900"/>
              </a:spcBef>
              <a:spcAft>
                <a:spcPts val="0"/>
              </a:spcAft>
              <a:buSzPts val="1400"/>
              <a:buChar char="•"/>
              <a:defRPr/>
            </a:lvl1pPr>
            <a:lvl2pPr indent="-317500" lvl="1" marL="914400" rtl="0" algn="l">
              <a:lnSpc>
                <a:spcPct val="90000"/>
              </a:lnSpc>
              <a:spcBef>
                <a:spcPts val="200"/>
              </a:spcBef>
              <a:spcAft>
                <a:spcPts val="0"/>
              </a:spcAft>
              <a:buClr>
                <a:srgbClr val="7F7F7F"/>
              </a:buClr>
              <a:buSzPts val="1400"/>
              <a:buFont typeface="Arial"/>
              <a:buChar char="•"/>
              <a:defRPr/>
            </a:lvl2pPr>
            <a:lvl3pPr indent="-298450" lvl="2" marL="1371600" rtl="0" algn="l">
              <a:lnSpc>
                <a:spcPct val="90000"/>
              </a:lnSpc>
              <a:spcBef>
                <a:spcPts val="300"/>
              </a:spcBef>
              <a:spcAft>
                <a:spcPts val="0"/>
              </a:spcAft>
              <a:buClr>
                <a:srgbClr val="7F7F7F"/>
              </a:buClr>
              <a:buSzPts val="1100"/>
              <a:buFont typeface="Arial"/>
              <a:buChar char="•"/>
              <a:defRPr/>
            </a:lvl3pPr>
            <a:lvl4pPr indent="-298450" lvl="3" marL="1828800" rtl="0" algn="l">
              <a:lnSpc>
                <a:spcPct val="90000"/>
              </a:lnSpc>
              <a:spcBef>
                <a:spcPts val="300"/>
              </a:spcBef>
              <a:spcAft>
                <a:spcPts val="0"/>
              </a:spcAft>
              <a:buClr>
                <a:srgbClr val="7F7F7F"/>
              </a:buClr>
              <a:buSzPts val="1100"/>
              <a:buFont typeface="Arial"/>
              <a:buChar char="•"/>
              <a:defRPr/>
            </a:lvl4pPr>
            <a:lvl5pPr indent="-298450" lvl="4" marL="2286000" rtl="0" algn="l">
              <a:lnSpc>
                <a:spcPct val="90000"/>
              </a:lnSpc>
              <a:spcBef>
                <a:spcPts val="300"/>
              </a:spcBef>
              <a:spcAft>
                <a:spcPts val="0"/>
              </a:spcAft>
              <a:buClr>
                <a:srgbClr val="7F7F7F"/>
              </a:buClr>
              <a:buSzPts val="1100"/>
              <a:buFont typeface="Arial"/>
              <a:buChar char="•"/>
              <a:defRPr/>
            </a:lvl5pPr>
            <a:lvl6pPr indent="-317500" lvl="5" marL="2743200" rtl="0" algn="l">
              <a:lnSpc>
                <a:spcPct val="90000"/>
              </a:lnSpc>
              <a:spcBef>
                <a:spcPts val="300"/>
              </a:spcBef>
              <a:spcAft>
                <a:spcPts val="0"/>
              </a:spcAft>
              <a:buSzPts val="1400"/>
              <a:buChar char="•"/>
              <a:defRPr/>
            </a:lvl6pPr>
            <a:lvl7pPr indent="-317500" lvl="6" marL="3200400" rtl="0" algn="l">
              <a:lnSpc>
                <a:spcPct val="90000"/>
              </a:lnSpc>
              <a:spcBef>
                <a:spcPts val="300"/>
              </a:spcBef>
              <a:spcAft>
                <a:spcPts val="0"/>
              </a:spcAft>
              <a:buSzPts val="1400"/>
              <a:buChar char="•"/>
              <a:defRPr/>
            </a:lvl7pPr>
            <a:lvl8pPr indent="-317500" lvl="7" marL="3657600" rtl="0" algn="l">
              <a:lnSpc>
                <a:spcPct val="90000"/>
              </a:lnSpc>
              <a:spcBef>
                <a:spcPts val="300"/>
              </a:spcBef>
              <a:spcAft>
                <a:spcPts val="0"/>
              </a:spcAft>
              <a:buSzPts val="1400"/>
              <a:buChar char="•"/>
              <a:defRPr/>
            </a:lvl8pPr>
            <a:lvl9pPr indent="-317500" lvl="8" marL="4114800" rtl="0" algn="l">
              <a:lnSpc>
                <a:spcPct val="90000"/>
              </a:lnSpc>
              <a:spcBef>
                <a:spcPts val="300"/>
              </a:spcBef>
              <a:spcAft>
                <a:spcPts val="300"/>
              </a:spcAft>
              <a:buSzPts val="1400"/>
              <a:buChar char="•"/>
              <a:defRPr/>
            </a:lvl9pPr>
          </a:lstStyle>
          <a:p/>
        </p:txBody>
      </p:sp>
      <p:sp>
        <p:nvSpPr>
          <p:cNvPr id="217" name="Google Shape;217;p32"/>
          <p:cNvSpPr txBox="1"/>
          <p:nvPr>
            <p:ph idx="10" type="dt"/>
          </p:nvPr>
        </p:nvSpPr>
        <p:spPr>
          <a:xfrm>
            <a:off x="863346" y="6470704"/>
            <a:ext cx="1615500" cy="2740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a:solidFill>
                  <a:srgbClr val="A5A5A5"/>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8" name="Google Shape;218;p32"/>
          <p:cNvSpPr txBox="1"/>
          <p:nvPr>
            <p:ph idx="11" type="ftr"/>
          </p:nvPr>
        </p:nvSpPr>
        <p:spPr>
          <a:xfrm>
            <a:off x="3632199" y="6470704"/>
            <a:ext cx="4426200" cy="2740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400"/>
              <a:buNone/>
              <a:defRPr>
                <a:solidFill>
                  <a:srgbClr val="A5A5A5"/>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9" name="Google Shape;219;p32"/>
          <p:cNvSpPr txBox="1"/>
          <p:nvPr>
            <p:ph idx="12" type="sldNum"/>
          </p:nvPr>
        </p:nvSpPr>
        <p:spPr>
          <a:xfrm>
            <a:off x="8128001" y="6470704"/>
            <a:ext cx="730200" cy="2740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sz="800">
                <a:solidFill>
                  <a:srgbClr val="A5A5A5"/>
                </a:solidFill>
                <a:latin typeface="Arial"/>
                <a:ea typeface="Arial"/>
                <a:cs typeface="Arial"/>
                <a:sym typeface="Arial"/>
              </a:defRPr>
            </a:lvl1pPr>
            <a:lvl2pPr indent="0" lvl="1" marL="0" rtl="0" algn="l">
              <a:spcBef>
                <a:spcPts val="0"/>
              </a:spcBef>
              <a:buNone/>
              <a:defRPr sz="800">
                <a:solidFill>
                  <a:srgbClr val="A5A5A5"/>
                </a:solidFill>
                <a:latin typeface="Arial"/>
                <a:ea typeface="Arial"/>
                <a:cs typeface="Arial"/>
                <a:sym typeface="Arial"/>
              </a:defRPr>
            </a:lvl2pPr>
            <a:lvl3pPr indent="0" lvl="2" marL="0" rtl="0" algn="l">
              <a:spcBef>
                <a:spcPts val="0"/>
              </a:spcBef>
              <a:buNone/>
              <a:defRPr sz="800">
                <a:solidFill>
                  <a:srgbClr val="A5A5A5"/>
                </a:solidFill>
                <a:latin typeface="Arial"/>
                <a:ea typeface="Arial"/>
                <a:cs typeface="Arial"/>
                <a:sym typeface="Arial"/>
              </a:defRPr>
            </a:lvl3pPr>
            <a:lvl4pPr indent="0" lvl="3" marL="0" rtl="0" algn="l">
              <a:spcBef>
                <a:spcPts val="0"/>
              </a:spcBef>
              <a:buNone/>
              <a:defRPr sz="800">
                <a:solidFill>
                  <a:srgbClr val="A5A5A5"/>
                </a:solidFill>
                <a:latin typeface="Arial"/>
                <a:ea typeface="Arial"/>
                <a:cs typeface="Arial"/>
                <a:sym typeface="Arial"/>
              </a:defRPr>
            </a:lvl4pPr>
            <a:lvl5pPr indent="0" lvl="4" marL="0" rtl="0" algn="l">
              <a:spcBef>
                <a:spcPts val="0"/>
              </a:spcBef>
              <a:buNone/>
              <a:defRPr sz="800">
                <a:solidFill>
                  <a:srgbClr val="A5A5A5"/>
                </a:solidFill>
                <a:latin typeface="Arial"/>
                <a:ea typeface="Arial"/>
                <a:cs typeface="Arial"/>
                <a:sym typeface="Arial"/>
              </a:defRPr>
            </a:lvl5pPr>
            <a:lvl6pPr indent="0" lvl="5" marL="0" rtl="0" algn="l">
              <a:spcBef>
                <a:spcPts val="0"/>
              </a:spcBef>
              <a:buNone/>
              <a:defRPr sz="800">
                <a:solidFill>
                  <a:srgbClr val="A5A5A5"/>
                </a:solidFill>
                <a:latin typeface="Arial"/>
                <a:ea typeface="Arial"/>
                <a:cs typeface="Arial"/>
                <a:sym typeface="Arial"/>
              </a:defRPr>
            </a:lvl6pPr>
            <a:lvl7pPr indent="0" lvl="6" marL="0" rtl="0" algn="l">
              <a:spcBef>
                <a:spcPts val="0"/>
              </a:spcBef>
              <a:buNone/>
              <a:defRPr sz="800">
                <a:solidFill>
                  <a:srgbClr val="A5A5A5"/>
                </a:solidFill>
                <a:latin typeface="Arial"/>
                <a:ea typeface="Arial"/>
                <a:cs typeface="Arial"/>
                <a:sym typeface="Arial"/>
              </a:defRPr>
            </a:lvl7pPr>
            <a:lvl8pPr indent="0" lvl="7" marL="0" rtl="0" algn="l">
              <a:spcBef>
                <a:spcPts val="0"/>
              </a:spcBef>
              <a:buNone/>
              <a:defRPr sz="800">
                <a:solidFill>
                  <a:srgbClr val="A5A5A5"/>
                </a:solidFill>
                <a:latin typeface="Arial"/>
                <a:ea typeface="Arial"/>
                <a:cs typeface="Arial"/>
                <a:sym typeface="Arial"/>
              </a:defRPr>
            </a:lvl8pPr>
            <a:lvl9pPr indent="0" lvl="8" marL="0" rtl="0" algn="l">
              <a:spcBef>
                <a:spcPts val="0"/>
              </a:spcBef>
              <a:buNone/>
              <a:defRPr sz="800">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220" name="Google Shape;220;p32"/>
          <p:cNvPicPr preferRelativeResize="0"/>
          <p:nvPr/>
        </p:nvPicPr>
        <p:blipFill rotWithShape="1">
          <a:blip r:embed="rId2">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_HEADER_1">
    <p:bg>
      <p:bgPr>
        <a:solidFill>
          <a:srgbClr val="FFFFFF"/>
        </a:solidFill>
      </p:bgPr>
    </p:bg>
    <p:spTree>
      <p:nvGrpSpPr>
        <p:cNvPr id="227" name="Shape 227"/>
        <p:cNvGrpSpPr/>
        <p:nvPr/>
      </p:nvGrpSpPr>
      <p:grpSpPr>
        <a:xfrm>
          <a:off x="0" y="0"/>
          <a:ext cx="0" cy="0"/>
          <a:chOff x="0" y="0"/>
          <a:chExt cx="0" cy="0"/>
        </a:xfrm>
      </p:grpSpPr>
      <p:sp>
        <p:nvSpPr>
          <p:cNvPr id="228" name="Google Shape;228;p34"/>
          <p:cNvSpPr/>
          <p:nvPr/>
        </p:nvSpPr>
        <p:spPr>
          <a:xfrm>
            <a:off x="0" y="0"/>
            <a:ext cx="9144000" cy="4572000"/>
          </a:xfrm>
          <a:prstGeom prst="rect">
            <a:avLst/>
          </a:prstGeom>
          <a:solidFill>
            <a:srgbClr val="F2F2F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34"/>
          <p:cNvSpPr txBox="1"/>
          <p:nvPr>
            <p:ph type="title"/>
          </p:nvPr>
        </p:nvSpPr>
        <p:spPr>
          <a:xfrm>
            <a:off x="1196721" y="4960137"/>
            <a:ext cx="4975500" cy="1463200"/>
          </a:xfrm>
          <a:prstGeom prst="rect">
            <a:avLst/>
          </a:prstGeom>
          <a:noFill/>
          <a:ln>
            <a:noFill/>
          </a:ln>
        </p:spPr>
        <p:txBody>
          <a:bodyPr anchorCtr="0" anchor="ctr" bIns="34275" lIns="68575" spcFirstLastPara="1" rIns="68575" wrap="square" tIns="34275">
            <a:noAutofit/>
          </a:bodyPr>
          <a:lstStyle>
            <a:lvl1pPr lvl="0" marR="0" algn="r">
              <a:lnSpc>
                <a:spcPct val="80000"/>
              </a:lnSpc>
              <a:spcBef>
                <a:spcPts val="0"/>
              </a:spcBef>
              <a:spcAft>
                <a:spcPts val="0"/>
              </a:spcAft>
              <a:buClr>
                <a:srgbClr val="191919"/>
              </a:buClr>
              <a:buSzPts val="3000"/>
              <a:buFont typeface="Calibri"/>
              <a:buNone/>
              <a:defRPr b="0" i="0" sz="3000" u="none" cap="none" strike="noStrike">
                <a:solidFill>
                  <a:srgbClr val="191919"/>
                </a:solidFill>
                <a:latin typeface="Calibri"/>
                <a:ea typeface="Calibri"/>
                <a:cs typeface="Calibri"/>
                <a:sym typeface="Calibri"/>
              </a:defRPr>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230" name="Google Shape;230;p34"/>
          <p:cNvSpPr txBox="1"/>
          <p:nvPr>
            <p:ph idx="1" type="body"/>
          </p:nvPr>
        </p:nvSpPr>
        <p:spPr>
          <a:xfrm>
            <a:off x="6457950" y="4960137"/>
            <a:ext cx="2400300" cy="507200"/>
          </a:xfrm>
          <a:prstGeom prst="rect">
            <a:avLst/>
          </a:prstGeom>
          <a:noFill/>
          <a:ln>
            <a:noFill/>
          </a:ln>
        </p:spPr>
        <p:txBody>
          <a:bodyPr anchorCtr="0" anchor="ctr" bIns="34275" lIns="68575" spcFirstLastPara="1" rIns="68575" wrap="square" tIns="34275">
            <a:noAutofit/>
          </a:bodyPr>
          <a:lstStyle>
            <a:lvl1pPr indent="-228600" lvl="0" marL="457200" marR="0" algn="l">
              <a:lnSpc>
                <a:spcPct val="100000"/>
              </a:lnSpc>
              <a:spcBef>
                <a:spcPts val="0"/>
              </a:spcBef>
              <a:spcAft>
                <a:spcPts val="0"/>
              </a:spcAft>
              <a:buClr>
                <a:schemeClr val="accent2"/>
              </a:buClr>
              <a:buSzPts val="1400"/>
              <a:buFont typeface="Questrial"/>
              <a:buNone/>
              <a:defRPr b="0" i="0" sz="1400" u="none" cap="none" strike="noStrike">
                <a:solidFill>
                  <a:srgbClr val="7F7F7F"/>
                </a:solidFill>
                <a:latin typeface="Calibri"/>
                <a:ea typeface="Calibri"/>
                <a:cs typeface="Calibri"/>
                <a:sym typeface="Calibri"/>
              </a:defRPr>
            </a:lvl1pPr>
            <a:lvl2pPr indent="-228600" lvl="1" marL="914400" marR="0" algn="l">
              <a:lnSpc>
                <a:spcPct val="90000"/>
              </a:lnSpc>
              <a:spcBef>
                <a:spcPts val="200"/>
              </a:spcBef>
              <a:spcAft>
                <a:spcPts val="0"/>
              </a:spcAft>
              <a:buClr>
                <a:srgbClr val="7F7F7F"/>
              </a:buClr>
              <a:buSzPts val="1400"/>
              <a:buFont typeface="Noto Sans Symbols"/>
              <a:buNone/>
              <a:defRPr b="0" i="0" sz="1400" u="none" cap="none" strike="noStrike">
                <a:solidFill>
                  <a:srgbClr val="888888"/>
                </a:solidFill>
                <a:latin typeface="Calibri"/>
                <a:ea typeface="Calibri"/>
                <a:cs typeface="Calibri"/>
                <a:sym typeface="Calibri"/>
              </a:defRPr>
            </a:lvl2pPr>
            <a:lvl3pPr indent="-228600" lvl="2" marL="1371600" marR="0" algn="l">
              <a:lnSpc>
                <a:spcPct val="90000"/>
              </a:lnSpc>
              <a:spcBef>
                <a:spcPts val="300"/>
              </a:spcBef>
              <a:spcAft>
                <a:spcPts val="0"/>
              </a:spcAft>
              <a:buClr>
                <a:srgbClr val="7F7F7F"/>
              </a:buClr>
              <a:buSzPts val="1200"/>
              <a:buFont typeface="Noto Sans Symbols"/>
              <a:buNone/>
              <a:defRPr b="0" i="0" sz="1200" u="none" cap="none" strike="noStrike">
                <a:solidFill>
                  <a:srgbClr val="888888"/>
                </a:solidFill>
                <a:latin typeface="Calibri"/>
                <a:ea typeface="Calibri"/>
                <a:cs typeface="Calibri"/>
                <a:sym typeface="Calibri"/>
              </a:defRPr>
            </a:lvl3pPr>
            <a:lvl4pPr indent="-228600" lvl="3" marL="1828800" marR="0" algn="l">
              <a:lnSpc>
                <a:spcPct val="90000"/>
              </a:lnSpc>
              <a:spcBef>
                <a:spcPts val="300"/>
              </a:spcBef>
              <a:spcAft>
                <a:spcPts val="0"/>
              </a:spcAft>
              <a:buClr>
                <a:srgbClr val="7F7F7F"/>
              </a:buClr>
              <a:buSzPts val="1100"/>
              <a:buFont typeface="Noto Sans Symbols"/>
              <a:buNone/>
              <a:defRPr b="0" i="0" sz="1100" u="none" cap="none" strike="noStrike">
                <a:solidFill>
                  <a:srgbClr val="888888"/>
                </a:solidFill>
                <a:latin typeface="Calibri"/>
                <a:ea typeface="Calibri"/>
                <a:cs typeface="Calibri"/>
                <a:sym typeface="Calibri"/>
              </a:defRPr>
            </a:lvl4pPr>
            <a:lvl5pPr indent="-228600" lvl="4" marL="2286000" marR="0" algn="l">
              <a:lnSpc>
                <a:spcPct val="90000"/>
              </a:lnSpc>
              <a:spcBef>
                <a:spcPts val="300"/>
              </a:spcBef>
              <a:spcAft>
                <a:spcPts val="0"/>
              </a:spcAft>
              <a:buClr>
                <a:srgbClr val="7F7F7F"/>
              </a:buClr>
              <a:buSzPts val="1100"/>
              <a:buFont typeface="Noto Sans Symbols"/>
              <a:buNone/>
              <a:defRPr b="0" i="0" sz="1100" u="none" cap="none" strike="noStrike">
                <a:solidFill>
                  <a:srgbClr val="888888"/>
                </a:solidFill>
                <a:latin typeface="Calibri"/>
                <a:ea typeface="Calibri"/>
                <a:cs typeface="Calibri"/>
                <a:sym typeface="Calibri"/>
              </a:defRPr>
            </a:lvl5pPr>
            <a:lvl6pPr indent="-228600" lvl="5" marL="2743200" marR="0" algn="l">
              <a:lnSpc>
                <a:spcPct val="90000"/>
              </a:lnSpc>
              <a:spcBef>
                <a:spcPts val="300"/>
              </a:spcBef>
              <a:spcAft>
                <a:spcPts val="0"/>
              </a:spcAft>
              <a:buClr>
                <a:schemeClr val="accent2"/>
              </a:buClr>
              <a:buSzPts val="1100"/>
              <a:buFont typeface="Noto Sans Symbols"/>
              <a:buNone/>
              <a:defRPr b="0" i="0" sz="1100" u="none" cap="none" strike="noStrike">
                <a:solidFill>
                  <a:srgbClr val="888888"/>
                </a:solidFill>
                <a:latin typeface="Calibri"/>
                <a:ea typeface="Calibri"/>
                <a:cs typeface="Calibri"/>
                <a:sym typeface="Calibri"/>
              </a:defRPr>
            </a:lvl6pPr>
            <a:lvl7pPr indent="-228600" lvl="6" marL="3200400" marR="0" algn="l">
              <a:lnSpc>
                <a:spcPct val="90000"/>
              </a:lnSpc>
              <a:spcBef>
                <a:spcPts val="300"/>
              </a:spcBef>
              <a:spcAft>
                <a:spcPts val="0"/>
              </a:spcAft>
              <a:buClr>
                <a:schemeClr val="accent2"/>
              </a:buClr>
              <a:buSzPts val="1100"/>
              <a:buFont typeface="Noto Sans Symbols"/>
              <a:buNone/>
              <a:defRPr b="0" i="0" sz="1100" u="none" cap="none" strike="noStrike">
                <a:solidFill>
                  <a:srgbClr val="888888"/>
                </a:solidFill>
                <a:latin typeface="Calibri"/>
                <a:ea typeface="Calibri"/>
                <a:cs typeface="Calibri"/>
                <a:sym typeface="Calibri"/>
              </a:defRPr>
            </a:lvl7pPr>
            <a:lvl8pPr indent="-228600" lvl="7" marL="3657600" marR="0" algn="l">
              <a:lnSpc>
                <a:spcPct val="90000"/>
              </a:lnSpc>
              <a:spcBef>
                <a:spcPts val="300"/>
              </a:spcBef>
              <a:spcAft>
                <a:spcPts val="0"/>
              </a:spcAft>
              <a:buClr>
                <a:schemeClr val="accent2"/>
              </a:buClr>
              <a:buSzPts val="1100"/>
              <a:buFont typeface="Noto Sans Symbols"/>
              <a:buNone/>
              <a:defRPr b="0" i="0" sz="1100" u="none" cap="none" strike="noStrike">
                <a:solidFill>
                  <a:srgbClr val="888888"/>
                </a:solidFill>
                <a:latin typeface="Calibri"/>
                <a:ea typeface="Calibri"/>
                <a:cs typeface="Calibri"/>
                <a:sym typeface="Calibri"/>
              </a:defRPr>
            </a:lvl8pPr>
            <a:lvl9pPr indent="-228600" lvl="8" marL="4114800" marR="0" algn="l">
              <a:lnSpc>
                <a:spcPct val="90000"/>
              </a:lnSpc>
              <a:spcBef>
                <a:spcPts val="300"/>
              </a:spcBef>
              <a:spcAft>
                <a:spcPts val="300"/>
              </a:spcAft>
              <a:buClr>
                <a:schemeClr val="accent2"/>
              </a:buClr>
              <a:buSzPts val="1100"/>
              <a:buFont typeface="Noto Sans Symbols"/>
              <a:buNone/>
              <a:defRPr b="0" i="0" sz="1100" u="none" cap="none" strike="noStrike">
                <a:solidFill>
                  <a:srgbClr val="888888"/>
                </a:solidFill>
                <a:latin typeface="Calibri"/>
                <a:ea typeface="Calibri"/>
                <a:cs typeface="Calibri"/>
                <a:sym typeface="Calibri"/>
              </a:defRPr>
            </a:lvl9pPr>
          </a:lstStyle>
          <a:p/>
        </p:txBody>
      </p:sp>
      <p:sp>
        <p:nvSpPr>
          <p:cNvPr id="231" name="Google Shape;231;p34"/>
          <p:cNvSpPr txBox="1"/>
          <p:nvPr>
            <p:ph idx="10" type="dt"/>
          </p:nvPr>
        </p:nvSpPr>
        <p:spPr>
          <a:xfrm>
            <a:off x="1244346" y="6470704"/>
            <a:ext cx="1615500" cy="2740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400"/>
              <a:buNone/>
              <a:defRPr b="0" i="0" sz="800" u="none" cap="none" strike="noStrike">
                <a:solidFill>
                  <a:srgbClr val="A5A5A5"/>
                </a:solidFill>
                <a:latin typeface="Calibri"/>
                <a:ea typeface="Calibri"/>
                <a:cs typeface="Calibri"/>
                <a:sym typeface="Calibri"/>
              </a:defRPr>
            </a:lvl1pPr>
            <a:lvl2pPr lvl="1" marR="0" algn="l">
              <a:lnSpc>
                <a:spcPct val="100000"/>
              </a:lnSpc>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232" name="Google Shape;232;p34"/>
          <p:cNvSpPr txBox="1"/>
          <p:nvPr>
            <p:ph idx="11" type="ftr"/>
          </p:nvPr>
        </p:nvSpPr>
        <p:spPr>
          <a:xfrm>
            <a:off x="3632199" y="6470704"/>
            <a:ext cx="4426200" cy="274000"/>
          </a:xfrm>
          <a:prstGeom prst="rect">
            <a:avLst/>
          </a:prstGeom>
          <a:noFill/>
          <a:ln>
            <a:noFill/>
          </a:ln>
        </p:spPr>
        <p:txBody>
          <a:bodyPr anchorCtr="0" anchor="ctr" bIns="34275" lIns="68575" spcFirstLastPara="1" rIns="68575" wrap="square" tIns="34275">
            <a:noAutofit/>
          </a:bodyPr>
          <a:lstStyle>
            <a:lvl1pPr lvl="0" marR="0" algn="r">
              <a:lnSpc>
                <a:spcPct val="100000"/>
              </a:lnSpc>
              <a:spcBef>
                <a:spcPts val="0"/>
              </a:spcBef>
              <a:spcAft>
                <a:spcPts val="0"/>
              </a:spcAft>
              <a:buSzPts val="1400"/>
              <a:buNone/>
              <a:defRPr b="0" i="0" sz="800" u="none" cap="none" strike="noStrike">
                <a:solidFill>
                  <a:srgbClr val="A5A5A5"/>
                </a:solidFill>
                <a:latin typeface="Calibri"/>
                <a:ea typeface="Calibri"/>
                <a:cs typeface="Calibri"/>
                <a:sym typeface="Calibri"/>
              </a:defRPr>
            </a:lvl1pPr>
            <a:lvl2pPr lvl="1" marR="0" algn="l">
              <a:lnSpc>
                <a:spcPct val="100000"/>
              </a:lnSpc>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233" name="Google Shape;233;p34"/>
          <p:cNvSpPr txBox="1"/>
          <p:nvPr>
            <p:ph idx="12" type="sldNum"/>
          </p:nvPr>
        </p:nvSpPr>
        <p:spPr>
          <a:xfrm>
            <a:off x="8128001" y="6470704"/>
            <a:ext cx="730200" cy="2740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cxnSp>
        <p:nvCxnSpPr>
          <p:cNvPr id="234" name="Google Shape;234;p34"/>
          <p:cNvCxnSpPr/>
          <p:nvPr/>
        </p:nvCxnSpPr>
        <p:spPr>
          <a:xfrm rot="10800000">
            <a:off x="6290132" y="5264105"/>
            <a:ext cx="0" cy="914400"/>
          </a:xfrm>
          <a:prstGeom prst="straightConnector1">
            <a:avLst/>
          </a:prstGeom>
          <a:noFill/>
          <a:ln cap="flat" cmpd="sng" w="19050">
            <a:solidFill>
              <a:schemeClr val="accent3"/>
            </a:solidFill>
            <a:prstDash val="solid"/>
            <a:round/>
            <a:headEnd len="sm" w="sm" type="none"/>
            <a:tailEnd len="sm" w="sm" type="none"/>
          </a:ln>
        </p:spPr>
      </p:cxnSp>
      <p:pic>
        <p:nvPicPr>
          <p:cNvPr id="235" name="Google Shape;235;p34"/>
          <p:cNvPicPr preferRelativeResize="0"/>
          <p:nvPr/>
        </p:nvPicPr>
        <p:blipFill rotWithShape="1">
          <a:blip r:embed="rId2">
            <a:alphaModFix/>
          </a:blip>
          <a:srcRect b="0" l="0" r="0" t="0"/>
          <a:stretch/>
        </p:blipFill>
        <p:spPr>
          <a:xfrm>
            <a:off x="107590" y="5179545"/>
            <a:ext cx="971199" cy="968369"/>
          </a:xfrm>
          <a:prstGeom prst="rect">
            <a:avLst/>
          </a:prstGeom>
          <a:noFill/>
          <a:ln>
            <a:noFill/>
          </a:ln>
        </p:spPr>
      </p:pic>
      <p:pic>
        <p:nvPicPr>
          <p:cNvPr id="236" name="Google Shape;236;p34"/>
          <p:cNvPicPr preferRelativeResize="0"/>
          <p:nvPr/>
        </p:nvPicPr>
        <p:blipFill rotWithShape="1">
          <a:blip r:embed="rId3">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7" name="Shape 237"/>
        <p:cNvGrpSpPr/>
        <p:nvPr/>
      </p:nvGrpSpPr>
      <p:grpSpPr>
        <a:xfrm>
          <a:off x="0" y="0"/>
          <a:ext cx="0" cy="0"/>
          <a:chOff x="0" y="0"/>
          <a:chExt cx="0" cy="0"/>
        </a:xfrm>
      </p:grpSpPr>
      <p:sp>
        <p:nvSpPr>
          <p:cNvPr id="238" name="Google Shape;238;p35"/>
          <p:cNvSpPr txBox="1"/>
          <p:nvPr>
            <p:ph idx="1" type="body"/>
          </p:nvPr>
        </p:nvSpPr>
        <p:spPr>
          <a:xfrm>
            <a:off x="457200" y="1600201"/>
            <a:ext cx="8229600" cy="45260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a:latin typeface="Candara"/>
                <a:ea typeface="Candara"/>
                <a:cs typeface="Candara"/>
                <a:sym typeface="Candara"/>
              </a:defRPr>
            </a:lvl1pPr>
            <a:lvl2pPr indent="-361950" lvl="1" marL="914400" algn="l">
              <a:lnSpc>
                <a:spcPct val="100000"/>
              </a:lnSpc>
              <a:spcBef>
                <a:spcPts val="420"/>
              </a:spcBef>
              <a:spcAft>
                <a:spcPts val="0"/>
              </a:spcAft>
              <a:buClr>
                <a:schemeClr val="dk1"/>
              </a:buClr>
              <a:buSzPts val="2100"/>
              <a:buChar char="–"/>
              <a:defRPr>
                <a:latin typeface="Candara"/>
                <a:ea typeface="Candara"/>
                <a:cs typeface="Candara"/>
                <a:sym typeface="Candara"/>
              </a:defRPr>
            </a:lvl2pPr>
            <a:lvl3pPr indent="-342900" lvl="2" marL="1371600" algn="l">
              <a:lnSpc>
                <a:spcPct val="100000"/>
              </a:lnSpc>
              <a:spcBef>
                <a:spcPts val="360"/>
              </a:spcBef>
              <a:spcAft>
                <a:spcPts val="0"/>
              </a:spcAft>
              <a:buClr>
                <a:schemeClr val="dk1"/>
              </a:buClr>
              <a:buSzPts val="1800"/>
              <a:buChar char="•"/>
              <a:defRPr>
                <a:latin typeface="Candara"/>
                <a:ea typeface="Candara"/>
                <a:cs typeface="Candara"/>
                <a:sym typeface="Candara"/>
              </a:defRPr>
            </a:lvl3pPr>
            <a:lvl4pPr indent="-323850" lvl="3" marL="1828800" algn="l">
              <a:lnSpc>
                <a:spcPct val="100000"/>
              </a:lnSpc>
              <a:spcBef>
                <a:spcPts val="300"/>
              </a:spcBef>
              <a:spcAft>
                <a:spcPts val="0"/>
              </a:spcAft>
              <a:buClr>
                <a:schemeClr val="dk1"/>
              </a:buClr>
              <a:buSzPts val="1500"/>
              <a:buChar char="–"/>
              <a:defRPr>
                <a:latin typeface="Candara"/>
                <a:ea typeface="Candara"/>
                <a:cs typeface="Candara"/>
                <a:sym typeface="Candara"/>
              </a:defRPr>
            </a:lvl4pPr>
            <a:lvl5pPr indent="-323850" lvl="4" marL="2286000" algn="l">
              <a:lnSpc>
                <a:spcPct val="100000"/>
              </a:lnSpc>
              <a:spcBef>
                <a:spcPts val="300"/>
              </a:spcBef>
              <a:spcAft>
                <a:spcPts val="0"/>
              </a:spcAft>
              <a:buClr>
                <a:schemeClr val="dk1"/>
              </a:buClr>
              <a:buSzPts val="1500"/>
              <a:buChar char="»"/>
              <a:defRPr>
                <a:latin typeface="Candara"/>
                <a:ea typeface="Candara"/>
                <a:cs typeface="Candara"/>
                <a:sym typeface="Candara"/>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39" name="Google Shape;239;p35"/>
          <p:cNvSpPr txBox="1"/>
          <p:nvPr>
            <p:ph idx="10" type="dt"/>
          </p:nvPr>
        </p:nvSpPr>
        <p:spPr>
          <a:xfrm>
            <a:off x="457200" y="6356351"/>
            <a:ext cx="2133600" cy="365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0" name="Google Shape;240;p35"/>
          <p:cNvSpPr txBox="1"/>
          <p:nvPr>
            <p:ph idx="12" type="sldNum"/>
          </p:nvPr>
        </p:nvSpPr>
        <p:spPr>
          <a:xfrm>
            <a:off x="6553200" y="6356351"/>
            <a:ext cx="2133600" cy="365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41" name="Google Shape;241;p35"/>
          <p:cNvSpPr/>
          <p:nvPr/>
        </p:nvSpPr>
        <p:spPr>
          <a:xfrm>
            <a:off x="160668" y="1466851"/>
            <a:ext cx="8860800" cy="117200"/>
          </a:xfrm>
          <a:prstGeom prst="rect">
            <a:avLst/>
          </a:prstGeom>
          <a:solidFill>
            <a:srgbClr val="C1273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242" name="Google Shape;242;p35"/>
          <p:cNvSpPr txBox="1"/>
          <p:nvPr>
            <p:ph type="title"/>
          </p:nvPr>
        </p:nvSpPr>
        <p:spPr>
          <a:xfrm>
            <a:off x="1283152" y="274639"/>
            <a:ext cx="7719300" cy="1143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C12730"/>
                </a:solidFill>
                <a:latin typeface="Candara"/>
                <a:ea typeface="Candara"/>
                <a:cs typeface="Candara"/>
                <a:sym typeface="Candara"/>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pic>
        <p:nvPicPr>
          <p:cNvPr id="243" name="Google Shape;243;p35"/>
          <p:cNvPicPr preferRelativeResize="0"/>
          <p:nvPr/>
        </p:nvPicPr>
        <p:blipFill rotWithShape="1">
          <a:blip r:embed="rId2">
            <a:alphaModFix/>
          </a:blip>
          <a:srcRect b="0" l="0" r="0" t="0"/>
          <a:stretch/>
        </p:blipFill>
        <p:spPr>
          <a:xfrm>
            <a:off x="102157" y="198325"/>
            <a:ext cx="1195807" cy="1203099"/>
          </a:xfrm>
          <a:prstGeom prst="rect">
            <a:avLst/>
          </a:prstGeom>
          <a:noFill/>
          <a:ln>
            <a:noFill/>
          </a:ln>
        </p:spPr>
      </p:pic>
      <p:pic>
        <p:nvPicPr>
          <p:cNvPr id="244" name="Google Shape;244;p35"/>
          <p:cNvPicPr preferRelativeResize="0"/>
          <p:nvPr/>
        </p:nvPicPr>
        <p:blipFill rotWithShape="1">
          <a:blip r:embed="rId3">
            <a:alphaModFix/>
          </a:blip>
          <a:srcRect b="0" l="0" r="0" t="0"/>
          <a:stretch/>
        </p:blipFill>
        <p:spPr>
          <a:xfrm>
            <a:off x="3708203" y="6472129"/>
            <a:ext cx="1727594" cy="33027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5" name="Shape 245"/>
        <p:cNvGrpSpPr/>
        <p:nvPr/>
      </p:nvGrpSpPr>
      <p:grpSpPr>
        <a:xfrm>
          <a:off x="0" y="0"/>
          <a:ext cx="0" cy="0"/>
          <a:chOff x="0" y="0"/>
          <a:chExt cx="0" cy="0"/>
        </a:xfrm>
      </p:grpSpPr>
      <p:sp>
        <p:nvSpPr>
          <p:cNvPr id="246" name="Google Shape;246;p36"/>
          <p:cNvSpPr txBox="1"/>
          <p:nvPr>
            <p:ph idx="12" type="sldNum"/>
          </p:nvPr>
        </p:nvSpPr>
        <p:spPr>
          <a:xfrm>
            <a:off x="8472458" y="6217623"/>
            <a:ext cx="548700" cy="5248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247" name="Shape 247"/>
        <p:cNvGrpSpPr/>
        <p:nvPr/>
      </p:nvGrpSpPr>
      <p:grpSpPr>
        <a:xfrm>
          <a:off x="0" y="0"/>
          <a:ext cx="0" cy="0"/>
          <a:chOff x="0" y="0"/>
          <a:chExt cx="0" cy="0"/>
        </a:xfrm>
      </p:grpSpPr>
      <p:sp>
        <p:nvSpPr>
          <p:cNvPr id="248" name="Google Shape;248;p37"/>
          <p:cNvSpPr txBox="1"/>
          <p:nvPr>
            <p:ph idx="1" type="body"/>
          </p:nvPr>
        </p:nvSpPr>
        <p:spPr>
          <a:xfrm>
            <a:off x="174567" y="1295175"/>
            <a:ext cx="8818200" cy="51444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a:latin typeface="Calibri"/>
                <a:ea typeface="Calibri"/>
                <a:cs typeface="Calibri"/>
                <a:sym typeface="Calibri"/>
              </a:defRPr>
            </a:lvl1pPr>
            <a:lvl2pPr indent="-361950" lvl="1" marL="914400" algn="l">
              <a:lnSpc>
                <a:spcPct val="100000"/>
              </a:lnSpc>
              <a:spcBef>
                <a:spcPts val="420"/>
              </a:spcBef>
              <a:spcAft>
                <a:spcPts val="0"/>
              </a:spcAft>
              <a:buClr>
                <a:schemeClr val="dk1"/>
              </a:buClr>
              <a:buSzPts val="2100"/>
              <a:buChar char="–"/>
              <a:defRPr>
                <a:latin typeface="Calibri"/>
                <a:ea typeface="Calibri"/>
                <a:cs typeface="Calibri"/>
                <a:sym typeface="Calibri"/>
              </a:defRPr>
            </a:lvl2pPr>
            <a:lvl3pPr indent="-342900" lvl="2" marL="1371600" algn="l">
              <a:lnSpc>
                <a:spcPct val="100000"/>
              </a:lnSpc>
              <a:spcBef>
                <a:spcPts val="360"/>
              </a:spcBef>
              <a:spcAft>
                <a:spcPts val="0"/>
              </a:spcAft>
              <a:buClr>
                <a:schemeClr val="dk1"/>
              </a:buClr>
              <a:buSzPts val="1800"/>
              <a:buChar char="•"/>
              <a:defRPr>
                <a:latin typeface="Calibri"/>
                <a:ea typeface="Calibri"/>
                <a:cs typeface="Calibri"/>
                <a:sym typeface="Calibri"/>
              </a:defRPr>
            </a:lvl3pPr>
            <a:lvl4pPr indent="-323850" lvl="3" marL="1828800" algn="l">
              <a:lnSpc>
                <a:spcPct val="100000"/>
              </a:lnSpc>
              <a:spcBef>
                <a:spcPts val="300"/>
              </a:spcBef>
              <a:spcAft>
                <a:spcPts val="0"/>
              </a:spcAft>
              <a:buClr>
                <a:schemeClr val="dk1"/>
              </a:buClr>
              <a:buSzPts val="1500"/>
              <a:buChar char="–"/>
              <a:defRPr>
                <a:latin typeface="Calibri"/>
                <a:ea typeface="Calibri"/>
                <a:cs typeface="Calibri"/>
                <a:sym typeface="Calibri"/>
              </a:defRPr>
            </a:lvl4pPr>
            <a:lvl5pPr indent="-323850" lvl="4" marL="2286000" algn="l">
              <a:lnSpc>
                <a:spcPct val="100000"/>
              </a:lnSpc>
              <a:spcBef>
                <a:spcPts val="300"/>
              </a:spcBef>
              <a:spcAft>
                <a:spcPts val="0"/>
              </a:spcAft>
              <a:buClr>
                <a:schemeClr val="dk1"/>
              </a:buClr>
              <a:buSzPts val="1500"/>
              <a:buChar char="»"/>
              <a:defRPr>
                <a:latin typeface="Calibri"/>
                <a:ea typeface="Calibri"/>
                <a:cs typeface="Calibri"/>
                <a:sym typeface="Calibri"/>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9" name="Google Shape;249;p37"/>
          <p:cNvSpPr txBox="1"/>
          <p:nvPr>
            <p:ph idx="10" type="dt"/>
          </p:nvPr>
        </p:nvSpPr>
        <p:spPr>
          <a:xfrm>
            <a:off x="162854" y="6481869"/>
            <a:ext cx="2133600" cy="365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5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0" name="Google Shape;250;p37"/>
          <p:cNvSpPr txBox="1"/>
          <p:nvPr>
            <p:ph idx="12" type="sldNum"/>
          </p:nvPr>
        </p:nvSpPr>
        <p:spPr>
          <a:xfrm>
            <a:off x="6859259" y="6481869"/>
            <a:ext cx="2133600" cy="365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51" name="Google Shape;251;p37"/>
          <p:cNvPicPr preferRelativeResize="0"/>
          <p:nvPr/>
        </p:nvPicPr>
        <p:blipFill rotWithShape="1">
          <a:blip r:embed="rId2">
            <a:alphaModFix/>
          </a:blip>
          <a:srcRect b="0" l="0" r="0" t="0"/>
          <a:stretch/>
        </p:blipFill>
        <p:spPr>
          <a:xfrm>
            <a:off x="3578371" y="6529328"/>
            <a:ext cx="1987259" cy="317667"/>
          </a:xfrm>
          <a:prstGeom prst="rect">
            <a:avLst/>
          </a:prstGeom>
          <a:noFill/>
          <a:ln>
            <a:noFill/>
          </a:ln>
        </p:spPr>
      </p:pic>
      <p:cxnSp>
        <p:nvCxnSpPr>
          <p:cNvPr id="252" name="Google Shape;252;p37"/>
          <p:cNvCxnSpPr/>
          <p:nvPr/>
        </p:nvCxnSpPr>
        <p:spPr>
          <a:xfrm>
            <a:off x="162854" y="1197035"/>
            <a:ext cx="8818200" cy="0"/>
          </a:xfrm>
          <a:prstGeom prst="straightConnector1">
            <a:avLst/>
          </a:prstGeom>
          <a:noFill/>
          <a:ln cap="flat" cmpd="sng" w="38100">
            <a:solidFill>
              <a:srgbClr val="C12730"/>
            </a:solidFill>
            <a:prstDash val="solid"/>
            <a:round/>
            <a:headEnd len="sm" w="sm" type="none"/>
            <a:tailEnd len="sm" w="sm" type="none"/>
          </a:ln>
          <a:effectLst>
            <a:outerShdw blurRad="40000" rotWithShape="0" dir="5400000" dist="20000">
              <a:srgbClr val="000000">
                <a:alpha val="37254"/>
              </a:srgbClr>
            </a:outerShdw>
          </a:effectLst>
        </p:spPr>
      </p:cxnSp>
      <p:cxnSp>
        <p:nvCxnSpPr>
          <p:cNvPr id="253" name="Google Shape;253;p37"/>
          <p:cNvCxnSpPr/>
          <p:nvPr/>
        </p:nvCxnSpPr>
        <p:spPr>
          <a:xfrm>
            <a:off x="162854" y="6460867"/>
            <a:ext cx="8818200" cy="0"/>
          </a:xfrm>
          <a:prstGeom prst="straightConnector1">
            <a:avLst/>
          </a:prstGeom>
          <a:noFill/>
          <a:ln cap="flat" cmpd="sng" w="38100">
            <a:solidFill>
              <a:srgbClr val="C12730"/>
            </a:solidFill>
            <a:prstDash val="solid"/>
            <a:round/>
            <a:headEnd len="sm" w="sm" type="none"/>
            <a:tailEnd len="sm" w="sm" type="none"/>
          </a:ln>
          <a:effectLst>
            <a:outerShdw blurRad="40000" rotWithShape="0" dir="5400000" dist="20000">
              <a:srgbClr val="000000">
                <a:alpha val="37254"/>
              </a:srgbClr>
            </a:outerShdw>
          </a:effectLst>
        </p:spPr>
      </p:cxnSp>
      <p:sp>
        <p:nvSpPr>
          <p:cNvPr id="254" name="Google Shape;254;p37"/>
          <p:cNvSpPr txBox="1"/>
          <p:nvPr>
            <p:ph type="title"/>
          </p:nvPr>
        </p:nvSpPr>
        <p:spPr>
          <a:xfrm>
            <a:off x="162855" y="131047"/>
            <a:ext cx="7719300" cy="1143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C12730"/>
                </a:solidFill>
                <a:latin typeface="Calibri"/>
                <a:ea typeface="Calibri"/>
                <a:cs typeface="Calibri"/>
                <a:sym typeface="Calibri"/>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55" name="Shape 255"/>
        <p:cNvGrpSpPr/>
        <p:nvPr/>
      </p:nvGrpSpPr>
      <p:grpSpPr>
        <a:xfrm>
          <a:off x="0" y="0"/>
          <a:ext cx="0" cy="0"/>
          <a:chOff x="0" y="0"/>
          <a:chExt cx="0" cy="0"/>
        </a:xfrm>
      </p:grpSpPr>
      <p:sp>
        <p:nvSpPr>
          <p:cNvPr id="256" name="Google Shape;256;p38"/>
          <p:cNvSpPr txBox="1"/>
          <p:nvPr>
            <p:ph idx="1" type="body"/>
          </p:nvPr>
        </p:nvSpPr>
        <p:spPr>
          <a:xfrm>
            <a:off x="457200" y="1600201"/>
            <a:ext cx="8229600" cy="45260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a:latin typeface="Candara"/>
                <a:ea typeface="Candara"/>
                <a:cs typeface="Candara"/>
                <a:sym typeface="Candara"/>
              </a:defRPr>
            </a:lvl1pPr>
            <a:lvl2pPr indent="-361950" lvl="1" marL="914400" algn="l">
              <a:lnSpc>
                <a:spcPct val="100000"/>
              </a:lnSpc>
              <a:spcBef>
                <a:spcPts val="420"/>
              </a:spcBef>
              <a:spcAft>
                <a:spcPts val="0"/>
              </a:spcAft>
              <a:buClr>
                <a:schemeClr val="dk1"/>
              </a:buClr>
              <a:buSzPts val="2100"/>
              <a:buChar char="–"/>
              <a:defRPr>
                <a:latin typeface="Candara"/>
                <a:ea typeface="Candara"/>
                <a:cs typeface="Candara"/>
                <a:sym typeface="Candara"/>
              </a:defRPr>
            </a:lvl2pPr>
            <a:lvl3pPr indent="-342900" lvl="2" marL="1371600" algn="l">
              <a:lnSpc>
                <a:spcPct val="100000"/>
              </a:lnSpc>
              <a:spcBef>
                <a:spcPts val="360"/>
              </a:spcBef>
              <a:spcAft>
                <a:spcPts val="0"/>
              </a:spcAft>
              <a:buClr>
                <a:schemeClr val="dk1"/>
              </a:buClr>
              <a:buSzPts val="1800"/>
              <a:buChar char="•"/>
              <a:defRPr>
                <a:latin typeface="Candara"/>
                <a:ea typeface="Candara"/>
                <a:cs typeface="Candara"/>
                <a:sym typeface="Candara"/>
              </a:defRPr>
            </a:lvl3pPr>
            <a:lvl4pPr indent="-323850" lvl="3" marL="1828800" algn="l">
              <a:lnSpc>
                <a:spcPct val="100000"/>
              </a:lnSpc>
              <a:spcBef>
                <a:spcPts val="300"/>
              </a:spcBef>
              <a:spcAft>
                <a:spcPts val="0"/>
              </a:spcAft>
              <a:buClr>
                <a:schemeClr val="dk1"/>
              </a:buClr>
              <a:buSzPts val="1500"/>
              <a:buChar char="–"/>
              <a:defRPr>
                <a:latin typeface="Candara"/>
                <a:ea typeface="Candara"/>
                <a:cs typeface="Candara"/>
                <a:sym typeface="Candara"/>
              </a:defRPr>
            </a:lvl4pPr>
            <a:lvl5pPr indent="-323850" lvl="4" marL="2286000" algn="l">
              <a:lnSpc>
                <a:spcPct val="100000"/>
              </a:lnSpc>
              <a:spcBef>
                <a:spcPts val="300"/>
              </a:spcBef>
              <a:spcAft>
                <a:spcPts val="0"/>
              </a:spcAft>
              <a:buClr>
                <a:schemeClr val="dk1"/>
              </a:buClr>
              <a:buSzPts val="1500"/>
              <a:buChar char="»"/>
              <a:defRPr>
                <a:latin typeface="Candara"/>
                <a:ea typeface="Candara"/>
                <a:cs typeface="Candara"/>
                <a:sym typeface="Candara"/>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57" name="Google Shape;257;p38"/>
          <p:cNvSpPr txBox="1"/>
          <p:nvPr>
            <p:ph idx="10" type="dt"/>
          </p:nvPr>
        </p:nvSpPr>
        <p:spPr>
          <a:xfrm>
            <a:off x="457200" y="6356351"/>
            <a:ext cx="2133600" cy="365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8" name="Google Shape;258;p38"/>
          <p:cNvSpPr txBox="1"/>
          <p:nvPr>
            <p:ph idx="12" type="sldNum"/>
          </p:nvPr>
        </p:nvSpPr>
        <p:spPr>
          <a:xfrm>
            <a:off x="6553200" y="6356351"/>
            <a:ext cx="2133600" cy="365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59" name="Google Shape;259;p38"/>
          <p:cNvSpPr/>
          <p:nvPr/>
        </p:nvSpPr>
        <p:spPr>
          <a:xfrm>
            <a:off x="1273629" y="274637"/>
            <a:ext cx="7719300" cy="1143200"/>
          </a:xfrm>
          <a:prstGeom prst="rect">
            <a:avLst/>
          </a:prstGeom>
          <a:solidFill>
            <a:srgbClr val="C12730"/>
          </a:solidFill>
          <a:ln>
            <a:noFill/>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260" name="Google Shape;260;p38"/>
          <p:cNvSpPr txBox="1"/>
          <p:nvPr>
            <p:ph type="title"/>
          </p:nvPr>
        </p:nvSpPr>
        <p:spPr>
          <a:xfrm>
            <a:off x="1273627" y="274639"/>
            <a:ext cx="7719300" cy="1143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Candara"/>
                <a:ea typeface="Candara"/>
                <a:cs typeface="Candara"/>
                <a:sym typeface="Candara"/>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pic>
        <p:nvPicPr>
          <p:cNvPr id="261" name="Google Shape;261;p38"/>
          <p:cNvPicPr preferRelativeResize="0"/>
          <p:nvPr/>
        </p:nvPicPr>
        <p:blipFill rotWithShape="1">
          <a:blip r:embed="rId2">
            <a:alphaModFix/>
          </a:blip>
          <a:srcRect b="0" l="0" r="0" t="0"/>
          <a:stretch/>
        </p:blipFill>
        <p:spPr>
          <a:xfrm>
            <a:off x="102157" y="265000"/>
            <a:ext cx="1195807" cy="1203099"/>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262" name="Shape 262"/>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263" name="Shape 263"/>
        <p:cNvGrpSpPr/>
        <p:nvPr/>
      </p:nvGrpSpPr>
      <p:grpSpPr>
        <a:xfrm>
          <a:off x="0" y="0"/>
          <a:ext cx="0" cy="0"/>
          <a:chOff x="0" y="0"/>
          <a:chExt cx="0" cy="0"/>
        </a:xfrm>
      </p:grpSpPr>
      <p:sp>
        <p:nvSpPr>
          <p:cNvPr id="264" name="Google Shape;264;p40"/>
          <p:cNvSpPr txBox="1"/>
          <p:nvPr>
            <p:ph type="ctrTitle"/>
          </p:nvPr>
        </p:nvSpPr>
        <p:spPr>
          <a:xfrm>
            <a:off x="276225" y="454025"/>
            <a:ext cx="8504400" cy="1470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Candara"/>
                <a:ea typeface="Candara"/>
                <a:cs typeface="Candara"/>
                <a:sym typeface="Candara"/>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65" name="Google Shape;265;p40"/>
          <p:cNvSpPr/>
          <p:nvPr/>
        </p:nvSpPr>
        <p:spPr>
          <a:xfrm>
            <a:off x="2026798" y="3143272"/>
            <a:ext cx="5003100" cy="2062000"/>
          </a:xfrm>
          <a:prstGeom prst="rect">
            <a:avLst/>
          </a:prstGeom>
          <a:noFill/>
          <a:ln>
            <a:noFill/>
          </a:ln>
        </p:spPr>
        <p:txBody>
          <a:bodyPr anchorCtr="0" anchor="t" bIns="45700" lIns="91425" spcFirstLastPara="1" rIns="91425" wrap="square" tIns="45700">
            <a:noAutofit/>
          </a:bodyPr>
          <a:lstStyle/>
          <a:p>
            <a:pPr indent="0" lvl="0" marL="0" marR="0" rtl="0" algn="ctr">
              <a:lnSpc>
                <a:spcPct val="105000"/>
              </a:lnSpc>
              <a:spcBef>
                <a:spcPts val="0"/>
              </a:spcBef>
              <a:spcAft>
                <a:spcPts val="0"/>
              </a:spcAft>
              <a:buClr>
                <a:srgbClr val="000000"/>
              </a:buClr>
              <a:buSzPts val="1800"/>
              <a:buFont typeface="Arial"/>
              <a:buNone/>
            </a:pPr>
            <a:r>
              <a:rPr b="1" i="0" lang="en-US" sz="1800" u="none" cap="none" strike="noStrike">
                <a:solidFill>
                  <a:srgbClr val="000000"/>
                </a:solidFill>
                <a:latin typeface="Candara"/>
                <a:ea typeface="Candara"/>
                <a:cs typeface="Candara"/>
                <a:sym typeface="Candara"/>
              </a:rPr>
              <a:t>Ashley McGrath  </a:t>
            </a:r>
            <a:endParaRPr b="0" i="0" sz="1800" u="none" cap="none" strike="noStrike">
              <a:solidFill>
                <a:srgbClr val="000000"/>
              </a:solidFill>
              <a:latin typeface="Calibri"/>
              <a:ea typeface="Calibri"/>
              <a:cs typeface="Calibri"/>
              <a:sym typeface="Calibri"/>
            </a:endParaRPr>
          </a:p>
          <a:p>
            <a:pPr indent="0" lvl="0" marL="0" marR="0" rtl="0" algn="ctr">
              <a:lnSpc>
                <a:spcPct val="105000"/>
              </a:lnSpc>
              <a:spcBef>
                <a:spcPts val="0"/>
              </a:spcBef>
              <a:spcAft>
                <a:spcPts val="0"/>
              </a:spcAft>
              <a:buClr>
                <a:srgbClr val="000000"/>
              </a:buClr>
              <a:buSzPts val="1800"/>
              <a:buFont typeface="Arial"/>
              <a:buNone/>
            </a:pPr>
            <a:r>
              <a:rPr b="0" i="0" lang="en-US" sz="1800" u="none" cap="none" strike="noStrike">
                <a:solidFill>
                  <a:srgbClr val="000000"/>
                </a:solidFill>
                <a:latin typeface="Candara"/>
                <a:ea typeface="Candara"/>
                <a:cs typeface="Candara"/>
                <a:sym typeface="Candara"/>
              </a:rPr>
              <a:t>State Assessment Director</a:t>
            </a:r>
            <a:endParaRPr b="0" i="0" sz="1400" u="none" cap="none" strike="noStrike">
              <a:solidFill>
                <a:srgbClr val="000000"/>
              </a:solidFill>
              <a:latin typeface="Arial"/>
              <a:ea typeface="Arial"/>
              <a:cs typeface="Arial"/>
              <a:sym typeface="Arial"/>
            </a:endParaRPr>
          </a:p>
          <a:p>
            <a:pPr indent="0" lvl="0" marL="0" marR="0" rtl="0" algn="ctr">
              <a:lnSpc>
                <a:spcPct val="105000"/>
              </a:lnSpc>
              <a:spcBef>
                <a:spcPts val="0"/>
              </a:spcBef>
              <a:spcAft>
                <a:spcPts val="0"/>
              </a:spcAft>
              <a:buClr>
                <a:srgbClr val="000000"/>
              </a:buClr>
              <a:buSzPts val="1800"/>
              <a:buFont typeface="Arial"/>
              <a:buNone/>
            </a:pPr>
            <a:r>
              <a:rPr b="0" i="0" lang="en-US" sz="1800" u="none" cap="none" strike="noStrike">
                <a:solidFill>
                  <a:srgbClr val="000000"/>
                </a:solidFill>
                <a:latin typeface="Candara"/>
                <a:ea typeface="Candara"/>
                <a:cs typeface="Candara"/>
                <a:sym typeface="Candara"/>
              </a:rPr>
              <a:t>Montana Office of Public Instruction</a:t>
            </a:r>
            <a:endParaRPr b="0" i="0" sz="1800" u="none" cap="none" strike="noStrike">
              <a:solidFill>
                <a:srgbClr val="000000"/>
              </a:solidFill>
              <a:latin typeface="Calibri"/>
              <a:ea typeface="Calibri"/>
              <a:cs typeface="Calibri"/>
              <a:sym typeface="Calibri"/>
            </a:endParaRPr>
          </a:p>
          <a:p>
            <a:pPr indent="0" lvl="0" marL="0" marR="0" rtl="0" algn="ctr">
              <a:lnSpc>
                <a:spcPct val="105000"/>
              </a:lnSpc>
              <a:spcBef>
                <a:spcPts val="0"/>
              </a:spcBef>
              <a:spcAft>
                <a:spcPts val="0"/>
              </a:spcAft>
              <a:buClr>
                <a:srgbClr val="000000"/>
              </a:buClr>
              <a:buSzPts val="1800"/>
              <a:buFont typeface="Arial"/>
              <a:buNone/>
            </a:pPr>
            <a:r>
              <a:rPr b="0" i="0" lang="en-US" sz="1800" u="none" cap="none" strike="noStrike">
                <a:solidFill>
                  <a:srgbClr val="000000"/>
                </a:solidFill>
                <a:latin typeface="Candara"/>
                <a:ea typeface="Candara"/>
                <a:cs typeface="Candara"/>
                <a:sym typeface="Candara"/>
              </a:rPr>
              <a:t>Phone: 406.444.3656</a:t>
            </a:r>
            <a:endParaRPr b="0" i="0" sz="1800" u="none" cap="none" strike="noStrike">
              <a:solidFill>
                <a:srgbClr val="000000"/>
              </a:solidFill>
              <a:latin typeface="Calibri"/>
              <a:ea typeface="Calibri"/>
              <a:cs typeface="Calibri"/>
              <a:sym typeface="Calibri"/>
            </a:endParaRPr>
          </a:p>
          <a:p>
            <a:pPr indent="0" lvl="0" marL="0" marR="0" rtl="0" algn="ctr">
              <a:lnSpc>
                <a:spcPct val="105000"/>
              </a:lnSpc>
              <a:spcBef>
                <a:spcPts val="0"/>
              </a:spcBef>
              <a:spcAft>
                <a:spcPts val="0"/>
              </a:spcAft>
              <a:buClr>
                <a:srgbClr val="000000"/>
              </a:buClr>
              <a:buSzPts val="1800"/>
              <a:buFont typeface="Arial"/>
              <a:buNone/>
            </a:pPr>
            <a:r>
              <a:rPr b="0" i="0" lang="en-US" sz="1800" u="none" cap="none" strike="noStrike">
                <a:solidFill>
                  <a:srgbClr val="000000"/>
                </a:solidFill>
                <a:latin typeface="Candara"/>
                <a:ea typeface="Candara"/>
                <a:cs typeface="Candara"/>
                <a:sym typeface="Candara"/>
              </a:rPr>
              <a:t>E-mail: </a:t>
            </a:r>
            <a:r>
              <a:rPr b="0" i="0" lang="en-US" sz="1800" u="sng" cap="none" strike="noStrike">
                <a:solidFill>
                  <a:srgbClr val="000000"/>
                </a:solidFill>
                <a:latin typeface="Candara"/>
                <a:ea typeface="Candara"/>
                <a:cs typeface="Candara"/>
                <a:sym typeface="Candara"/>
                <a:hlinkClick r:id="rId2">
                  <a:extLst>
                    <a:ext uri="{A12FA001-AC4F-418D-AE19-62706E023703}">
                      <ahyp:hlinkClr val="tx"/>
                    </a:ext>
                  </a:extLst>
                </a:hlinkClick>
              </a:rPr>
              <a:t>amcgrath@mt.gov</a:t>
            </a:r>
            <a:r>
              <a:rPr b="0" i="0" lang="en-US" sz="1800" u="none" cap="none" strike="noStrike">
                <a:solidFill>
                  <a:srgbClr val="000000"/>
                </a:solidFill>
                <a:latin typeface="Candara"/>
                <a:ea typeface="Candara"/>
                <a:cs typeface="Candara"/>
                <a:sym typeface="Candara"/>
              </a:rPr>
              <a:t> </a:t>
            </a:r>
            <a:endParaRPr b="0" i="0" sz="1400" u="none" cap="none" strike="noStrike">
              <a:solidFill>
                <a:srgbClr val="000000"/>
              </a:solidFill>
              <a:latin typeface="Arial"/>
              <a:ea typeface="Arial"/>
              <a:cs typeface="Arial"/>
              <a:sym typeface="Arial"/>
            </a:endParaRPr>
          </a:p>
        </p:txBody>
      </p:sp>
      <p:sp>
        <p:nvSpPr>
          <p:cNvPr id="266" name="Google Shape;266;p40"/>
          <p:cNvSpPr/>
          <p:nvPr/>
        </p:nvSpPr>
        <p:spPr>
          <a:xfrm>
            <a:off x="275899" y="1970684"/>
            <a:ext cx="8504700" cy="772400"/>
          </a:xfrm>
          <a:prstGeom prst="rect">
            <a:avLst/>
          </a:prstGeom>
          <a:solidFill>
            <a:srgbClr val="C12730"/>
          </a:solidFill>
          <a:ln>
            <a:noFill/>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pic>
        <p:nvPicPr>
          <p:cNvPr id="267" name="Google Shape;267;p40"/>
          <p:cNvPicPr preferRelativeResize="0"/>
          <p:nvPr/>
        </p:nvPicPr>
        <p:blipFill rotWithShape="1">
          <a:blip r:embed="rId3">
            <a:alphaModFix/>
          </a:blip>
          <a:srcRect b="0" l="0" r="0" t="0"/>
          <a:stretch/>
        </p:blipFill>
        <p:spPr>
          <a:xfrm>
            <a:off x="3057826" y="5961487"/>
            <a:ext cx="3011214" cy="759988"/>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_OBJECTS_2">
    <p:spTree>
      <p:nvGrpSpPr>
        <p:cNvPr id="268" name="Shape 268"/>
        <p:cNvGrpSpPr/>
        <p:nvPr/>
      </p:nvGrpSpPr>
      <p:grpSpPr>
        <a:xfrm>
          <a:off x="0" y="0"/>
          <a:ext cx="0" cy="0"/>
          <a:chOff x="0" y="0"/>
          <a:chExt cx="0" cy="0"/>
        </a:xfrm>
      </p:grpSpPr>
      <p:sp>
        <p:nvSpPr>
          <p:cNvPr id="269" name="Google Shape;269;p41"/>
          <p:cNvSpPr txBox="1"/>
          <p:nvPr>
            <p:ph type="title"/>
          </p:nvPr>
        </p:nvSpPr>
        <p:spPr>
          <a:xfrm>
            <a:off x="768096" y="585216"/>
            <a:ext cx="7290000" cy="1499600"/>
          </a:xfrm>
          <a:prstGeom prst="rect">
            <a:avLst/>
          </a:prstGeom>
          <a:noFill/>
          <a:ln>
            <a:noFill/>
          </a:ln>
        </p:spPr>
        <p:txBody>
          <a:bodyPr anchorCtr="0" anchor="ctr" bIns="34275" lIns="68575" spcFirstLastPara="1" rIns="68575" wrap="square" tIns="34275">
            <a:noAutofit/>
          </a:bodyPr>
          <a:lstStyle>
            <a:lvl1pPr lvl="0" algn="l">
              <a:lnSpc>
                <a:spcPct val="80000"/>
              </a:lnSpc>
              <a:spcBef>
                <a:spcPts val="0"/>
              </a:spcBef>
              <a:spcAft>
                <a:spcPts val="0"/>
              </a:spcAft>
              <a:buClr>
                <a:srgbClr val="191919"/>
              </a:buClr>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70" name="Google Shape;270;p41"/>
          <p:cNvSpPr txBox="1"/>
          <p:nvPr>
            <p:ph idx="1" type="body"/>
          </p:nvPr>
        </p:nvSpPr>
        <p:spPr>
          <a:xfrm>
            <a:off x="768096" y="2286000"/>
            <a:ext cx="3566100" cy="4023200"/>
          </a:xfrm>
          <a:prstGeom prst="rect">
            <a:avLst/>
          </a:prstGeom>
          <a:noFill/>
          <a:ln>
            <a:noFill/>
          </a:ln>
        </p:spPr>
        <p:txBody>
          <a:bodyPr anchorCtr="0" anchor="t" bIns="34275" lIns="34275" spcFirstLastPara="1" rIns="34275" wrap="square" tIns="34275">
            <a:noAutofit/>
          </a:bodyPr>
          <a:lstStyle>
            <a:lvl1pPr indent="-317500" lvl="0" marL="457200" algn="l">
              <a:lnSpc>
                <a:spcPct val="90000"/>
              </a:lnSpc>
              <a:spcBef>
                <a:spcPts val="900"/>
              </a:spcBef>
              <a:spcAft>
                <a:spcPts val="0"/>
              </a:spcAft>
              <a:buSzPts val="1400"/>
              <a:buChar char="•"/>
              <a:defRPr/>
            </a:lvl1pPr>
            <a:lvl2pPr indent="-317500" lvl="1" marL="914400" algn="l">
              <a:lnSpc>
                <a:spcPct val="90000"/>
              </a:lnSpc>
              <a:spcBef>
                <a:spcPts val="200"/>
              </a:spcBef>
              <a:spcAft>
                <a:spcPts val="0"/>
              </a:spcAft>
              <a:buClr>
                <a:srgbClr val="7F7F7F"/>
              </a:buClr>
              <a:buSzPts val="1400"/>
              <a:buFont typeface="Arial"/>
              <a:buChar char="•"/>
              <a:defRPr/>
            </a:lvl2pPr>
            <a:lvl3pPr indent="-298450" lvl="2" marL="1371600" algn="l">
              <a:lnSpc>
                <a:spcPct val="90000"/>
              </a:lnSpc>
              <a:spcBef>
                <a:spcPts val="300"/>
              </a:spcBef>
              <a:spcAft>
                <a:spcPts val="0"/>
              </a:spcAft>
              <a:buClr>
                <a:srgbClr val="7F7F7F"/>
              </a:buClr>
              <a:buSzPts val="1100"/>
              <a:buFont typeface="Arial"/>
              <a:buChar char="•"/>
              <a:defRPr/>
            </a:lvl3pPr>
            <a:lvl4pPr indent="-298450" lvl="3" marL="1828800" algn="l">
              <a:lnSpc>
                <a:spcPct val="90000"/>
              </a:lnSpc>
              <a:spcBef>
                <a:spcPts val="300"/>
              </a:spcBef>
              <a:spcAft>
                <a:spcPts val="0"/>
              </a:spcAft>
              <a:buClr>
                <a:srgbClr val="7F7F7F"/>
              </a:buClr>
              <a:buSzPts val="1100"/>
              <a:buFont typeface="Arial"/>
              <a:buChar char="•"/>
              <a:defRPr/>
            </a:lvl4pPr>
            <a:lvl5pPr indent="-298450" lvl="4" marL="2286000" algn="l">
              <a:lnSpc>
                <a:spcPct val="90000"/>
              </a:lnSpc>
              <a:spcBef>
                <a:spcPts val="300"/>
              </a:spcBef>
              <a:spcAft>
                <a:spcPts val="0"/>
              </a:spcAft>
              <a:buClr>
                <a:srgbClr val="7F7F7F"/>
              </a:buClr>
              <a:buSzPts val="1100"/>
              <a:buFont typeface="Arial"/>
              <a:buChar char="•"/>
              <a:defRPr/>
            </a:lvl5pPr>
            <a:lvl6pPr indent="-317500" lvl="5" marL="2743200" algn="l">
              <a:lnSpc>
                <a:spcPct val="90000"/>
              </a:lnSpc>
              <a:spcBef>
                <a:spcPts val="300"/>
              </a:spcBef>
              <a:spcAft>
                <a:spcPts val="0"/>
              </a:spcAft>
              <a:buSzPts val="1400"/>
              <a:buChar char="•"/>
              <a:defRPr/>
            </a:lvl6pPr>
            <a:lvl7pPr indent="-317500" lvl="6" marL="3200400" algn="l">
              <a:lnSpc>
                <a:spcPct val="90000"/>
              </a:lnSpc>
              <a:spcBef>
                <a:spcPts val="300"/>
              </a:spcBef>
              <a:spcAft>
                <a:spcPts val="0"/>
              </a:spcAft>
              <a:buSzPts val="1400"/>
              <a:buChar char="•"/>
              <a:defRPr/>
            </a:lvl7pPr>
            <a:lvl8pPr indent="-317500" lvl="7" marL="3657600" algn="l">
              <a:lnSpc>
                <a:spcPct val="90000"/>
              </a:lnSpc>
              <a:spcBef>
                <a:spcPts val="300"/>
              </a:spcBef>
              <a:spcAft>
                <a:spcPts val="0"/>
              </a:spcAft>
              <a:buSzPts val="1400"/>
              <a:buChar char="•"/>
              <a:defRPr/>
            </a:lvl8pPr>
            <a:lvl9pPr indent="-317500" lvl="8" marL="4114800" algn="l">
              <a:lnSpc>
                <a:spcPct val="90000"/>
              </a:lnSpc>
              <a:spcBef>
                <a:spcPts val="300"/>
              </a:spcBef>
              <a:spcAft>
                <a:spcPts val="300"/>
              </a:spcAft>
              <a:buSzPts val="1400"/>
              <a:buChar char="•"/>
              <a:defRPr/>
            </a:lvl9pPr>
          </a:lstStyle>
          <a:p/>
        </p:txBody>
      </p:sp>
      <p:sp>
        <p:nvSpPr>
          <p:cNvPr id="271" name="Google Shape;271;p41"/>
          <p:cNvSpPr txBox="1"/>
          <p:nvPr>
            <p:ph idx="2" type="body"/>
          </p:nvPr>
        </p:nvSpPr>
        <p:spPr>
          <a:xfrm>
            <a:off x="4491990" y="2286000"/>
            <a:ext cx="3566100" cy="4023200"/>
          </a:xfrm>
          <a:prstGeom prst="rect">
            <a:avLst/>
          </a:prstGeom>
          <a:noFill/>
          <a:ln>
            <a:noFill/>
          </a:ln>
        </p:spPr>
        <p:txBody>
          <a:bodyPr anchorCtr="0" anchor="t" bIns="34275" lIns="34275" spcFirstLastPara="1" rIns="34275" wrap="square" tIns="34275">
            <a:noAutofit/>
          </a:bodyPr>
          <a:lstStyle>
            <a:lvl1pPr indent="-317500" lvl="0" marL="457200" algn="l">
              <a:lnSpc>
                <a:spcPct val="90000"/>
              </a:lnSpc>
              <a:spcBef>
                <a:spcPts val="900"/>
              </a:spcBef>
              <a:spcAft>
                <a:spcPts val="0"/>
              </a:spcAft>
              <a:buSzPts val="1400"/>
              <a:buChar char="•"/>
              <a:defRPr/>
            </a:lvl1pPr>
            <a:lvl2pPr indent="-317500" lvl="1" marL="914400" algn="l">
              <a:lnSpc>
                <a:spcPct val="90000"/>
              </a:lnSpc>
              <a:spcBef>
                <a:spcPts val="200"/>
              </a:spcBef>
              <a:spcAft>
                <a:spcPts val="0"/>
              </a:spcAft>
              <a:buClr>
                <a:srgbClr val="7F7F7F"/>
              </a:buClr>
              <a:buSzPts val="1400"/>
              <a:buFont typeface="Arial"/>
              <a:buChar char="•"/>
              <a:defRPr/>
            </a:lvl2pPr>
            <a:lvl3pPr indent="-298450" lvl="2" marL="1371600" algn="l">
              <a:lnSpc>
                <a:spcPct val="90000"/>
              </a:lnSpc>
              <a:spcBef>
                <a:spcPts val="300"/>
              </a:spcBef>
              <a:spcAft>
                <a:spcPts val="0"/>
              </a:spcAft>
              <a:buClr>
                <a:srgbClr val="7F7F7F"/>
              </a:buClr>
              <a:buSzPts val="1100"/>
              <a:buFont typeface="Arial"/>
              <a:buChar char="•"/>
              <a:defRPr/>
            </a:lvl3pPr>
            <a:lvl4pPr indent="-298450" lvl="3" marL="1828800" algn="l">
              <a:lnSpc>
                <a:spcPct val="90000"/>
              </a:lnSpc>
              <a:spcBef>
                <a:spcPts val="300"/>
              </a:spcBef>
              <a:spcAft>
                <a:spcPts val="0"/>
              </a:spcAft>
              <a:buClr>
                <a:srgbClr val="7F7F7F"/>
              </a:buClr>
              <a:buSzPts val="1100"/>
              <a:buFont typeface="Arial"/>
              <a:buChar char="•"/>
              <a:defRPr/>
            </a:lvl4pPr>
            <a:lvl5pPr indent="-298450" lvl="4" marL="2286000" algn="l">
              <a:lnSpc>
                <a:spcPct val="90000"/>
              </a:lnSpc>
              <a:spcBef>
                <a:spcPts val="300"/>
              </a:spcBef>
              <a:spcAft>
                <a:spcPts val="0"/>
              </a:spcAft>
              <a:buClr>
                <a:srgbClr val="7F7F7F"/>
              </a:buClr>
              <a:buSzPts val="1100"/>
              <a:buFont typeface="Arial"/>
              <a:buChar char="•"/>
              <a:defRPr/>
            </a:lvl5pPr>
            <a:lvl6pPr indent="-317500" lvl="5" marL="2743200" algn="l">
              <a:lnSpc>
                <a:spcPct val="90000"/>
              </a:lnSpc>
              <a:spcBef>
                <a:spcPts val="300"/>
              </a:spcBef>
              <a:spcAft>
                <a:spcPts val="0"/>
              </a:spcAft>
              <a:buSzPts val="1400"/>
              <a:buChar char="•"/>
              <a:defRPr/>
            </a:lvl6pPr>
            <a:lvl7pPr indent="-317500" lvl="6" marL="3200400" algn="l">
              <a:lnSpc>
                <a:spcPct val="90000"/>
              </a:lnSpc>
              <a:spcBef>
                <a:spcPts val="300"/>
              </a:spcBef>
              <a:spcAft>
                <a:spcPts val="0"/>
              </a:spcAft>
              <a:buSzPts val="1400"/>
              <a:buChar char="•"/>
              <a:defRPr/>
            </a:lvl7pPr>
            <a:lvl8pPr indent="-317500" lvl="7" marL="3657600" algn="l">
              <a:lnSpc>
                <a:spcPct val="90000"/>
              </a:lnSpc>
              <a:spcBef>
                <a:spcPts val="300"/>
              </a:spcBef>
              <a:spcAft>
                <a:spcPts val="0"/>
              </a:spcAft>
              <a:buSzPts val="1400"/>
              <a:buChar char="•"/>
              <a:defRPr/>
            </a:lvl8pPr>
            <a:lvl9pPr indent="-317500" lvl="8" marL="4114800" algn="l">
              <a:lnSpc>
                <a:spcPct val="90000"/>
              </a:lnSpc>
              <a:spcBef>
                <a:spcPts val="300"/>
              </a:spcBef>
              <a:spcAft>
                <a:spcPts val="300"/>
              </a:spcAft>
              <a:buSzPts val="1400"/>
              <a:buChar char="•"/>
              <a:defRPr/>
            </a:lvl9pPr>
          </a:lstStyle>
          <a:p/>
        </p:txBody>
      </p:sp>
      <p:sp>
        <p:nvSpPr>
          <p:cNvPr id="272" name="Google Shape;272;p41"/>
          <p:cNvSpPr txBox="1"/>
          <p:nvPr>
            <p:ph idx="10" type="dt"/>
          </p:nvPr>
        </p:nvSpPr>
        <p:spPr>
          <a:xfrm>
            <a:off x="863346" y="6470704"/>
            <a:ext cx="1615500" cy="2740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sz="1100">
                <a:solidFill>
                  <a:srgbClr val="A5A5A5"/>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273" name="Google Shape;273;p41"/>
          <p:cNvSpPr txBox="1"/>
          <p:nvPr>
            <p:ph idx="11" type="ftr"/>
          </p:nvPr>
        </p:nvSpPr>
        <p:spPr>
          <a:xfrm>
            <a:off x="3632199" y="6470704"/>
            <a:ext cx="4426200" cy="2740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sz="1100">
                <a:solidFill>
                  <a:srgbClr val="A5A5A5"/>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274" name="Google Shape;274;p41"/>
          <p:cNvSpPr txBox="1"/>
          <p:nvPr>
            <p:ph idx="12" type="sldNum"/>
          </p:nvPr>
        </p:nvSpPr>
        <p:spPr>
          <a:xfrm>
            <a:off x="8128001" y="6470704"/>
            <a:ext cx="730200" cy="2740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5" name="Shape 275"/>
        <p:cNvGrpSpPr/>
        <p:nvPr/>
      </p:nvGrpSpPr>
      <p:grpSpPr>
        <a:xfrm>
          <a:off x="0" y="0"/>
          <a:ext cx="0" cy="0"/>
          <a:chOff x="0" y="0"/>
          <a:chExt cx="0" cy="0"/>
        </a:xfrm>
      </p:grpSpPr>
      <p:sp>
        <p:nvSpPr>
          <p:cNvPr id="276" name="Google Shape;276;p42"/>
          <p:cNvSpPr txBox="1"/>
          <p:nvPr>
            <p:ph type="title"/>
          </p:nvPr>
        </p:nvSpPr>
        <p:spPr>
          <a:xfrm>
            <a:off x="311700" y="593367"/>
            <a:ext cx="8520600" cy="763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77" name="Google Shape;277;p42"/>
          <p:cNvSpPr txBox="1"/>
          <p:nvPr>
            <p:ph idx="12" type="sldNum"/>
          </p:nvPr>
        </p:nvSpPr>
        <p:spPr>
          <a:xfrm>
            <a:off x="8472458" y="6217623"/>
            <a:ext cx="548700" cy="5248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40" name="Shape 40"/>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1">
  <p:cSld name="TWO_OBJECTS_1">
    <p:spTree>
      <p:nvGrpSpPr>
        <p:cNvPr id="278" name="Shape 278"/>
        <p:cNvGrpSpPr/>
        <p:nvPr/>
      </p:nvGrpSpPr>
      <p:grpSpPr>
        <a:xfrm>
          <a:off x="0" y="0"/>
          <a:ext cx="0" cy="0"/>
          <a:chOff x="0" y="0"/>
          <a:chExt cx="0" cy="0"/>
        </a:xfrm>
      </p:grpSpPr>
      <p:sp>
        <p:nvSpPr>
          <p:cNvPr id="279" name="Google Shape;279;p43"/>
          <p:cNvSpPr txBox="1"/>
          <p:nvPr>
            <p:ph type="title"/>
          </p:nvPr>
        </p:nvSpPr>
        <p:spPr>
          <a:xfrm>
            <a:off x="768096" y="585216"/>
            <a:ext cx="7290000" cy="1499600"/>
          </a:xfrm>
          <a:prstGeom prst="rect">
            <a:avLst/>
          </a:prstGeom>
          <a:noFill/>
          <a:ln>
            <a:noFill/>
          </a:ln>
        </p:spPr>
        <p:txBody>
          <a:bodyPr anchorCtr="0" anchor="ctr" bIns="45700" lIns="91425" spcFirstLastPara="1" rIns="91425" wrap="square" tIns="45700">
            <a:noAutofit/>
          </a:bodyPr>
          <a:lstStyle>
            <a:lvl1pPr lvl="0" marR="0" algn="l">
              <a:lnSpc>
                <a:spcPct val="80000"/>
              </a:lnSpc>
              <a:spcBef>
                <a:spcPts val="0"/>
              </a:spcBef>
              <a:spcAft>
                <a:spcPts val="0"/>
              </a:spcAft>
              <a:buClr>
                <a:srgbClr val="464132"/>
              </a:buClr>
              <a:buSzPts val="3800"/>
              <a:buFont typeface="Arial"/>
              <a:buNone/>
              <a:defRPr b="0" i="0" sz="3800" u="none" cap="none" strike="noStrike">
                <a:solidFill>
                  <a:srgbClr val="464132"/>
                </a:solidFill>
                <a:latin typeface="Arial"/>
                <a:ea typeface="Arial"/>
                <a:cs typeface="Arial"/>
                <a:sym typeface="Arial"/>
              </a:defRPr>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280" name="Google Shape;280;p43"/>
          <p:cNvSpPr txBox="1"/>
          <p:nvPr>
            <p:ph idx="1" type="body"/>
          </p:nvPr>
        </p:nvSpPr>
        <p:spPr>
          <a:xfrm>
            <a:off x="768096" y="2286000"/>
            <a:ext cx="3566100" cy="4023200"/>
          </a:xfrm>
          <a:prstGeom prst="rect">
            <a:avLst/>
          </a:prstGeom>
          <a:noFill/>
          <a:ln>
            <a:noFill/>
          </a:ln>
        </p:spPr>
        <p:txBody>
          <a:bodyPr anchorCtr="0" anchor="t" bIns="45700" lIns="91425" spcFirstLastPara="1" rIns="91425" wrap="square" tIns="45700">
            <a:noAutofit/>
          </a:bodyPr>
          <a:lstStyle>
            <a:lvl1pPr indent="-336550" lvl="0" marL="457200" marR="0" algn="l">
              <a:lnSpc>
                <a:spcPct val="90000"/>
              </a:lnSpc>
              <a:spcBef>
                <a:spcPts val="900"/>
              </a:spcBef>
              <a:spcAft>
                <a:spcPts val="0"/>
              </a:spcAft>
              <a:buClr>
                <a:schemeClr val="accent2"/>
              </a:buClr>
              <a:buSzPts val="1700"/>
              <a:buFont typeface="Questrial"/>
              <a:buChar char=" "/>
              <a:defRPr b="0" i="0" sz="1700" u="none" cap="none" strike="noStrike">
                <a:solidFill>
                  <a:schemeClr val="dk1"/>
                </a:solidFill>
                <a:latin typeface="Arial"/>
                <a:ea typeface="Arial"/>
                <a:cs typeface="Arial"/>
                <a:sym typeface="Arial"/>
              </a:defRPr>
            </a:lvl1pPr>
            <a:lvl2pPr indent="-317500" lvl="1" marL="914400" marR="0" algn="l">
              <a:lnSpc>
                <a:spcPct val="90000"/>
              </a:lnSpc>
              <a:spcBef>
                <a:spcPts val="200"/>
              </a:spcBef>
              <a:spcAft>
                <a:spcPts val="0"/>
              </a:spcAft>
              <a:buClr>
                <a:srgbClr val="7F7F7F"/>
              </a:buClr>
              <a:buSzPts val="1400"/>
              <a:buFont typeface="Arial"/>
              <a:buChar char="•"/>
              <a:defRPr b="0" i="0" sz="1400" u="none" cap="none" strike="noStrike">
                <a:solidFill>
                  <a:schemeClr val="dk1"/>
                </a:solidFill>
                <a:latin typeface="Arial"/>
                <a:ea typeface="Arial"/>
                <a:cs typeface="Arial"/>
                <a:sym typeface="Arial"/>
              </a:defRPr>
            </a:lvl2pPr>
            <a:lvl3pPr indent="-298450" lvl="2" marL="1371600" marR="0" algn="l">
              <a:lnSpc>
                <a:spcPct val="90000"/>
              </a:lnSpc>
              <a:spcBef>
                <a:spcPts val="300"/>
              </a:spcBef>
              <a:spcAft>
                <a:spcPts val="0"/>
              </a:spcAft>
              <a:buClr>
                <a:srgbClr val="7F7F7F"/>
              </a:buClr>
              <a:buSzPts val="1100"/>
              <a:buFont typeface="Arial"/>
              <a:buChar char="•"/>
              <a:defRPr b="0" i="0" sz="1100" u="none" cap="none" strike="noStrike">
                <a:solidFill>
                  <a:schemeClr val="dk1"/>
                </a:solidFill>
                <a:latin typeface="Arial"/>
                <a:ea typeface="Arial"/>
                <a:cs typeface="Arial"/>
                <a:sym typeface="Arial"/>
              </a:defRPr>
            </a:lvl3pPr>
            <a:lvl4pPr indent="-298450" lvl="3" marL="1828800" marR="0" algn="l">
              <a:lnSpc>
                <a:spcPct val="90000"/>
              </a:lnSpc>
              <a:spcBef>
                <a:spcPts val="300"/>
              </a:spcBef>
              <a:spcAft>
                <a:spcPts val="0"/>
              </a:spcAft>
              <a:buClr>
                <a:srgbClr val="7F7F7F"/>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algn="l">
              <a:lnSpc>
                <a:spcPct val="90000"/>
              </a:lnSpc>
              <a:spcBef>
                <a:spcPts val="300"/>
              </a:spcBef>
              <a:spcAft>
                <a:spcPts val="0"/>
              </a:spcAft>
              <a:buClr>
                <a:srgbClr val="7F7F7F"/>
              </a:buClr>
              <a:buSzPts val="1100"/>
              <a:buFont typeface="Arial"/>
              <a:buChar char="•"/>
              <a:defRPr b="0" i="0" sz="1100" u="none" cap="none" strike="noStrike">
                <a:solidFill>
                  <a:schemeClr val="dk1"/>
                </a:solidFill>
                <a:latin typeface="Arial"/>
                <a:ea typeface="Arial"/>
                <a:cs typeface="Arial"/>
                <a:sym typeface="Arial"/>
              </a:defRPr>
            </a:lvl5pPr>
            <a:lvl6pPr indent="-298450" lvl="5" marL="2743200" marR="0" algn="l">
              <a:lnSpc>
                <a:spcPct val="90000"/>
              </a:lnSpc>
              <a:spcBef>
                <a:spcPts val="300"/>
              </a:spcBef>
              <a:spcAft>
                <a:spcPts val="0"/>
              </a:spcAft>
              <a:buClr>
                <a:schemeClr val="accent2"/>
              </a:buClr>
              <a:buSzPts val="1100"/>
              <a:buFont typeface="Noto Sans Symbols"/>
              <a:buChar char="•"/>
              <a:defRPr b="0" i="0" sz="1100" u="none" cap="none" strike="noStrike">
                <a:solidFill>
                  <a:schemeClr val="dk1"/>
                </a:solidFill>
                <a:latin typeface="Arial"/>
                <a:ea typeface="Arial"/>
                <a:cs typeface="Arial"/>
                <a:sym typeface="Arial"/>
              </a:defRPr>
            </a:lvl6pPr>
            <a:lvl7pPr indent="-298450" lvl="6" marL="3200400" marR="0" algn="l">
              <a:lnSpc>
                <a:spcPct val="90000"/>
              </a:lnSpc>
              <a:spcBef>
                <a:spcPts val="300"/>
              </a:spcBef>
              <a:spcAft>
                <a:spcPts val="0"/>
              </a:spcAft>
              <a:buClr>
                <a:schemeClr val="accent2"/>
              </a:buClr>
              <a:buSzPts val="1100"/>
              <a:buFont typeface="Noto Sans Symbols"/>
              <a:buChar char="•"/>
              <a:defRPr b="0" i="0" sz="1100" u="none" cap="none" strike="noStrike">
                <a:solidFill>
                  <a:schemeClr val="dk1"/>
                </a:solidFill>
                <a:latin typeface="Arial"/>
                <a:ea typeface="Arial"/>
                <a:cs typeface="Arial"/>
                <a:sym typeface="Arial"/>
              </a:defRPr>
            </a:lvl7pPr>
            <a:lvl8pPr indent="-298450" lvl="7" marL="3657600" marR="0" algn="l">
              <a:lnSpc>
                <a:spcPct val="90000"/>
              </a:lnSpc>
              <a:spcBef>
                <a:spcPts val="300"/>
              </a:spcBef>
              <a:spcAft>
                <a:spcPts val="0"/>
              </a:spcAft>
              <a:buClr>
                <a:schemeClr val="accent2"/>
              </a:buClr>
              <a:buSzPts val="1100"/>
              <a:buFont typeface="Noto Sans Symbols"/>
              <a:buChar char="•"/>
              <a:defRPr b="0" i="0" sz="1100" u="none" cap="none" strike="noStrike">
                <a:solidFill>
                  <a:schemeClr val="dk1"/>
                </a:solidFill>
                <a:latin typeface="Arial"/>
                <a:ea typeface="Arial"/>
                <a:cs typeface="Arial"/>
                <a:sym typeface="Arial"/>
              </a:defRPr>
            </a:lvl8pPr>
            <a:lvl9pPr indent="-298450" lvl="8" marL="4114800" marR="0" algn="l">
              <a:lnSpc>
                <a:spcPct val="90000"/>
              </a:lnSpc>
              <a:spcBef>
                <a:spcPts val="300"/>
              </a:spcBef>
              <a:spcAft>
                <a:spcPts val="300"/>
              </a:spcAft>
              <a:buClr>
                <a:schemeClr val="accent2"/>
              </a:buClr>
              <a:buSzPts val="1100"/>
              <a:buFont typeface="Noto Sans Symbols"/>
              <a:buChar char="•"/>
              <a:defRPr b="0" i="0" sz="1100" u="none" cap="none" strike="noStrike">
                <a:solidFill>
                  <a:schemeClr val="dk1"/>
                </a:solidFill>
                <a:latin typeface="Arial"/>
                <a:ea typeface="Arial"/>
                <a:cs typeface="Arial"/>
                <a:sym typeface="Arial"/>
              </a:defRPr>
            </a:lvl9pPr>
          </a:lstStyle>
          <a:p/>
        </p:txBody>
      </p:sp>
      <p:sp>
        <p:nvSpPr>
          <p:cNvPr id="281" name="Google Shape;281;p43"/>
          <p:cNvSpPr txBox="1"/>
          <p:nvPr>
            <p:ph idx="2" type="body"/>
          </p:nvPr>
        </p:nvSpPr>
        <p:spPr>
          <a:xfrm>
            <a:off x="4491990" y="2286000"/>
            <a:ext cx="3566100" cy="4023200"/>
          </a:xfrm>
          <a:prstGeom prst="rect">
            <a:avLst/>
          </a:prstGeom>
          <a:noFill/>
          <a:ln>
            <a:noFill/>
          </a:ln>
        </p:spPr>
        <p:txBody>
          <a:bodyPr anchorCtr="0" anchor="t" bIns="45700" lIns="91425" spcFirstLastPara="1" rIns="91425" wrap="square" tIns="45700">
            <a:noAutofit/>
          </a:bodyPr>
          <a:lstStyle>
            <a:lvl1pPr indent="-336550" lvl="0" marL="457200" marR="0" algn="l">
              <a:lnSpc>
                <a:spcPct val="90000"/>
              </a:lnSpc>
              <a:spcBef>
                <a:spcPts val="900"/>
              </a:spcBef>
              <a:spcAft>
                <a:spcPts val="0"/>
              </a:spcAft>
              <a:buClr>
                <a:schemeClr val="accent2"/>
              </a:buClr>
              <a:buSzPts val="1700"/>
              <a:buFont typeface="Questrial"/>
              <a:buChar char=" "/>
              <a:defRPr b="0" i="0" sz="1700" u="none" cap="none" strike="noStrike">
                <a:solidFill>
                  <a:schemeClr val="dk1"/>
                </a:solidFill>
                <a:latin typeface="Arial"/>
                <a:ea typeface="Arial"/>
                <a:cs typeface="Arial"/>
                <a:sym typeface="Arial"/>
              </a:defRPr>
            </a:lvl1pPr>
            <a:lvl2pPr indent="-317500" lvl="1" marL="914400" marR="0" algn="l">
              <a:lnSpc>
                <a:spcPct val="90000"/>
              </a:lnSpc>
              <a:spcBef>
                <a:spcPts val="200"/>
              </a:spcBef>
              <a:spcAft>
                <a:spcPts val="0"/>
              </a:spcAft>
              <a:buClr>
                <a:srgbClr val="7F7F7F"/>
              </a:buClr>
              <a:buSzPts val="1400"/>
              <a:buFont typeface="Arial"/>
              <a:buChar char="•"/>
              <a:defRPr b="0" i="0" sz="1400" u="none" cap="none" strike="noStrike">
                <a:solidFill>
                  <a:schemeClr val="dk1"/>
                </a:solidFill>
                <a:latin typeface="Arial"/>
                <a:ea typeface="Arial"/>
                <a:cs typeface="Arial"/>
                <a:sym typeface="Arial"/>
              </a:defRPr>
            </a:lvl2pPr>
            <a:lvl3pPr indent="-298450" lvl="2" marL="1371600" marR="0" algn="l">
              <a:lnSpc>
                <a:spcPct val="90000"/>
              </a:lnSpc>
              <a:spcBef>
                <a:spcPts val="300"/>
              </a:spcBef>
              <a:spcAft>
                <a:spcPts val="0"/>
              </a:spcAft>
              <a:buClr>
                <a:srgbClr val="7F7F7F"/>
              </a:buClr>
              <a:buSzPts val="1100"/>
              <a:buFont typeface="Arial"/>
              <a:buChar char="•"/>
              <a:defRPr b="0" i="0" sz="1100" u="none" cap="none" strike="noStrike">
                <a:solidFill>
                  <a:schemeClr val="dk1"/>
                </a:solidFill>
                <a:latin typeface="Arial"/>
                <a:ea typeface="Arial"/>
                <a:cs typeface="Arial"/>
                <a:sym typeface="Arial"/>
              </a:defRPr>
            </a:lvl3pPr>
            <a:lvl4pPr indent="-298450" lvl="3" marL="1828800" marR="0" algn="l">
              <a:lnSpc>
                <a:spcPct val="90000"/>
              </a:lnSpc>
              <a:spcBef>
                <a:spcPts val="300"/>
              </a:spcBef>
              <a:spcAft>
                <a:spcPts val="0"/>
              </a:spcAft>
              <a:buClr>
                <a:srgbClr val="7F7F7F"/>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algn="l">
              <a:lnSpc>
                <a:spcPct val="90000"/>
              </a:lnSpc>
              <a:spcBef>
                <a:spcPts val="300"/>
              </a:spcBef>
              <a:spcAft>
                <a:spcPts val="0"/>
              </a:spcAft>
              <a:buClr>
                <a:srgbClr val="7F7F7F"/>
              </a:buClr>
              <a:buSzPts val="1100"/>
              <a:buFont typeface="Arial"/>
              <a:buChar char="•"/>
              <a:defRPr b="0" i="0" sz="1100" u="none" cap="none" strike="noStrike">
                <a:solidFill>
                  <a:schemeClr val="dk1"/>
                </a:solidFill>
                <a:latin typeface="Arial"/>
                <a:ea typeface="Arial"/>
                <a:cs typeface="Arial"/>
                <a:sym typeface="Arial"/>
              </a:defRPr>
            </a:lvl5pPr>
            <a:lvl6pPr indent="-298450" lvl="5" marL="2743200" marR="0" algn="l">
              <a:lnSpc>
                <a:spcPct val="90000"/>
              </a:lnSpc>
              <a:spcBef>
                <a:spcPts val="300"/>
              </a:spcBef>
              <a:spcAft>
                <a:spcPts val="0"/>
              </a:spcAft>
              <a:buClr>
                <a:schemeClr val="accent2"/>
              </a:buClr>
              <a:buSzPts val="1100"/>
              <a:buFont typeface="Noto Sans Symbols"/>
              <a:buChar char="•"/>
              <a:defRPr b="0" i="0" sz="1100" u="none" cap="none" strike="noStrike">
                <a:solidFill>
                  <a:schemeClr val="dk1"/>
                </a:solidFill>
                <a:latin typeface="Arial"/>
                <a:ea typeface="Arial"/>
                <a:cs typeface="Arial"/>
                <a:sym typeface="Arial"/>
              </a:defRPr>
            </a:lvl6pPr>
            <a:lvl7pPr indent="-298450" lvl="6" marL="3200400" marR="0" algn="l">
              <a:lnSpc>
                <a:spcPct val="90000"/>
              </a:lnSpc>
              <a:spcBef>
                <a:spcPts val="300"/>
              </a:spcBef>
              <a:spcAft>
                <a:spcPts val="0"/>
              </a:spcAft>
              <a:buClr>
                <a:schemeClr val="accent2"/>
              </a:buClr>
              <a:buSzPts val="1100"/>
              <a:buFont typeface="Noto Sans Symbols"/>
              <a:buChar char="•"/>
              <a:defRPr b="0" i="0" sz="1100" u="none" cap="none" strike="noStrike">
                <a:solidFill>
                  <a:schemeClr val="dk1"/>
                </a:solidFill>
                <a:latin typeface="Arial"/>
                <a:ea typeface="Arial"/>
                <a:cs typeface="Arial"/>
                <a:sym typeface="Arial"/>
              </a:defRPr>
            </a:lvl7pPr>
            <a:lvl8pPr indent="-298450" lvl="7" marL="3657600" marR="0" algn="l">
              <a:lnSpc>
                <a:spcPct val="90000"/>
              </a:lnSpc>
              <a:spcBef>
                <a:spcPts val="300"/>
              </a:spcBef>
              <a:spcAft>
                <a:spcPts val="0"/>
              </a:spcAft>
              <a:buClr>
                <a:schemeClr val="accent2"/>
              </a:buClr>
              <a:buSzPts val="1100"/>
              <a:buFont typeface="Noto Sans Symbols"/>
              <a:buChar char="•"/>
              <a:defRPr b="0" i="0" sz="1100" u="none" cap="none" strike="noStrike">
                <a:solidFill>
                  <a:schemeClr val="dk1"/>
                </a:solidFill>
                <a:latin typeface="Arial"/>
                <a:ea typeface="Arial"/>
                <a:cs typeface="Arial"/>
                <a:sym typeface="Arial"/>
              </a:defRPr>
            </a:lvl8pPr>
            <a:lvl9pPr indent="-298450" lvl="8" marL="4114800" marR="0" algn="l">
              <a:lnSpc>
                <a:spcPct val="90000"/>
              </a:lnSpc>
              <a:spcBef>
                <a:spcPts val="300"/>
              </a:spcBef>
              <a:spcAft>
                <a:spcPts val="300"/>
              </a:spcAft>
              <a:buClr>
                <a:schemeClr val="accent2"/>
              </a:buClr>
              <a:buSzPts val="1100"/>
              <a:buFont typeface="Noto Sans Symbols"/>
              <a:buChar char="•"/>
              <a:defRPr b="0" i="0" sz="1100" u="none" cap="none" strike="noStrike">
                <a:solidFill>
                  <a:schemeClr val="dk1"/>
                </a:solidFill>
                <a:latin typeface="Arial"/>
                <a:ea typeface="Arial"/>
                <a:cs typeface="Arial"/>
                <a:sym typeface="Arial"/>
              </a:defRPr>
            </a:lvl9pPr>
          </a:lstStyle>
          <a:p/>
        </p:txBody>
      </p:sp>
      <p:sp>
        <p:nvSpPr>
          <p:cNvPr id="282" name="Google Shape;282;p43"/>
          <p:cNvSpPr txBox="1"/>
          <p:nvPr>
            <p:ph idx="10" type="dt"/>
          </p:nvPr>
        </p:nvSpPr>
        <p:spPr>
          <a:xfrm>
            <a:off x="863346" y="6470704"/>
            <a:ext cx="1615500" cy="2740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sz="800">
                <a:solidFill>
                  <a:srgbClr val="A5A5A5"/>
                </a:solidFill>
                <a:latin typeface="Arial"/>
                <a:ea typeface="Arial"/>
                <a:cs typeface="Arial"/>
                <a:sym typeface="Arial"/>
              </a:defRPr>
            </a:lvl1pPr>
            <a:lvl2pPr lvl="1" marR="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9pPr>
          </a:lstStyle>
          <a:p/>
        </p:txBody>
      </p:sp>
      <p:sp>
        <p:nvSpPr>
          <p:cNvPr id="283" name="Google Shape;283;p43"/>
          <p:cNvSpPr txBox="1"/>
          <p:nvPr>
            <p:ph idx="11" type="ftr"/>
          </p:nvPr>
        </p:nvSpPr>
        <p:spPr>
          <a:xfrm>
            <a:off x="3632199" y="6470704"/>
            <a:ext cx="4426200" cy="274000"/>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sz="800" cap="none">
                <a:solidFill>
                  <a:srgbClr val="A5A5A5"/>
                </a:solidFill>
                <a:latin typeface="Arial"/>
                <a:ea typeface="Arial"/>
                <a:cs typeface="Arial"/>
                <a:sym typeface="Arial"/>
              </a:defRPr>
            </a:lvl1pPr>
            <a:lvl2pPr lvl="1" marR="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9pPr>
          </a:lstStyle>
          <a:p/>
        </p:txBody>
      </p:sp>
      <p:sp>
        <p:nvSpPr>
          <p:cNvPr id="284" name="Google Shape;284;p43"/>
          <p:cNvSpPr txBox="1"/>
          <p:nvPr>
            <p:ph idx="12" type="sldNum"/>
          </p:nvPr>
        </p:nvSpPr>
        <p:spPr>
          <a:xfrm>
            <a:off x="8128001" y="6470704"/>
            <a:ext cx="730200" cy="2740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285" name="Google Shape;285;p43"/>
          <p:cNvPicPr preferRelativeResize="0"/>
          <p:nvPr/>
        </p:nvPicPr>
        <p:blipFill rotWithShape="1">
          <a:blip r:embed="rId2">
            <a:alphaModFix/>
          </a:blip>
          <a:srcRect b="0" l="0" r="0" t="0"/>
          <a:stretch/>
        </p:blipFill>
        <p:spPr>
          <a:xfrm>
            <a:off x="7562850" y="6092977"/>
            <a:ext cx="1294882" cy="247629"/>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2">
  <p:cSld name="TWO_OBJECTS_3">
    <p:spTree>
      <p:nvGrpSpPr>
        <p:cNvPr id="286" name="Shape 286"/>
        <p:cNvGrpSpPr/>
        <p:nvPr/>
      </p:nvGrpSpPr>
      <p:grpSpPr>
        <a:xfrm>
          <a:off x="0" y="0"/>
          <a:ext cx="0" cy="0"/>
          <a:chOff x="0" y="0"/>
          <a:chExt cx="0" cy="0"/>
        </a:xfrm>
      </p:grpSpPr>
      <p:sp>
        <p:nvSpPr>
          <p:cNvPr id="287" name="Google Shape;287;p44"/>
          <p:cNvSpPr txBox="1"/>
          <p:nvPr>
            <p:ph type="title"/>
          </p:nvPr>
        </p:nvSpPr>
        <p:spPr>
          <a:xfrm>
            <a:off x="768096" y="585216"/>
            <a:ext cx="7290000" cy="1499600"/>
          </a:xfrm>
          <a:prstGeom prst="rect">
            <a:avLst/>
          </a:prstGeom>
          <a:noFill/>
          <a:ln>
            <a:noFill/>
          </a:ln>
        </p:spPr>
        <p:txBody>
          <a:bodyPr anchorCtr="0" anchor="ctr" bIns="34275" lIns="68575" spcFirstLastPara="1" rIns="68575" wrap="square" tIns="34275">
            <a:noAutofit/>
          </a:bodyPr>
          <a:lstStyle>
            <a:lvl1pPr lvl="0" algn="l">
              <a:lnSpc>
                <a:spcPct val="80000"/>
              </a:lnSpc>
              <a:spcBef>
                <a:spcPts val="0"/>
              </a:spcBef>
              <a:spcAft>
                <a:spcPts val="0"/>
              </a:spcAft>
              <a:buClr>
                <a:srgbClr val="464132"/>
              </a:buClr>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88" name="Google Shape;288;p44"/>
          <p:cNvSpPr txBox="1"/>
          <p:nvPr>
            <p:ph idx="1" type="body"/>
          </p:nvPr>
        </p:nvSpPr>
        <p:spPr>
          <a:xfrm>
            <a:off x="768096" y="2286000"/>
            <a:ext cx="3566100" cy="4023200"/>
          </a:xfrm>
          <a:prstGeom prst="rect">
            <a:avLst/>
          </a:prstGeom>
          <a:noFill/>
          <a:ln>
            <a:noFill/>
          </a:ln>
        </p:spPr>
        <p:txBody>
          <a:bodyPr anchorCtr="0" anchor="t" bIns="34275" lIns="34275" spcFirstLastPara="1" rIns="34275" wrap="square" tIns="34275">
            <a:noAutofit/>
          </a:bodyPr>
          <a:lstStyle>
            <a:lvl1pPr indent="-317500" lvl="0" marL="457200" algn="l">
              <a:lnSpc>
                <a:spcPct val="90000"/>
              </a:lnSpc>
              <a:spcBef>
                <a:spcPts val="900"/>
              </a:spcBef>
              <a:spcAft>
                <a:spcPts val="0"/>
              </a:spcAft>
              <a:buSzPts val="1400"/>
              <a:buChar char="•"/>
              <a:defRPr/>
            </a:lvl1pPr>
            <a:lvl2pPr indent="-317500" lvl="1" marL="914400" algn="l">
              <a:lnSpc>
                <a:spcPct val="90000"/>
              </a:lnSpc>
              <a:spcBef>
                <a:spcPts val="200"/>
              </a:spcBef>
              <a:spcAft>
                <a:spcPts val="0"/>
              </a:spcAft>
              <a:buClr>
                <a:srgbClr val="7F7F7F"/>
              </a:buClr>
              <a:buSzPts val="1400"/>
              <a:buFont typeface="Arial"/>
              <a:buChar char="•"/>
              <a:defRPr/>
            </a:lvl2pPr>
            <a:lvl3pPr indent="-298450" lvl="2" marL="1371600" algn="l">
              <a:lnSpc>
                <a:spcPct val="90000"/>
              </a:lnSpc>
              <a:spcBef>
                <a:spcPts val="300"/>
              </a:spcBef>
              <a:spcAft>
                <a:spcPts val="0"/>
              </a:spcAft>
              <a:buClr>
                <a:srgbClr val="7F7F7F"/>
              </a:buClr>
              <a:buSzPts val="1100"/>
              <a:buFont typeface="Arial"/>
              <a:buChar char="•"/>
              <a:defRPr/>
            </a:lvl3pPr>
            <a:lvl4pPr indent="-298450" lvl="3" marL="1828800" algn="l">
              <a:lnSpc>
                <a:spcPct val="90000"/>
              </a:lnSpc>
              <a:spcBef>
                <a:spcPts val="300"/>
              </a:spcBef>
              <a:spcAft>
                <a:spcPts val="0"/>
              </a:spcAft>
              <a:buClr>
                <a:srgbClr val="7F7F7F"/>
              </a:buClr>
              <a:buSzPts val="1100"/>
              <a:buFont typeface="Arial"/>
              <a:buChar char="•"/>
              <a:defRPr/>
            </a:lvl4pPr>
            <a:lvl5pPr indent="-298450" lvl="4" marL="2286000" algn="l">
              <a:lnSpc>
                <a:spcPct val="90000"/>
              </a:lnSpc>
              <a:spcBef>
                <a:spcPts val="300"/>
              </a:spcBef>
              <a:spcAft>
                <a:spcPts val="0"/>
              </a:spcAft>
              <a:buClr>
                <a:srgbClr val="7F7F7F"/>
              </a:buClr>
              <a:buSzPts val="1100"/>
              <a:buFont typeface="Arial"/>
              <a:buChar char="•"/>
              <a:defRPr/>
            </a:lvl5pPr>
            <a:lvl6pPr indent="-317500" lvl="5" marL="2743200" algn="l">
              <a:lnSpc>
                <a:spcPct val="90000"/>
              </a:lnSpc>
              <a:spcBef>
                <a:spcPts val="300"/>
              </a:spcBef>
              <a:spcAft>
                <a:spcPts val="0"/>
              </a:spcAft>
              <a:buSzPts val="1400"/>
              <a:buChar char="•"/>
              <a:defRPr/>
            </a:lvl6pPr>
            <a:lvl7pPr indent="-317500" lvl="6" marL="3200400" algn="l">
              <a:lnSpc>
                <a:spcPct val="90000"/>
              </a:lnSpc>
              <a:spcBef>
                <a:spcPts val="300"/>
              </a:spcBef>
              <a:spcAft>
                <a:spcPts val="0"/>
              </a:spcAft>
              <a:buSzPts val="1400"/>
              <a:buChar char="•"/>
              <a:defRPr/>
            </a:lvl7pPr>
            <a:lvl8pPr indent="-317500" lvl="7" marL="3657600" algn="l">
              <a:lnSpc>
                <a:spcPct val="90000"/>
              </a:lnSpc>
              <a:spcBef>
                <a:spcPts val="300"/>
              </a:spcBef>
              <a:spcAft>
                <a:spcPts val="0"/>
              </a:spcAft>
              <a:buSzPts val="1400"/>
              <a:buChar char="•"/>
              <a:defRPr/>
            </a:lvl8pPr>
            <a:lvl9pPr indent="-317500" lvl="8" marL="4114800" algn="l">
              <a:lnSpc>
                <a:spcPct val="90000"/>
              </a:lnSpc>
              <a:spcBef>
                <a:spcPts val="300"/>
              </a:spcBef>
              <a:spcAft>
                <a:spcPts val="300"/>
              </a:spcAft>
              <a:buSzPts val="1400"/>
              <a:buChar char="•"/>
              <a:defRPr/>
            </a:lvl9pPr>
          </a:lstStyle>
          <a:p/>
        </p:txBody>
      </p:sp>
      <p:sp>
        <p:nvSpPr>
          <p:cNvPr id="289" name="Google Shape;289;p44"/>
          <p:cNvSpPr txBox="1"/>
          <p:nvPr>
            <p:ph idx="2" type="body"/>
          </p:nvPr>
        </p:nvSpPr>
        <p:spPr>
          <a:xfrm>
            <a:off x="4491990" y="2286000"/>
            <a:ext cx="3566100" cy="4023200"/>
          </a:xfrm>
          <a:prstGeom prst="rect">
            <a:avLst/>
          </a:prstGeom>
          <a:noFill/>
          <a:ln>
            <a:noFill/>
          </a:ln>
        </p:spPr>
        <p:txBody>
          <a:bodyPr anchorCtr="0" anchor="t" bIns="34275" lIns="34275" spcFirstLastPara="1" rIns="34275" wrap="square" tIns="34275">
            <a:noAutofit/>
          </a:bodyPr>
          <a:lstStyle>
            <a:lvl1pPr indent="-317500" lvl="0" marL="457200" algn="l">
              <a:lnSpc>
                <a:spcPct val="90000"/>
              </a:lnSpc>
              <a:spcBef>
                <a:spcPts val="900"/>
              </a:spcBef>
              <a:spcAft>
                <a:spcPts val="0"/>
              </a:spcAft>
              <a:buSzPts val="1400"/>
              <a:buChar char="•"/>
              <a:defRPr/>
            </a:lvl1pPr>
            <a:lvl2pPr indent="-317500" lvl="1" marL="914400" algn="l">
              <a:lnSpc>
                <a:spcPct val="90000"/>
              </a:lnSpc>
              <a:spcBef>
                <a:spcPts val="200"/>
              </a:spcBef>
              <a:spcAft>
                <a:spcPts val="0"/>
              </a:spcAft>
              <a:buClr>
                <a:srgbClr val="7F7F7F"/>
              </a:buClr>
              <a:buSzPts val="1400"/>
              <a:buFont typeface="Arial"/>
              <a:buChar char="•"/>
              <a:defRPr/>
            </a:lvl2pPr>
            <a:lvl3pPr indent="-298450" lvl="2" marL="1371600" algn="l">
              <a:lnSpc>
                <a:spcPct val="90000"/>
              </a:lnSpc>
              <a:spcBef>
                <a:spcPts val="300"/>
              </a:spcBef>
              <a:spcAft>
                <a:spcPts val="0"/>
              </a:spcAft>
              <a:buClr>
                <a:srgbClr val="7F7F7F"/>
              </a:buClr>
              <a:buSzPts val="1100"/>
              <a:buFont typeface="Arial"/>
              <a:buChar char="•"/>
              <a:defRPr/>
            </a:lvl3pPr>
            <a:lvl4pPr indent="-298450" lvl="3" marL="1828800" algn="l">
              <a:lnSpc>
                <a:spcPct val="90000"/>
              </a:lnSpc>
              <a:spcBef>
                <a:spcPts val="300"/>
              </a:spcBef>
              <a:spcAft>
                <a:spcPts val="0"/>
              </a:spcAft>
              <a:buClr>
                <a:srgbClr val="7F7F7F"/>
              </a:buClr>
              <a:buSzPts val="1100"/>
              <a:buFont typeface="Arial"/>
              <a:buChar char="•"/>
              <a:defRPr/>
            </a:lvl4pPr>
            <a:lvl5pPr indent="-298450" lvl="4" marL="2286000" algn="l">
              <a:lnSpc>
                <a:spcPct val="90000"/>
              </a:lnSpc>
              <a:spcBef>
                <a:spcPts val="300"/>
              </a:spcBef>
              <a:spcAft>
                <a:spcPts val="0"/>
              </a:spcAft>
              <a:buClr>
                <a:srgbClr val="7F7F7F"/>
              </a:buClr>
              <a:buSzPts val="1100"/>
              <a:buFont typeface="Arial"/>
              <a:buChar char="•"/>
              <a:defRPr/>
            </a:lvl5pPr>
            <a:lvl6pPr indent="-317500" lvl="5" marL="2743200" algn="l">
              <a:lnSpc>
                <a:spcPct val="90000"/>
              </a:lnSpc>
              <a:spcBef>
                <a:spcPts val="300"/>
              </a:spcBef>
              <a:spcAft>
                <a:spcPts val="0"/>
              </a:spcAft>
              <a:buSzPts val="1400"/>
              <a:buChar char="•"/>
              <a:defRPr/>
            </a:lvl6pPr>
            <a:lvl7pPr indent="-317500" lvl="6" marL="3200400" algn="l">
              <a:lnSpc>
                <a:spcPct val="90000"/>
              </a:lnSpc>
              <a:spcBef>
                <a:spcPts val="300"/>
              </a:spcBef>
              <a:spcAft>
                <a:spcPts val="0"/>
              </a:spcAft>
              <a:buSzPts val="1400"/>
              <a:buChar char="•"/>
              <a:defRPr/>
            </a:lvl7pPr>
            <a:lvl8pPr indent="-317500" lvl="7" marL="3657600" algn="l">
              <a:lnSpc>
                <a:spcPct val="90000"/>
              </a:lnSpc>
              <a:spcBef>
                <a:spcPts val="300"/>
              </a:spcBef>
              <a:spcAft>
                <a:spcPts val="0"/>
              </a:spcAft>
              <a:buSzPts val="1400"/>
              <a:buChar char="•"/>
              <a:defRPr/>
            </a:lvl8pPr>
            <a:lvl9pPr indent="-317500" lvl="8" marL="4114800" algn="l">
              <a:lnSpc>
                <a:spcPct val="90000"/>
              </a:lnSpc>
              <a:spcBef>
                <a:spcPts val="300"/>
              </a:spcBef>
              <a:spcAft>
                <a:spcPts val="300"/>
              </a:spcAft>
              <a:buSzPts val="1400"/>
              <a:buChar char="•"/>
              <a:defRPr/>
            </a:lvl9pPr>
          </a:lstStyle>
          <a:p/>
        </p:txBody>
      </p:sp>
      <p:sp>
        <p:nvSpPr>
          <p:cNvPr id="290" name="Google Shape;290;p44"/>
          <p:cNvSpPr txBox="1"/>
          <p:nvPr>
            <p:ph idx="10" type="dt"/>
          </p:nvPr>
        </p:nvSpPr>
        <p:spPr>
          <a:xfrm>
            <a:off x="863346" y="6470704"/>
            <a:ext cx="1615500" cy="2740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1" name="Google Shape;291;p44"/>
          <p:cNvSpPr txBox="1"/>
          <p:nvPr>
            <p:ph idx="11" type="ftr"/>
          </p:nvPr>
        </p:nvSpPr>
        <p:spPr>
          <a:xfrm>
            <a:off x="3632199" y="6470704"/>
            <a:ext cx="4426200" cy="2740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2" name="Google Shape;292;p44"/>
          <p:cNvSpPr txBox="1"/>
          <p:nvPr>
            <p:ph idx="12" type="sldNum"/>
          </p:nvPr>
        </p:nvSpPr>
        <p:spPr>
          <a:xfrm>
            <a:off x="8128001" y="6470704"/>
            <a:ext cx="730200" cy="2740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293" name="Google Shape;293;p44"/>
          <p:cNvPicPr preferRelativeResize="0"/>
          <p:nvPr/>
        </p:nvPicPr>
        <p:blipFill rotWithShape="1">
          <a:blip r:embed="rId2">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2" name="Shape 302"/>
        <p:cNvGrpSpPr/>
        <p:nvPr/>
      </p:nvGrpSpPr>
      <p:grpSpPr>
        <a:xfrm>
          <a:off x="0" y="0"/>
          <a:ext cx="0" cy="0"/>
          <a:chOff x="0" y="0"/>
          <a:chExt cx="0" cy="0"/>
        </a:xfrm>
      </p:grpSpPr>
      <p:sp>
        <p:nvSpPr>
          <p:cNvPr id="303" name="Google Shape;303;p46"/>
          <p:cNvSpPr txBox="1"/>
          <p:nvPr>
            <p:ph type="title"/>
          </p:nvPr>
        </p:nvSpPr>
        <p:spPr>
          <a:xfrm>
            <a:off x="9585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4" name="Google Shape;304;p46"/>
          <p:cNvSpPr txBox="1"/>
          <p:nvPr>
            <p:ph idx="1" type="body"/>
          </p:nvPr>
        </p:nvSpPr>
        <p:spPr>
          <a:xfrm>
            <a:off x="958597" y="2286000"/>
            <a:ext cx="7290053"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900"/>
              </a:spcBef>
              <a:spcAft>
                <a:spcPts val="0"/>
              </a:spcAft>
              <a:buSzPts val="1800"/>
              <a:buChar char=" "/>
              <a:defRPr/>
            </a:lvl1pPr>
            <a:lvl2pPr indent="-314325" lvl="1" marL="914400" algn="l">
              <a:lnSpc>
                <a:spcPct val="90000"/>
              </a:lnSpc>
              <a:spcBef>
                <a:spcPts val="150"/>
              </a:spcBef>
              <a:spcAft>
                <a:spcPts val="0"/>
              </a:spcAft>
              <a:buClr>
                <a:srgbClr val="7F7F7F"/>
              </a:buClr>
              <a:buSzPts val="1350"/>
              <a:buFont typeface="Arial"/>
              <a:buChar char="•"/>
              <a:defRPr/>
            </a:lvl2pPr>
            <a:lvl3pPr indent="-295275" lvl="2" marL="1371600" algn="l">
              <a:lnSpc>
                <a:spcPct val="90000"/>
              </a:lnSpc>
              <a:spcBef>
                <a:spcPts val="300"/>
              </a:spcBef>
              <a:spcAft>
                <a:spcPts val="0"/>
              </a:spcAft>
              <a:buClr>
                <a:srgbClr val="7F7F7F"/>
              </a:buClr>
              <a:buSzPts val="1050"/>
              <a:buFont typeface="Arial"/>
              <a:buChar char="•"/>
              <a:defRPr/>
            </a:lvl3pPr>
            <a:lvl4pPr indent="-295275" lvl="3" marL="1828800" algn="l">
              <a:lnSpc>
                <a:spcPct val="90000"/>
              </a:lnSpc>
              <a:spcBef>
                <a:spcPts val="300"/>
              </a:spcBef>
              <a:spcAft>
                <a:spcPts val="0"/>
              </a:spcAft>
              <a:buClr>
                <a:srgbClr val="7F7F7F"/>
              </a:buClr>
              <a:buSzPts val="1050"/>
              <a:buFont typeface="Noto Sans Symbols"/>
              <a:buChar char="▪"/>
              <a:defRPr/>
            </a:lvl4pPr>
            <a:lvl5pPr indent="-295275" lvl="4" marL="2286000" algn="l">
              <a:lnSpc>
                <a:spcPct val="90000"/>
              </a:lnSpc>
              <a:spcBef>
                <a:spcPts val="300"/>
              </a:spcBef>
              <a:spcAft>
                <a:spcPts val="0"/>
              </a:spcAft>
              <a:buClr>
                <a:srgbClr val="7F7F7F"/>
              </a:buClr>
              <a:buSzPts val="1050"/>
              <a:buFont typeface="Courier New"/>
              <a:buChar char="o"/>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305" name="Google Shape;305;p46"/>
          <p:cNvSpPr txBox="1"/>
          <p:nvPr>
            <p:ph idx="10" type="dt"/>
          </p:nvPr>
        </p:nvSpPr>
        <p:spPr>
          <a:xfrm>
            <a:off x="958596" y="6470704"/>
            <a:ext cx="1615607"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6" name="Google Shape;306;p46"/>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7" name="Google Shape;307;p46"/>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308" name="Google Shape;308;p46"/>
          <p:cNvPicPr preferRelativeResize="0"/>
          <p:nvPr/>
        </p:nvPicPr>
        <p:blipFill rotWithShape="1">
          <a:blip r:embed="rId2">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309" name="Shape 309"/>
        <p:cNvGrpSpPr/>
        <p:nvPr/>
      </p:nvGrpSpPr>
      <p:grpSpPr>
        <a:xfrm>
          <a:off x="0" y="0"/>
          <a:ext cx="0" cy="0"/>
          <a:chOff x="0" y="0"/>
          <a:chExt cx="0" cy="0"/>
        </a:xfrm>
      </p:grpSpPr>
      <p:sp>
        <p:nvSpPr>
          <p:cNvPr id="310" name="Google Shape;310;p47"/>
          <p:cNvSpPr txBox="1"/>
          <p:nvPr>
            <p:ph idx="10" type="dt"/>
          </p:nvPr>
        </p:nvSpPr>
        <p:spPr>
          <a:xfrm>
            <a:off x="863346" y="6470704"/>
            <a:ext cx="1615607"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1" name="Google Shape;311;p47"/>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2" name="Google Shape;312;p47"/>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313" name="Google Shape;313;p47"/>
          <p:cNvPicPr preferRelativeResize="0"/>
          <p:nvPr/>
        </p:nvPicPr>
        <p:blipFill rotWithShape="1">
          <a:blip r:embed="rId2">
            <a:alphaModFix/>
          </a:blip>
          <a:srcRect b="0" l="0" r="0" t="0"/>
          <a:stretch/>
        </p:blipFill>
        <p:spPr>
          <a:xfrm>
            <a:off x="8643" y="5678841"/>
            <a:ext cx="784690" cy="799637"/>
          </a:xfrm>
          <a:prstGeom prst="rect">
            <a:avLst/>
          </a:prstGeom>
          <a:noFill/>
          <a:ln>
            <a:noFill/>
          </a:ln>
        </p:spPr>
      </p:pic>
      <p:pic>
        <p:nvPicPr>
          <p:cNvPr id="314" name="Google Shape;314;p47"/>
          <p:cNvPicPr preferRelativeResize="0"/>
          <p:nvPr/>
        </p:nvPicPr>
        <p:blipFill rotWithShape="1">
          <a:blip r:embed="rId3">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15" name="Shape 315"/>
        <p:cNvGrpSpPr/>
        <p:nvPr/>
      </p:nvGrpSpPr>
      <p:grpSpPr>
        <a:xfrm>
          <a:off x="0" y="0"/>
          <a:ext cx="0" cy="0"/>
          <a:chOff x="0" y="0"/>
          <a:chExt cx="0" cy="0"/>
        </a:xfrm>
      </p:grpSpPr>
      <p:sp>
        <p:nvSpPr>
          <p:cNvPr id="316" name="Google Shape;316;p48"/>
          <p:cNvSpPr/>
          <p:nvPr/>
        </p:nvSpPr>
        <p:spPr>
          <a:xfrm>
            <a:off x="0" y="0"/>
            <a:ext cx="9144000" cy="4572000"/>
          </a:xfrm>
          <a:prstGeom prst="rect">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48"/>
          <p:cNvSpPr txBox="1"/>
          <p:nvPr>
            <p:ph type="title"/>
          </p:nvPr>
        </p:nvSpPr>
        <p:spPr>
          <a:xfrm>
            <a:off x="1196721" y="4960137"/>
            <a:ext cx="4975479"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64132"/>
              </a:buClr>
              <a:buSzPts val="3000"/>
              <a:buFont typeface="Arial"/>
              <a:buNone/>
              <a:defRPr b="0"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8" name="Google Shape;318;p48"/>
          <p:cNvSpPr txBox="1"/>
          <p:nvPr>
            <p:ph idx="1" type="body"/>
          </p:nvPr>
        </p:nvSpPr>
        <p:spPr>
          <a:xfrm>
            <a:off x="6457950" y="4960139"/>
            <a:ext cx="2400300" cy="50701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350"/>
              <a:buNone/>
              <a:defRPr sz="1350">
                <a:solidFill>
                  <a:srgbClr val="7F7F7F"/>
                </a:solidFill>
              </a:defRPr>
            </a:lvl1pPr>
            <a:lvl2pPr indent="-228600" lvl="1" marL="914400" algn="l">
              <a:lnSpc>
                <a:spcPct val="90000"/>
              </a:lnSpc>
              <a:spcBef>
                <a:spcPts val="150"/>
              </a:spcBef>
              <a:spcAft>
                <a:spcPts val="0"/>
              </a:spcAft>
              <a:buSzPts val="1350"/>
              <a:buNone/>
              <a:defRPr sz="1350">
                <a:solidFill>
                  <a:srgbClr val="8C8B8A"/>
                </a:solidFill>
              </a:defRPr>
            </a:lvl2pPr>
            <a:lvl3pPr indent="-228600" lvl="2" marL="1371600" algn="l">
              <a:lnSpc>
                <a:spcPct val="90000"/>
              </a:lnSpc>
              <a:spcBef>
                <a:spcPts val="300"/>
              </a:spcBef>
              <a:spcAft>
                <a:spcPts val="0"/>
              </a:spcAft>
              <a:buSzPts val="1200"/>
              <a:buNone/>
              <a:defRPr sz="1200">
                <a:solidFill>
                  <a:srgbClr val="8C8B8A"/>
                </a:solidFill>
              </a:defRPr>
            </a:lvl3pPr>
            <a:lvl4pPr indent="-228600" lvl="3" marL="1828800" algn="l">
              <a:lnSpc>
                <a:spcPct val="90000"/>
              </a:lnSpc>
              <a:spcBef>
                <a:spcPts val="300"/>
              </a:spcBef>
              <a:spcAft>
                <a:spcPts val="0"/>
              </a:spcAft>
              <a:buSzPts val="1050"/>
              <a:buNone/>
              <a:defRPr sz="1050">
                <a:solidFill>
                  <a:srgbClr val="8C8B8A"/>
                </a:solidFill>
              </a:defRPr>
            </a:lvl4pPr>
            <a:lvl5pPr indent="-228600" lvl="4" marL="2286000" algn="l">
              <a:lnSpc>
                <a:spcPct val="90000"/>
              </a:lnSpc>
              <a:spcBef>
                <a:spcPts val="300"/>
              </a:spcBef>
              <a:spcAft>
                <a:spcPts val="0"/>
              </a:spcAft>
              <a:buSzPts val="1050"/>
              <a:buNone/>
              <a:defRPr sz="1050">
                <a:solidFill>
                  <a:srgbClr val="8C8B8A"/>
                </a:solidFill>
              </a:defRPr>
            </a:lvl5pPr>
            <a:lvl6pPr indent="-228600" lvl="5" marL="2743200" algn="l">
              <a:lnSpc>
                <a:spcPct val="90000"/>
              </a:lnSpc>
              <a:spcBef>
                <a:spcPts val="300"/>
              </a:spcBef>
              <a:spcAft>
                <a:spcPts val="0"/>
              </a:spcAft>
              <a:buSzPts val="1050"/>
              <a:buNone/>
              <a:defRPr sz="1050">
                <a:solidFill>
                  <a:srgbClr val="8C8B8A"/>
                </a:solidFill>
              </a:defRPr>
            </a:lvl6pPr>
            <a:lvl7pPr indent="-228600" lvl="6" marL="3200400" algn="l">
              <a:lnSpc>
                <a:spcPct val="90000"/>
              </a:lnSpc>
              <a:spcBef>
                <a:spcPts val="300"/>
              </a:spcBef>
              <a:spcAft>
                <a:spcPts val="0"/>
              </a:spcAft>
              <a:buSzPts val="1050"/>
              <a:buNone/>
              <a:defRPr sz="1050">
                <a:solidFill>
                  <a:srgbClr val="8C8B8A"/>
                </a:solidFill>
              </a:defRPr>
            </a:lvl7pPr>
            <a:lvl8pPr indent="-228600" lvl="7" marL="3657600" algn="l">
              <a:lnSpc>
                <a:spcPct val="90000"/>
              </a:lnSpc>
              <a:spcBef>
                <a:spcPts val="300"/>
              </a:spcBef>
              <a:spcAft>
                <a:spcPts val="0"/>
              </a:spcAft>
              <a:buSzPts val="1050"/>
              <a:buNone/>
              <a:defRPr sz="1050">
                <a:solidFill>
                  <a:srgbClr val="8C8B8A"/>
                </a:solidFill>
              </a:defRPr>
            </a:lvl8pPr>
            <a:lvl9pPr indent="-228600" lvl="8" marL="4114800" algn="l">
              <a:lnSpc>
                <a:spcPct val="90000"/>
              </a:lnSpc>
              <a:spcBef>
                <a:spcPts val="300"/>
              </a:spcBef>
              <a:spcAft>
                <a:spcPts val="300"/>
              </a:spcAft>
              <a:buSzPts val="1050"/>
              <a:buNone/>
              <a:defRPr sz="1050">
                <a:solidFill>
                  <a:srgbClr val="8C8B8A"/>
                </a:solidFill>
              </a:defRPr>
            </a:lvl9pPr>
          </a:lstStyle>
          <a:p/>
        </p:txBody>
      </p:sp>
      <p:sp>
        <p:nvSpPr>
          <p:cNvPr id="319" name="Google Shape;319;p48"/>
          <p:cNvSpPr txBox="1"/>
          <p:nvPr>
            <p:ph idx="10" type="dt"/>
          </p:nvPr>
        </p:nvSpPr>
        <p:spPr>
          <a:xfrm>
            <a:off x="1244346" y="6470704"/>
            <a:ext cx="1615607"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0" name="Google Shape;320;p48"/>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1" name="Google Shape;321;p48"/>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322" name="Google Shape;322;p48"/>
          <p:cNvCxnSpPr/>
          <p:nvPr/>
        </p:nvCxnSpPr>
        <p:spPr>
          <a:xfrm rot="10800000">
            <a:off x="6290132" y="5264107"/>
            <a:ext cx="0" cy="914400"/>
          </a:xfrm>
          <a:prstGeom prst="straightConnector1">
            <a:avLst/>
          </a:prstGeom>
          <a:noFill/>
          <a:ln cap="flat" cmpd="sng" w="19050">
            <a:solidFill>
              <a:schemeClr val="accent3"/>
            </a:solidFill>
            <a:prstDash val="solid"/>
            <a:round/>
            <a:headEnd len="sm" w="sm" type="none"/>
            <a:tailEnd len="sm" w="sm" type="none"/>
          </a:ln>
        </p:spPr>
      </p:cxnSp>
      <p:pic>
        <p:nvPicPr>
          <p:cNvPr id="323" name="Google Shape;323;p48"/>
          <p:cNvPicPr preferRelativeResize="0"/>
          <p:nvPr/>
        </p:nvPicPr>
        <p:blipFill rotWithShape="1">
          <a:blip r:embed="rId2">
            <a:alphaModFix/>
          </a:blip>
          <a:srcRect b="0" l="0" r="0" t="0"/>
          <a:stretch/>
        </p:blipFill>
        <p:spPr>
          <a:xfrm>
            <a:off x="8643" y="5678841"/>
            <a:ext cx="784690" cy="799637"/>
          </a:xfrm>
          <a:prstGeom prst="rect">
            <a:avLst/>
          </a:prstGeom>
          <a:noFill/>
          <a:ln>
            <a:noFill/>
          </a:ln>
        </p:spPr>
      </p:pic>
      <p:pic>
        <p:nvPicPr>
          <p:cNvPr id="324" name="Google Shape;324;p48"/>
          <p:cNvPicPr preferRelativeResize="0"/>
          <p:nvPr/>
        </p:nvPicPr>
        <p:blipFill rotWithShape="1">
          <a:blip r:embed="rId3">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325" name="Shape 325"/>
        <p:cNvGrpSpPr/>
        <p:nvPr/>
      </p:nvGrpSpPr>
      <p:grpSpPr>
        <a:xfrm>
          <a:off x="0" y="0"/>
          <a:ext cx="0" cy="0"/>
          <a:chOff x="0" y="0"/>
          <a:chExt cx="0" cy="0"/>
        </a:xfrm>
      </p:grpSpPr>
      <p:sp>
        <p:nvSpPr>
          <p:cNvPr id="326" name="Google Shape;326;p49"/>
          <p:cNvSpPr/>
          <p:nvPr/>
        </p:nvSpPr>
        <p:spPr>
          <a:xfrm>
            <a:off x="0" y="-1"/>
            <a:ext cx="9144000" cy="4572001"/>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327" name="Google Shape;327;p49"/>
          <p:cNvSpPr txBox="1"/>
          <p:nvPr>
            <p:ph type="ctrTitle"/>
          </p:nvPr>
        </p:nvSpPr>
        <p:spPr>
          <a:xfrm>
            <a:off x="1080006" y="4960137"/>
            <a:ext cx="5092194"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64132"/>
              </a:buClr>
              <a:buSzPts val="3000"/>
              <a:buFont typeface="Arial"/>
              <a:buNone/>
              <a:defRPr sz="3000">
                <a:solidFill>
                  <a:srgbClr val="46413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8" name="Google Shape;328;p49"/>
          <p:cNvSpPr txBox="1"/>
          <p:nvPr>
            <p:ph idx="1" type="subTitle"/>
          </p:nvPr>
        </p:nvSpPr>
        <p:spPr>
          <a:xfrm>
            <a:off x="6457950" y="4960137"/>
            <a:ext cx="2400300" cy="551315"/>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350"/>
              <a:buNone/>
              <a:defRPr sz="1350">
                <a:solidFill>
                  <a:srgbClr val="7F7F7F"/>
                </a:solidFill>
              </a:defRPr>
            </a:lvl1pPr>
            <a:lvl2pPr lvl="1" algn="ctr">
              <a:lnSpc>
                <a:spcPct val="90000"/>
              </a:lnSpc>
              <a:spcBef>
                <a:spcPts val="150"/>
              </a:spcBef>
              <a:spcAft>
                <a:spcPts val="0"/>
              </a:spcAft>
              <a:buSzPts val="1350"/>
              <a:buNone/>
              <a:defRPr sz="1350"/>
            </a:lvl2pPr>
            <a:lvl3pPr lvl="2" algn="ctr">
              <a:lnSpc>
                <a:spcPct val="90000"/>
              </a:lnSpc>
              <a:spcBef>
                <a:spcPts val="300"/>
              </a:spcBef>
              <a:spcAft>
                <a:spcPts val="0"/>
              </a:spcAft>
              <a:buSzPts val="1350"/>
              <a:buNone/>
              <a:defRPr sz="1350"/>
            </a:lvl3pPr>
            <a:lvl4pPr lvl="3" algn="ctr">
              <a:lnSpc>
                <a:spcPct val="90000"/>
              </a:lnSpc>
              <a:spcBef>
                <a:spcPts val="300"/>
              </a:spcBef>
              <a:spcAft>
                <a:spcPts val="0"/>
              </a:spcAft>
              <a:buSzPts val="1350"/>
              <a:buNone/>
              <a:defRPr sz="1350"/>
            </a:lvl4pPr>
            <a:lvl5pPr lvl="4" algn="ctr">
              <a:lnSpc>
                <a:spcPct val="90000"/>
              </a:lnSpc>
              <a:spcBef>
                <a:spcPts val="300"/>
              </a:spcBef>
              <a:spcAft>
                <a:spcPts val="0"/>
              </a:spcAft>
              <a:buSzPts val="1350"/>
              <a:buNone/>
              <a:defRPr sz="1350"/>
            </a:lvl5pPr>
            <a:lvl6pPr lvl="5" algn="ctr">
              <a:lnSpc>
                <a:spcPct val="90000"/>
              </a:lnSpc>
              <a:spcBef>
                <a:spcPts val="300"/>
              </a:spcBef>
              <a:spcAft>
                <a:spcPts val="0"/>
              </a:spcAft>
              <a:buSzPts val="1350"/>
              <a:buNone/>
              <a:defRPr sz="1350"/>
            </a:lvl6pPr>
            <a:lvl7pPr lvl="6" algn="ctr">
              <a:lnSpc>
                <a:spcPct val="90000"/>
              </a:lnSpc>
              <a:spcBef>
                <a:spcPts val="300"/>
              </a:spcBef>
              <a:spcAft>
                <a:spcPts val="0"/>
              </a:spcAft>
              <a:buSzPts val="1350"/>
              <a:buNone/>
              <a:defRPr sz="1350"/>
            </a:lvl7pPr>
            <a:lvl8pPr lvl="7" algn="ctr">
              <a:lnSpc>
                <a:spcPct val="90000"/>
              </a:lnSpc>
              <a:spcBef>
                <a:spcPts val="300"/>
              </a:spcBef>
              <a:spcAft>
                <a:spcPts val="0"/>
              </a:spcAft>
              <a:buSzPts val="1350"/>
              <a:buNone/>
              <a:defRPr sz="1350"/>
            </a:lvl8pPr>
            <a:lvl9pPr lvl="8" algn="ctr">
              <a:lnSpc>
                <a:spcPct val="90000"/>
              </a:lnSpc>
              <a:spcBef>
                <a:spcPts val="300"/>
              </a:spcBef>
              <a:spcAft>
                <a:spcPts val="300"/>
              </a:spcAft>
              <a:buSzPts val="1350"/>
              <a:buNone/>
              <a:defRPr sz="1350"/>
            </a:lvl9pPr>
          </a:lstStyle>
          <a:p/>
        </p:txBody>
      </p:sp>
      <p:sp>
        <p:nvSpPr>
          <p:cNvPr id="329" name="Google Shape;329;p49"/>
          <p:cNvSpPr txBox="1"/>
          <p:nvPr>
            <p:ph idx="10" type="dt"/>
          </p:nvPr>
        </p:nvSpPr>
        <p:spPr>
          <a:xfrm>
            <a:off x="1080006" y="6470704"/>
            <a:ext cx="1615607"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0" name="Google Shape;330;p49"/>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1" name="Google Shape;331;p49"/>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332" name="Google Shape;332;p49"/>
          <p:cNvCxnSpPr/>
          <p:nvPr/>
        </p:nvCxnSpPr>
        <p:spPr>
          <a:xfrm rot="10800000">
            <a:off x="6290132" y="5264107"/>
            <a:ext cx="0" cy="914400"/>
          </a:xfrm>
          <a:prstGeom prst="straightConnector1">
            <a:avLst/>
          </a:prstGeom>
          <a:noFill/>
          <a:ln cap="flat" cmpd="sng" w="19050">
            <a:solidFill>
              <a:srgbClr val="7F7F7F"/>
            </a:solidFill>
            <a:prstDash val="solid"/>
            <a:round/>
            <a:headEnd len="sm" w="sm" type="none"/>
            <a:tailEnd len="sm" w="sm" type="none"/>
          </a:ln>
        </p:spPr>
      </p:cxnSp>
      <p:sp>
        <p:nvSpPr>
          <p:cNvPr id="333" name="Google Shape;333;p49"/>
          <p:cNvSpPr/>
          <p:nvPr/>
        </p:nvSpPr>
        <p:spPr>
          <a:xfrm>
            <a:off x="0" y="0"/>
            <a:ext cx="9144000" cy="4572000"/>
          </a:xfrm>
          <a:prstGeom prst="rect">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4" name="Google Shape;334;p49"/>
          <p:cNvPicPr preferRelativeResize="0"/>
          <p:nvPr/>
        </p:nvPicPr>
        <p:blipFill rotWithShape="1">
          <a:blip r:embed="rId2">
            <a:alphaModFix/>
          </a:blip>
          <a:srcRect b="0" l="0" r="0" t="0"/>
          <a:stretch/>
        </p:blipFill>
        <p:spPr>
          <a:xfrm>
            <a:off x="8643" y="5678841"/>
            <a:ext cx="784690" cy="799637"/>
          </a:xfrm>
          <a:prstGeom prst="rect">
            <a:avLst/>
          </a:prstGeom>
          <a:noFill/>
          <a:ln>
            <a:noFill/>
          </a:ln>
        </p:spPr>
      </p:pic>
      <p:pic>
        <p:nvPicPr>
          <p:cNvPr id="335" name="Google Shape;335;p49"/>
          <p:cNvPicPr preferRelativeResize="0"/>
          <p:nvPr/>
        </p:nvPicPr>
        <p:blipFill rotWithShape="1">
          <a:blip r:embed="rId3">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6" name="Shape 336"/>
        <p:cNvGrpSpPr/>
        <p:nvPr/>
      </p:nvGrpSpPr>
      <p:grpSpPr>
        <a:xfrm>
          <a:off x="0" y="0"/>
          <a:ext cx="0" cy="0"/>
          <a:chOff x="0" y="0"/>
          <a:chExt cx="0" cy="0"/>
        </a:xfrm>
      </p:grpSpPr>
      <p:sp>
        <p:nvSpPr>
          <p:cNvPr id="337" name="Google Shape;337;p50"/>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8" name="Google Shape;338;p50"/>
          <p:cNvSpPr txBox="1"/>
          <p:nvPr>
            <p:ph idx="1" type="body"/>
          </p:nvPr>
        </p:nvSpPr>
        <p:spPr>
          <a:xfrm>
            <a:off x="768096" y="2286000"/>
            <a:ext cx="356616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900"/>
              </a:spcBef>
              <a:spcAft>
                <a:spcPts val="0"/>
              </a:spcAft>
              <a:buSzPts val="1800"/>
              <a:buChar char=" "/>
              <a:defRPr/>
            </a:lvl1pPr>
            <a:lvl2pPr indent="-314325" lvl="1" marL="914400" algn="l">
              <a:lnSpc>
                <a:spcPct val="90000"/>
              </a:lnSpc>
              <a:spcBef>
                <a:spcPts val="150"/>
              </a:spcBef>
              <a:spcAft>
                <a:spcPts val="0"/>
              </a:spcAft>
              <a:buClr>
                <a:srgbClr val="7F7F7F"/>
              </a:buClr>
              <a:buSzPts val="1350"/>
              <a:buFont typeface="Arial"/>
              <a:buChar char="•"/>
              <a:defRPr/>
            </a:lvl2pPr>
            <a:lvl3pPr indent="-295275" lvl="2" marL="1371600" algn="l">
              <a:lnSpc>
                <a:spcPct val="90000"/>
              </a:lnSpc>
              <a:spcBef>
                <a:spcPts val="300"/>
              </a:spcBef>
              <a:spcAft>
                <a:spcPts val="0"/>
              </a:spcAft>
              <a:buClr>
                <a:srgbClr val="7F7F7F"/>
              </a:buClr>
              <a:buSzPts val="1050"/>
              <a:buFont typeface="Arial"/>
              <a:buChar char="•"/>
              <a:defRPr/>
            </a:lvl3pPr>
            <a:lvl4pPr indent="-295275" lvl="3" marL="1828800" algn="l">
              <a:lnSpc>
                <a:spcPct val="90000"/>
              </a:lnSpc>
              <a:spcBef>
                <a:spcPts val="300"/>
              </a:spcBef>
              <a:spcAft>
                <a:spcPts val="0"/>
              </a:spcAft>
              <a:buClr>
                <a:srgbClr val="7F7F7F"/>
              </a:buClr>
              <a:buSzPts val="1050"/>
              <a:buFont typeface="Arial"/>
              <a:buChar char="•"/>
              <a:defRPr/>
            </a:lvl4pPr>
            <a:lvl5pPr indent="-295275" lvl="4" marL="2286000" algn="l">
              <a:lnSpc>
                <a:spcPct val="90000"/>
              </a:lnSpc>
              <a:spcBef>
                <a:spcPts val="300"/>
              </a:spcBef>
              <a:spcAft>
                <a:spcPts val="0"/>
              </a:spcAft>
              <a:buClr>
                <a:srgbClr val="7F7F7F"/>
              </a:buClr>
              <a:buSzPts val="1050"/>
              <a:buFont typeface="Arial"/>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339" name="Google Shape;339;p50"/>
          <p:cNvSpPr txBox="1"/>
          <p:nvPr>
            <p:ph idx="2" type="body"/>
          </p:nvPr>
        </p:nvSpPr>
        <p:spPr>
          <a:xfrm>
            <a:off x="4491990" y="2286000"/>
            <a:ext cx="356616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900"/>
              </a:spcBef>
              <a:spcAft>
                <a:spcPts val="0"/>
              </a:spcAft>
              <a:buSzPts val="1800"/>
              <a:buChar char=" "/>
              <a:defRPr/>
            </a:lvl1pPr>
            <a:lvl2pPr indent="-314325" lvl="1" marL="914400" algn="l">
              <a:lnSpc>
                <a:spcPct val="90000"/>
              </a:lnSpc>
              <a:spcBef>
                <a:spcPts val="150"/>
              </a:spcBef>
              <a:spcAft>
                <a:spcPts val="0"/>
              </a:spcAft>
              <a:buClr>
                <a:srgbClr val="7F7F7F"/>
              </a:buClr>
              <a:buSzPts val="1350"/>
              <a:buFont typeface="Arial"/>
              <a:buChar char="•"/>
              <a:defRPr/>
            </a:lvl2pPr>
            <a:lvl3pPr indent="-295275" lvl="2" marL="1371600" algn="l">
              <a:lnSpc>
                <a:spcPct val="90000"/>
              </a:lnSpc>
              <a:spcBef>
                <a:spcPts val="300"/>
              </a:spcBef>
              <a:spcAft>
                <a:spcPts val="0"/>
              </a:spcAft>
              <a:buClr>
                <a:srgbClr val="7F7F7F"/>
              </a:buClr>
              <a:buSzPts val="1050"/>
              <a:buFont typeface="Arial"/>
              <a:buChar char="•"/>
              <a:defRPr/>
            </a:lvl3pPr>
            <a:lvl4pPr indent="-295275" lvl="3" marL="1828800" algn="l">
              <a:lnSpc>
                <a:spcPct val="90000"/>
              </a:lnSpc>
              <a:spcBef>
                <a:spcPts val="300"/>
              </a:spcBef>
              <a:spcAft>
                <a:spcPts val="0"/>
              </a:spcAft>
              <a:buClr>
                <a:srgbClr val="7F7F7F"/>
              </a:buClr>
              <a:buSzPts val="1050"/>
              <a:buFont typeface="Arial"/>
              <a:buChar char="•"/>
              <a:defRPr/>
            </a:lvl4pPr>
            <a:lvl5pPr indent="-295275" lvl="4" marL="2286000" algn="l">
              <a:lnSpc>
                <a:spcPct val="90000"/>
              </a:lnSpc>
              <a:spcBef>
                <a:spcPts val="300"/>
              </a:spcBef>
              <a:spcAft>
                <a:spcPts val="0"/>
              </a:spcAft>
              <a:buClr>
                <a:srgbClr val="7F7F7F"/>
              </a:buClr>
              <a:buSzPts val="1050"/>
              <a:buFont typeface="Arial"/>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340" name="Google Shape;340;p50"/>
          <p:cNvSpPr txBox="1"/>
          <p:nvPr>
            <p:ph idx="10" type="dt"/>
          </p:nvPr>
        </p:nvSpPr>
        <p:spPr>
          <a:xfrm>
            <a:off x="863346" y="6470704"/>
            <a:ext cx="1615607"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1" name="Google Shape;341;p50"/>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2" name="Google Shape;342;p50"/>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343" name="Google Shape;343;p50"/>
          <p:cNvPicPr preferRelativeResize="0"/>
          <p:nvPr/>
        </p:nvPicPr>
        <p:blipFill rotWithShape="1">
          <a:blip r:embed="rId2">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4" name="Shape 344"/>
        <p:cNvGrpSpPr/>
        <p:nvPr/>
      </p:nvGrpSpPr>
      <p:grpSpPr>
        <a:xfrm>
          <a:off x="0" y="0"/>
          <a:ext cx="0" cy="0"/>
          <a:chOff x="0" y="0"/>
          <a:chExt cx="0" cy="0"/>
        </a:xfrm>
      </p:grpSpPr>
      <p:sp>
        <p:nvSpPr>
          <p:cNvPr id="345" name="Google Shape;345;p51"/>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6" name="Google Shape;346;p51"/>
          <p:cNvSpPr txBox="1"/>
          <p:nvPr>
            <p:ph idx="1" type="body"/>
          </p:nvPr>
        </p:nvSpPr>
        <p:spPr>
          <a:xfrm>
            <a:off x="768096" y="2179636"/>
            <a:ext cx="356616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1725"/>
              <a:buNone/>
              <a:defRPr b="0" sz="1725" cap="none">
                <a:solidFill>
                  <a:srgbClr val="464132"/>
                </a:solidFill>
                <a:latin typeface="Arial"/>
                <a:ea typeface="Arial"/>
                <a:cs typeface="Arial"/>
                <a:sym typeface="Arial"/>
              </a:defRPr>
            </a:lvl1pPr>
            <a:lvl2pPr indent="-228600" lvl="1" marL="914400" algn="l">
              <a:lnSpc>
                <a:spcPct val="90000"/>
              </a:lnSpc>
              <a:spcBef>
                <a:spcPts val="150"/>
              </a:spcBef>
              <a:spcAft>
                <a:spcPts val="0"/>
              </a:spcAft>
              <a:buSzPts val="1500"/>
              <a:buNone/>
              <a:defRPr b="1" sz="1500"/>
            </a:lvl2pPr>
            <a:lvl3pPr indent="-228600" lvl="2" marL="1371600" algn="l">
              <a:lnSpc>
                <a:spcPct val="90000"/>
              </a:lnSpc>
              <a:spcBef>
                <a:spcPts val="300"/>
              </a:spcBef>
              <a:spcAft>
                <a:spcPts val="0"/>
              </a:spcAft>
              <a:buSzPts val="1350"/>
              <a:buNone/>
              <a:defRPr b="1" sz="1350"/>
            </a:lvl3pPr>
            <a:lvl4pPr indent="-228600" lvl="3" marL="1828800" algn="l">
              <a:lnSpc>
                <a:spcPct val="90000"/>
              </a:lnSpc>
              <a:spcBef>
                <a:spcPts val="300"/>
              </a:spcBef>
              <a:spcAft>
                <a:spcPts val="0"/>
              </a:spcAft>
              <a:buSzPts val="1200"/>
              <a:buNone/>
              <a:defRPr b="1" sz="1200"/>
            </a:lvl4pPr>
            <a:lvl5pPr indent="-228600" lvl="4" marL="2286000" algn="l">
              <a:lnSpc>
                <a:spcPct val="90000"/>
              </a:lnSpc>
              <a:spcBef>
                <a:spcPts val="300"/>
              </a:spcBef>
              <a:spcAft>
                <a:spcPts val="0"/>
              </a:spcAft>
              <a:buSzPts val="1200"/>
              <a:buNone/>
              <a:defRPr b="1" sz="1200"/>
            </a:lvl5pPr>
            <a:lvl6pPr indent="-228600" lvl="5" marL="2743200" algn="l">
              <a:lnSpc>
                <a:spcPct val="90000"/>
              </a:lnSpc>
              <a:spcBef>
                <a:spcPts val="300"/>
              </a:spcBef>
              <a:spcAft>
                <a:spcPts val="0"/>
              </a:spcAft>
              <a:buSzPts val="1200"/>
              <a:buNone/>
              <a:defRPr b="1" sz="1200"/>
            </a:lvl6pPr>
            <a:lvl7pPr indent="-228600" lvl="6" marL="3200400" algn="l">
              <a:lnSpc>
                <a:spcPct val="90000"/>
              </a:lnSpc>
              <a:spcBef>
                <a:spcPts val="300"/>
              </a:spcBef>
              <a:spcAft>
                <a:spcPts val="0"/>
              </a:spcAft>
              <a:buSzPts val="1200"/>
              <a:buNone/>
              <a:defRPr b="1" sz="1200"/>
            </a:lvl7pPr>
            <a:lvl8pPr indent="-228600" lvl="7" marL="3657600" algn="l">
              <a:lnSpc>
                <a:spcPct val="90000"/>
              </a:lnSpc>
              <a:spcBef>
                <a:spcPts val="300"/>
              </a:spcBef>
              <a:spcAft>
                <a:spcPts val="0"/>
              </a:spcAft>
              <a:buSzPts val="1200"/>
              <a:buNone/>
              <a:defRPr b="1" sz="1200"/>
            </a:lvl8pPr>
            <a:lvl9pPr indent="-228600" lvl="8" marL="4114800" algn="l">
              <a:lnSpc>
                <a:spcPct val="90000"/>
              </a:lnSpc>
              <a:spcBef>
                <a:spcPts val="300"/>
              </a:spcBef>
              <a:spcAft>
                <a:spcPts val="300"/>
              </a:spcAft>
              <a:buSzPts val="1200"/>
              <a:buNone/>
              <a:defRPr b="1" sz="1200"/>
            </a:lvl9pPr>
          </a:lstStyle>
          <a:p/>
        </p:txBody>
      </p:sp>
      <p:sp>
        <p:nvSpPr>
          <p:cNvPr id="347" name="Google Shape;347;p51"/>
          <p:cNvSpPr txBox="1"/>
          <p:nvPr>
            <p:ph idx="2" type="body"/>
          </p:nvPr>
        </p:nvSpPr>
        <p:spPr>
          <a:xfrm>
            <a:off x="768096" y="2967788"/>
            <a:ext cx="356616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900"/>
              </a:spcBef>
              <a:spcAft>
                <a:spcPts val="0"/>
              </a:spcAft>
              <a:buSzPts val="1800"/>
              <a:buChar char=" "/>
              <a:defRPr/>
            </a:lvl1pPr>
            <a:lvl2pPr indent="-314325" lvl="1" marL="914400" algn="l">
              <a:lnSpc>
                <a:spcPct val="90000"/>
              </a:lnSpc>
              <a:spcBef>
                <a:spcPts val="150"/>
              </a:spcBef>
              <a:spcAft>
                <a:spcPts val="0"/>
              </a:spcAft>
              <a:buClr>
                <a:srgbClr val="7F7F7F"/>
              </a:buClr>
              <a:buSzPts val="1350"/>
              <a:buFont typeface="Noto Sans Symbols"/>
              <a:buChar char="▪"/>
              <a:defRPr/>
            </a:lvl2pPr>
            <a:lvl3pPr indent="-295275" lvl="2" marL="1371600" algn="l">
              <a:lnSpc>
                <a:spcPct val="90000"/>
              </a:lnSpc>
              <a:spcBef>
                <a:spcPts val="300"/>
              </a:spcBef>
              <a:spcAft>
                <a:spcPts val="0"/>
              </a:spcAft>
              <a:buClr>
                <a:srgbClr val="7F7F7F"/>
              </a:buClr>
              <a:buSzPts val="1050"/>
              <a:buFont typeface="Noto Sans Symbols"/>
              <a:buChar char="▪"/>
              <a:defRPr/>
            </a:lvl3pPr>
            <a:lvl4pPr indent="-295275" lvl="3" marL="1828800" algn="l">
              <a:lnSpc>
                <a:spcPct val="90000"/>
              </a:lnSpc>
              <a:spcBef>
                <a:spcPts val="300"/>
              </a:spcBef>
              <a:spcAft>
                <a:spcPts val="0"/>
              </a:spcAft>
              <a:buClr>
                <a:srgbClr val="7F7F7F"/>
              </a:buClr>
              <a:buSzPts val="1050"/>
              <a:buFont typeface="Noto Sans Symbols"/>
              <a:buChar char="▪"/>
              <a:defRPr/>
            </a:lvl4pPr>
            <a:lvl5pPr indent="-295275" lvl="4" marL="2286000" algn="l">
              <a:lnSpc>
                <a:spcPct val="90000"/>
              </a:lnSpc>
              <a:spcBef>
                <a:spcPts val="300"/>
              </a:spcBef>
              <a:spcAft>
                <a:spcPts val="0"/>
              </a:spcAft>
              <a:buClr>
                <a:srgbClr val="7F7F7F"/>
              </a:buClr>
              <a:buSzPts val="1050"/>
              <a:buFont typeface="Noto Sans Symbols"/>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348" name="Google Shape;348;p51"/>
          <p:cNvSpPr txBox="1"/>
          <p:nvPr>
            <p:ph idx="3" type="body"/>
          </p:nvPr>
        </p:nvSpPr>
        <p:spPr>
          <a:xfrm>
            <a:off x="4491990" y="2179636"/>
            <a:ext cx="356616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1725"/>
              <a:buNone/>
              <a:defRPr b="0" sz="1725" cap="none">
                <a:solidFill>
                  <a:srgbClr val="464132"/>
                </a:solidFill>
                <a:latin typeface="Arial"/>
                <a:ea typeface="Arial"/>
                <a:cs typeface="Arial"/>
                <a:sym typeface="Arial"/>
              </a:defRPr>
            </a:lvl1pPr>
            <a:lvl2pPr indent="-228600" lvl="1" marL="914400" algn="l">
              <a:lnSpc>
                <a:spcPct val="90000"/>
              </a:lnSpc>
              <a:spcBef>
                <a:spcPts val="150"/>
              </a:spcBef>
              <a:spcAft>
                <a:spcPts val="0"/>
              </a:spcAft>
              <a:buSzPts val="1500"/>
              <a:buNone/>
              <a:defRPr b="1" sz="1500"/>
            </a:lvl2pPr>
            <a:lvl3pPr indent="-228600" lvl="2" marL="1371600" algn="l">
              <a:lnSpc>
                <a:spcPct val="90000"/>
              </a:lnSpc>
              <a:spcBef>
                <a:spcPts val="300"/>
              </a:spcBef>
              <a:spcAft>
                <a:spcPts val="0"/>
              </a:spcAft>
              <a:buSzPts val="1350"/>
              <a:buNone/>
              <a:defRPr b="1" sz="1350"/>
            </a:lvl3pPr>
            <a:lvl4pPr indent="-228600" lvl="3" marL="1828800" algn="l">
              <a:lnSpc>
                <a:spcPct val="90000"/>
              </a:lnSpc>
              <a:spcBef>
                <a:spcPts val="300"/>
              </a:spcBef>
              <a:spcAft>
                <a:spcPts val="0"/>
              </a:spcAft>
              <a:buSzPts val="1200"/>
              <a:buNone/>
              <a:defRPr b="1" sz="1200"/>
            </a:lvl4pPr>
            <a:lvl5pPr indent="-228600" lvl="4" marL="2286000" algn="l">
              <a:lnSpc>
                <a:spcPct val="90000"/>
              </a:lnSpc>
              <a:spcBef>
                <a:spcPts val="300"/>
              </a:spcBef>
              <a:spcAft>
                <a:spcPts val="0"/>
              </a:spcAft>
              <a:buSzPts val="1200"/>
              <a:buNone/>
              <a:defRPr b="1" sz="1200"/>
            </a:lvl5pPr>
            <a:lvl6pPr indent="-228600" lvl="5" marL="2743200" algn="l">
              <a:lnSpc>
                <a:spcPct val="90000"/>
              </a:lnSpc>
              <a:spcBef>
                <a:spcPts val="300"/>
              </a:spcBef>
              <a:spcAft>
                <a:spcPts val="0"/>
              </a:spcAft>
              <a:buSzPts val="1200"/>
              <a:buNone/>
              <a:defRPr b="1" sz="1200"/>
            </a:lvl6pPr>
            <a:lvl7pPr indent="-228600" lvl="6" marL="3200400" algn="l">
              <a:lnSpc>
                <a:spcPct val="90000"/>
              </a:lnSpc>
              <a:spcBef>
                <a:spcPts val="300"/>
              </a:spcBef>
              <a:spcAft>
                <a:spcPts val="0"/>
              </a:spcAft>
              <a:buSzPts val="1200"/>
              <a:buNone/>
              <a:defRPr b="1" sz="1200"/>
            </a:lvl7pPr>
            <a:lvl8pPr indent="-228600" lvl="7" marL="3657600" algn="l">
              <a:lnSpc>
                <a:spcPct val="90000"/>
              </a:lnSpc>
              <a:spcBef>
                <a:spcPts val="300"/>
              </a:spcBef>
              <a:spcAft>
                <a:spcPts val="0"/>
              </a:spcAft>
              <a:buSzPts val="1200"/>
              <a:buNone/>
              <a:defRPr b="1" sz="1200"/>
            </a:lvl8pPr>
            <a:lvl9pPr indent="-228600" lvl="8" marL="4114800" algn="l">
              <a:lnSpc>
                <a:spcPct val="90000"/>
              </a:lnSpc>
              <a:spcBef>
                <a:spcPts val="300"/>
              </a:spcBef>
              <a:spcAft>
                <a:spcPts val="300"/>
              </a:spcAft>
              <a:buSzPts val="1200"/>
              <a:buNone/>
              <a:defRPr b="1" sz="1200"/>
            </a:lvl9pPr>
          </a:lstStyle>
          <a:p/>
        </p:txBody>
      </p:sp>
      <p:sp>
        <p:nvSpPr>
          <p:cNvPr id="349" name="Google Shape;349;p51"/>
          <p:cNvSpPr txBox="1"/>
          <p:nvPr>
            <p:ph idx="4" type="body"/>
          </p:nvPr>
        </p:nvSpPr>
        <p:spPr>
          <a:xfrm>
            <a:off x="4491990" y="2967788"/>
            <a:ext cx="356616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900"/>
              </a:spcBef>
              <a:spcAft>
                <a:spcPts val="0"/>
              </a:spcAft>
              <a:buSzPts val="1800"/>
              <a:buChar char=" "/>
              <a:defRPr/>
            </a:lvl1pPr>
            <a:lvl2pPr indent="-314325" lvl="1" marL="914400" algn="l">
              <a:lnSpc>
                <a:spcPct val="90000"/>
              </a:lnSpc>
              <a:spcBef>
                <a:spcPts val="150"/>
              </a:spcBef>
              <a:spcAft>
                <a:spcPts val="0"/>
              </a:spcAft>
              <a:buClr>
                <a:srgbClr val="7F7F7F"/>
              </a:buClr>
              <a:buSzPts val="1350"/>
              <a:buFont typeface="Noto Sans Symbols"/>
              <a:buChar char="▪"/>
              <a:defRPr/>
            </a:lvl2pPr>
            <a:lvl3pPr indent="-295275" lvl="2" marL="1371600" algn="l">
              <a:lnSpc>
                <a:spcPct val="90000"/>
              </a:lnSpc>
              <a:spcBef>
                <a:spcPts val="300"/>
              </a:spcBef>
              <a:spcAft>
                <a:spcPts val="0"/>
              </a:spcAft>
              <a:buClr>
                <a:srgbClr val="7F7F7F"/>
              </a:buClr>
              <a:buSzPts val="1050"/>
              <a:buFont typeface="Noto Sans Symbols"/>
              <a:buChar char="▪"/>
              <a:defRPr/>
            </a:lvl3pPr>
            <a:lvl4pPr indent="-295275" lvl="3" marL="1828800" algn="l">
              <a:lnSpc>
                <a:spcPct val="90000"/>
              </a:lnSpc>
              <a:spcBef>
                <a:spcPts val="300"/>
              </a:spcBef>
              <a:spcAft>
                <a:spcPts val="0"/>
              </a:spcAft>
              <a:buClr>
                <a:srgbClr val="7F7F7F"/>
              </a:buClr>
              <a:buSzPts val="1050"/>
              <a:buFont typeface="Noto Sans Symbols"/>
              <a:buChar char="▪"/>
              <a:defRPr/>
            </a:lvl4pPr>
            <a:lvl5pPr indent="-295275" lvl="4" marL="2286000" algn="l">
              <a:lnSpc>
                <a:spcPct val="90000"/>
              </a:lnSpc>
              <a:spcBef>
                <a:spcPts val="300"/>
              </a:spcBef>
              <a:spcAft>
                <a:spcPts val="0"/>
              </a:spcAft>
              <a:buClr>
                <a:srgbClr val="7F7F7F"/>
              </a:buClr>
              <a:buSzPts val="1050"/>
              <a:buFont typeface="Noto Sans Symbols"/>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350" name="Google Shape;350;p51"/>
          <p:cNvSpPr txBox="1"/>
          <p:nvPr>
            <p:ph idx="10" type="dt"/>
          </p:nvPr>
        </p:nvSpPr>
        <p:spPr>
          <a:xfrm>
            <a:off x="863346" y="6470704"/>
            <a:ext cx="1615607"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1" name="Google Shape;351;p51"/>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2" name="Google Shape;352;p51"/>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353" name="Google Shape;353;p51"/>
          <p:cNvPicPr preferRelativeResize="0"/>
          <p:nvPr/>
        </p:nvPicPr>
        <p:blipFill rotWithShape="1">
          <a:blip r:embed="rId2">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4" name="Shape 354"/>
        <p:cNvGrpSpPr/>
        <p:nvPr/>
      </p:nvGrpSpPr>
      <p:grpSpPr>
        <a:xfrm>
          <a:off x="0" y="0"/>
          <a:ext cx="0" cy="0"/>
          <a:chOff x="0" y="0"/>
          <a:chExt cx="0" cy="0"/>
        </a:xfrm>
      </p:grpSpPr>
      <p:sp>
        <p:nvSpPr>
          <p:cNvPr id="355" name="Google Shape;355;p52"/>
          <p:cNvSpPr txBox="1"/>
          <p:nvPr>
            <p:ph type="title"/>
          </p:nvPr>
        </p:nvSpPr>
        <p:spPr>
          <a:xfrm>
            <a:off x="86334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6" name="Google Shape;356;p52"/>
          <p:cNvSpPr txBox="1"/>
          <p:nvPr>
            <p:ph idx="10" type="dt"/>
          </p:nvPr>
        </p:nvSpPr>
        <p:spPr>
          <a:xfrm>
            <a:off x="863346" y="6470704"/>
            <a:ext cx="1615607"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7" name="Google Shape;357;p52"/>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8" name="Google Shape;358;p52"/>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359" name="Google Shape;359;p52"/>
          <p:cNvPicPr preferRelativeResize="0"/>
          <p:nvPr/>
        </p:nvPicPr>
        <p:blipFill rotWithShape="1">
          <a:blip r:embed="rId2">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60" name="Shape 360"/>
        <p:cNvGrpSpPr/>
        <p:nvPr/>
      </p:nvGrpSpPr>
      <p:grpSpPr>
        <a:xfrm>
          <a:off x="0" y="0"/>
          <a:ext cx="0" cy="0"/>
          <a:chOff x="0" y="0"/>
          <a:chExt cx="0" cy="0"/>
        </a:xfrm>
      </p:grpSpPr>
      <p:sp>
        <p:nvSpPr>
          <p:cNvPr id="361" name="Google Shape;361;p53"/>
          <p:cNvSpPr txBox="1"/>
          <p:nvPr>
            <p:ph type="title"/>
          </p:nvPr>
        </p:nvSpPr>
        <p:spPr>
          <a:xfrm>
            <a:off x="768096" y="471509"/>
            <a:ext cx="3291840" cy="1737360"/>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rgbClr val="464132"/>
              </a:buClr>
              <a:buSzPts val="3000"/>
              <a:buFont typeface="Arial"/>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2" name="Google Shape;362;p53"/>
          <p:cNvSpPr txBox="1"/>
          <p:nvPr>
            <p:ph idx="1" type="body"/>
          </p:nvPr>
        </p:nvSpPr>
        <p:spPr>
          <a:xfrm>
            <a:off x="4286250" y="822960"/>
            <a:ext cx="4258818" cy="5184648"/>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900"/>
              </a:spcBef>
              <a:spcAft>
                <a:spcPts val="0"/>
              </a:spcAft>
              <a:buSzPts val="1800"/>
              <a:buChar char=" "/>
              <a:defRPr sz="1800"/>
            </a:lvl1pPr>
            <a:lvl2pPr indent="-323850" lvl="1" marL="914400" algn="l">
              <a:lnSpc>
                <a:spcPct val="90000"/>
              </a:lnSpc>
              <a:spcBef>
                <a:spcPts val="150"/>
              </a:spcBef>
              <a:spcAft>
                <a:spcPts val="0"/>
              </a:spcAft>
              <a:buClr>
                <a:srgbClr val="7F7F7F"/>
              </a:buClr>
              <a:buSzPts val="1500"/>
              <a:buChar char="?"/>
              <a:defRPr sz="1500"/>
            </a:lvl2pPr>
            <a:lvl3pPr indent="-304800" lvl="2" marL="1371600" algn="l">
              <a:lnSpc>
                <a:spcPct val="90000"/>
              </a:lnSpc>
              <a:spcBef>
                <a:spcPts val="300"/>
              </a:spcBef>
              <a:spcAft>
                <a:spcPts val="0"/>
              </a:spcAft>
              <a:buClr>
                <a:srgbClr val="7F7F7F"/>
              </a:buClr>
              <a:buSzPts val="1200"/>
              <a:buChar char="?"/>
              <a:defRPr sz="1200"/>
            </a:lvl3pPr>
            <a:lvl4pPr indent="-304800" lvl="3" marL="1828800" algn="l">
              <a:lnSpc>
                <a:spcPct val="90000"/>
              </a:lnSpc>
              <a:spcBef>
                <a:spcPts val="300"/>
              </a:spcBef>
              <a:spcAft>
                <a:spcPts val="0"/>
              </a:spcAft>
              <a:buClr>
                <a:srgbClr val="7F7F7F"/>
              </a:buClr>
              <a:buSzPts val="1200"/>
              <a:buChar char="?"/>
              <a:defRPr sz="1200"/>
            </a:lvl4pPr>
            <a:lvl5pPr indent="-304800" lvl="4" marL="2286000" algn="l">
              <a:lnSpc>
                <a:spcPct val="90000"/>
              </a:lnSpc>
              <a:spcBef>
                <a:spcPts val="300"/>
              </a:spcBef>
              <a:spcAft>
                <a:spcPts val="0"/>
              </a:spcAft>
              <a:buClr>
                <a:srgbClr val="7F7F7F"/>
              </a:buClr>
              <a:buSzPts val="1200"/>
              <a:buChar char="?"/>
              <a:defRPr sz="1200"/>
            </a:lvl5pPr>
            <a:lvl6pPr indent="-304800" lvl="5" marL="2743200" algn="l">
              <a:lnSpc>
                <a:spcPct val="90000"/>
              </a:lnSpc>
              <a:spcBef>
                <a:spcPts val="300"/>
              </a:spcBef>
              <a:spcAft>
                <a:spcPts val="0"/>
              </a:spcAft>
              <a:buSzPts val="1200"/>
              <a:buChar char="?"/>
              <a:defRPr sz="1200"/>
            </a:lvl6pPr>
            <a:lvl7pPr indent="-304800" lvl="6" marL="3200400" algn="l">
              <a:lnSpc>
                <a:spcPct val="90000"/>
              </a:lnSpc>
              <a:spcBef>
                <a:spcPts val="300"/>
              </a:spcBef>
              <a:spcAft>
                <a:spcPts val="0"/>
              </a:spcAft>
              <a:buSzPts val="1200"/>
              <a:buChar char="?"/>
              <a:defRPr sz="1200"/>
            </a:lvl7pPr>
            <a:lvl8pPr indent="-304800" lvl="7" marL="3657600" algn="l">
              <a:lnSpc>
                <a:spcPct val="90000"/>
              </a:lnSpc>
              <a:spcBef>
                <a:spcPts val="300"/>
              </a:spcBef>
              <a:spcAft>
                <a:spcPts val="0"/>
              </a:spcAft>
              <a:buSzPts val="1200"/>
              <a:buChar char="?"/>
              <a:defRPr sz="1200"/>
            </a:lvl8pPr>
            <a:lvl9pPr indent="-304800" lvl="8" marL="4114800" algn="l">
              <a:lnSpc>
                <a:spcPct val="90000"/>
              </a:lnSpc>
              <a:spcBef>
                <a:spcPts val="300"/>
              </a:spcBef>
              <a:spcAft>
                <a:spcPts val="300"/>
              </a:spcAft>
              <a:buSzPts val="1200"/>
              <a:buChar char="?"/>
              <a:defRPr sz="1200"/>
            </a:lvl9pPr>
          </a:lstStyle>
          <a:p/>
        </p:txBody>
      </p:sp>
      <p:sp>
        <p:nvSpPr>
          <p:cNvPr id="363" name="Google Shape;363;p53"/>
          <p:cNvSpPr txBox="1"/>
          <p:nvPr>
            <p:ph idx="2" type="body"/>
          </p:nvPr>
        </p:nvSpPr>
        <p:spPr>
          <a:xfrm>
            <a:off x="768096" y="2257505"/>
            <a:ext cx="3291840" cy="3762295"/>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450"/>
              </a:spcBef>
              <a:spcAft>
                <a:spcPts val="0"/>
              </a:spcAft>
              <a:buSzPts val="1200"/>
              <a:buNone/>
              <a:defRPr sz="1200"/>
            </a:lvl1pPr>
            <a:lvl2pPr indent="-228600" lvl="1" marL="914400" algn="l">
              <a:lnSpc>
                <a:spcPct val="90000"/>
              </a:lnSpc>
              <a:spcBef>
                <a:spcPts val="150"/>
              </a:spcBef>
              <a:spcAft>
                <a:spcPts val="0"/>
              </a:spcAft>
              <a:buSzPts val="900"/>
              <a:buNone/>
              <a:defRPr sz="900"/>
            </a:lvl2pPr>
            <a:lvl3pPr indent="-228600" lvl="2" marL="1371600" algn="l">
              <a:lnSpc>
                <a:spcPct val="90000"/>
              </a:lnSpc>
              <a:spcBef>
                <a:spcPts val="300"/>
              </a:spcBef>
              <a:spcAft>
                <a:spcPts val="0"/>
              </a:spcAft>
              <a:buSzPts val="750"/>
              <a:buNone/>
              <a:defRPr sz="750"/>
            </a:lvl3pPr>
            <a:lvl4pPr indent="-228600" lvl="3" marL="1828800" algn="l">
              <a:lnSpc>
                <a:spcPct val="90000"/>
              </a:lnSpc>
              <a:spcBef>
                <a:spcPts val="300"/>
              </a:spcBef>
              <a:spcAft>
                <a:spcPts val="0"/>
              </a:spcAft>
              <a:buSzPts val="675"/>
              <a:buNone/>
              <a:defRPr sz="675"/>
            </a:lvl4pPr>
            <a:lvl5pPr indent="-228600" lvl="4" marL="2286000" algn="l">
              <a:lnSpc>
                <a:spcPct val="90000"/>
              </a:lnSpc>
              <a:spcBef>
                <a:spcPts val="300"/>
              </a:spcBef>
              <a:spcAft>
                <a:spcPts val="0"/>
              </a:spcAft>
              <a:buSzPts val="675"/>
              <a:buNone/>
              <a:defRPr sz="675"/>
            </a:lvl5pPr>
            <a:lvl6pPr indent="-228600" lvl="5" marL="2743200" algn="l">
              <a:lnSpc>
                <a:spcPct val="90000"/>
              </a:lnSpc>
              <a:spcBef>
                <a:spcPts val="300"/>
              </a:spcBef>
              <a:spcAft>
                <a:spcPts val="0"/>
              </a:spcAft>
              <a:buSzPts val="675"/>
              <a:buNone/>
              <a:defRPr sz="675"/>
            </a:lvl6pPr>
            <a:lvl7pPr indent="-228600" lvl="6" marL="3200400" algn="l">
              <a:lnSpc>
                <a:spcPct val="90000"/>
              </a:lnSpc>
              <a:spcBef>
                <a:spcPts val="300"/>
              </a:spcBef>
              <a:spcAft>
                <a:spcPts val="0"/>
              </a:spcAft>
              <a:buSzPts val="675"/>
              <a:buNone/>
              <a:defRPr sz="675"/>
            </a:lvl7pPr>
            <a:lvl8pPr indent="-228600" lvl="7" marL="3657600" algn="l">
              <a:lnSpc>
                <a:spcPct val="90000"/>
              </a:lnSpc>
              <a:spcBef>
                <a:spcPts val="300"/>
              </a:spcBef>
              <a:spcAft>
                <a:spcPts val="0"/>
              </a:spcAft>
              <a:buSzPts val="675"/>
              <a:buNone/>
              <a:defRPr sz="675"/>
            </a:lvl8pPr>
            <a:lvl9pPr indent="-228600" lvl="8" marL="4114800" algn="l">
              <a:lnSpc>
                <a:spcPct val="90000"/>
              </a:lnSpc>
              <a:spcBef>
                <a:spcPts val="300"/>
              </a:spcBef>
              <a:spcAft>
                <a:spcPts val="300"/>
              </a:spcAft>
              <a:buSzPts val="675"/>
              <a:buNone/>
              <a:defRPr sz="675"/>
            </a:lvl9pPr>
          </a:lstStyle>
          <a:p/>
        </p:txBody>
      </p:sp>
      <p:sp>
        <p:nvSpPr>
          <p:cNvPr id="364" name="Google Shape;364;p53"/>
          <p:cNvSpPr txBox="1"/>
          <p:nvPr>
            <p:ph idx="10" type="dt"/>
          </p:nvPr>
        </p:nvSpPr>
        <p:spPr>
          <a:xfrm>
            <a:off x="863346" y="6470704"/>
            <a:ext cx="1615607"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5" name="Google Shape;365;p53"/>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6" name="Google Shape;366;p53"/>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367" name="Google Shape;367;p53"/>
          <p:cNvPicPr preferRelativeResize="0"/>
          <p:nvPr/>
        </p:nvPicPr>
        <p:blipFill rotWithShape="1">
          <a:blip r:embed="rId2">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and Content">
  <p:cSld name="13_Title and Content">
    <p:spTree>
      <p:nvGrpSpPr>
        <p:cNvPr id="41" name="Shape 41"/>
        <p:cNvGrpSpPr/>
        <p:nvPr/>
      </p:nvGrpSpPr>
      <p:grpSpPr>
        <a:xfrm>
          <a:off x="0" y="0"/>
          <a:ext cx="0" cy="0"/>
          <a:chOff x="0" y="0"/>
          <a:chExt cx="0" cy="0"/>
        </a:xfrm>
      </p:grpSpPr>
      <p:sp>
        <p:nvSpPr>
          <p:cNvPr id="42" name="Google Shape;42;p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a:latin typeface="Candara"/>
                <a:ea typeface="Candara"/>
                <a:cs typeface="Candara"/>
                <a:sym typeface="Candara"/>
              </a:defRPr>
            </a:lvl1pPr>
            <a:lvl2pPr indent="-406400" lvl="1" marL="914400" algn="l">
              <a:spcBef>
                <a:spcPts val="560"/>
              </a:spcBef>
              <a:spcAft>
                <a:spcPts val="0"/>
              </a:spcAft>
              <a:buClr>
                <a:schemeClr val="dk1"/>
              </a:buClr>
              <a:buSzPts val="2800"/>
              <a:buChar char="–"/>
              <a:defRPr>
                <a:latin typeface="Candara"/>
                <a:ea typeface="Candara"/>
                <a:cs typeface="Candara"/>
                <a:sym typeface="Candara"/>
              </a:defRPr>
            </a:lvl2pPr>
            <a:lvl3pPr indent="-381000" lvl="2" marL="1371600" algn="l">
              <a:spcBef>
                <a:spcPts val="480"/>
              </a:spcBef>
              <a:spcAft>
                <a:spcPts val="0"/>
              </a:spcAft>
              <a:buClr>
                <a:schemeClr val="dk1"/>
              </a:buClr>
              <a:buSzPts val="2400"/>
              <a:buChar char="•"/>
              <a:defRPr>
                <a:latin typeface="Candara"/>
                <a:ea typeface="Candara"/>
                <a:cs typeface="Candara"/>
                <a:sym typeface="Candara"/>
              </a:defRPr>
            </a:lvl3pPr>
            <a:lvl4pPr indent="-355600" lvl="3" marL="1828800" algn="l">
              <a:spcBef>
                <a:spcPts val="400"/>
              </a:spcBef>
              <a:spcAft>
                <a:spcPts val="0"/>
              </a:spcAft>
              <a:buClr>
                <a:schemeClr val="dk1"/>
              </a:buClr>
              <a:buSzPts val="2000"/>
              <a:buChar char="–"/>
              <a:defRPr>
                <a:latin typeface="Candara"/>
                <a:ea typeface="Candara"/>
                <a:cs typeface="Candara"/>
                <a:sym typeface="Candara"/>
              </a:defRPr>
            </a:lvl4pPr>
            <a:lvl5pPr indent="-355600" lvl="4" marL="2286000" algn="l">
              <a:spcBef>
                <a:spcPts val="400"/>
              </a:spcBef>
              <a:spcAft>
                <a:spcPts val="0"/>
              </a:spcAft>
              <a:buClr>
                <a:schemeClr val="dk1"/>
              </a:buClr>
              <a:buSzPts val="2000"/>
              <a:buChar char="»"/>
              <a:defRPr>
                <a:latin typeface="Candara"/>
                <a:ea typeface="Candara"/>
                <a:cs typeface="Candara"/>
                <a:sym typeface="Candar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3" name="Google Shape;43;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p:nvPr/>
        </p:nvSpPr>
        <p:spPr>
          <a:xfrm>
            <a:off x="160668" y="1466850"/>
            <a:ext cx="7154532" cy="117135"/>
          </a:xfrm>
          <a:prstGeom prst="rect">
            <a:avLst/>
          </a:prstGeom>
          <a:solidFill>
            <a:srgbClr val="25408E"/>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 name="Google Shape;45;p6"/>
          <p:cNvSpPr txBox="1"/>
          <p:nvPr>
            <p:ph type="title"/>
          </p:nvPr>
        </p:nvSpPr>
        <p:spPr>
          <a:xfrm>
            <a:off x="1283151" y="274638"/>
            <a:ext cx="7719233"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25408E"/>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id="46" name="Google Shape;46;p6"/>
          <p:cNvPicPr preferRelativeResize="0"/>
          <p:nvPr/>
        </p:nvPicPr>
        <p:blipFill rotWithShape="1">
          <a:blip r:embed="rId2">
            <a:alphaModFix/>
          </a:blip>
          <a:srcRect b="0" l="0" r="0" t="0"/>
          <a:stretch/>
        </p:blipFill>
        <p:spPr>
          <a:xfrm>
            <a:off x="102156" y="198324"/>
            <a:ext cx="1195807" cy="1203099"/>
          </a:xfrm>
          <a:prstGeom prst="rect">
            <a:avLst/>
          </a:prstGeom>
          <a:noFill/>
          <a:ln>
            <a:noFill/>
          </a:ln>
        </p:spPr>
      </p:pic>
      <p:pic>
        <p:nvPicPr>
          <p:cNvPr id="47" name="Google Shape;47;p6"/>
          <p:cNvPicPr preferRelativeResize="0"/>
          <p:nvPr/>
        </p:nvPicPr>
        <p:blipFill rotWithShape="1">
          <a:blip r:embed="rId3">
            <a:alphaModFix/>
          </a:blip>
          <a:srcRect b="0" l="0" r="0" t="0"/>
          <a:stretch/>
        </p:blipFill>
        <p:spPr>
          <a:xfrm>
            <a:off x="7325590" y="0"/>
            <a:ext cx="1818409" cy="1600200"/>
          </a:xfrm>
          <a:prstGeom prst="rect">
            <a:avLst/>
          </a:prstGeom>
          <a:noFill/>
          <a:ln>
            <a:noFill/>
          </a:ln>
        </p:spPr>
      </p:pic>
      <p:sp>
        <p:nvSpPr>
          <p:cNvPr id="48" name="Google Shape;48;p6"/>
          <p:cNvSpPr txBox="1"/>
          <p:nvPr>
            <p:ph idx="12" type="sldNum"/>
          </p:nvPr>
        </p:nvSpPr>
        <p:spPr>
          <a:xfrm>
            <a:off x="7010400" y="6356350"/>
            <a:ext cx="21336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368" name="Shape 368"/>
        <p:cNvGrpSpPr/>
        <p:nvPr/>
      </p:nvGrpSpPr>
      <p:grpSpPr>
        <a:xfrm>
          <a:off x="0" y="0"/>
          <a:ext cx="0" cy="0"/>
          <a:chOff x="0" y="0"/>
          <a:chExt cx="0" cy="0"/>
        </a:xfrm>
      </p:grpSpPr>
      <p:sp>
        <p:nvSpPr>
          <p:cNvPr id="369" name="Google Shape;369;p54"/>
          <p:cNvSpPr txBox="1"/>
          <p:nvPr>
            <p:ph type="title"/>
          </p:nvPr>
        </p:nvSpPr>
        <p:spPr>
          <a:xfrm>
            <a:off x="1246909" y="4960139"/>
            <a:ext cx="4925291"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64132"/>
              </a:buClr>
              <a:buSzPts val="3750"/>
              <a:buFont typeface="Arial"/>
              <a:buNone/>
              <a:defRPr sz="37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0" name="Google Shape;370;p54"/>
          <p:cNvSpPr/>
          <p:nvPr>
            <p:ph idx="2" type="pic"/>
          </p:nvPr>
        </p:nvSpPr>
        <p:spPr>
          <a:xfrm>
            <a:off x="0" y="-1"/>
            <a:ext cx="9141714" cy="4572000"/>
          </a:xfrm>
          <a:prstGeom prst="rect">
            <a:avLst/>
          </a:prstGeom>
          <a:solidFill>
            <a:srgbClr val="FDCF8A"/>
          </a:solidFill>
          <a:ln>
            <a:noFill/>
          </a:ln>
        </p:spPr>
      </p:sp>
      <p:sp>
        <p:nvSpPr>
          <p:cNvPr id="371" name="Google Shape;371;p54"/>
          <p:cNvSpPr txBox="1"/>
          <p:nvPr>
            <p:ph idx="1" type="body"/>
          </p:nvPr>
        </p:nvSpPr>
        <p:spPr>
          <a:xfrm>
            <a:off x="6457950" y="4960139"/>
            <a:ext cx="24003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350"/>
              <a:buNone/>
              <a:defRPr sz="1350">
                <a:solidFill>
                  <a:srgbClr val="464132"/>
                </a:solidFill>
              </a:defRPr>
            </a:lvl1pPr>
            <a:lvl2pPr indent="-228600" lvl="1" marL="914400" algn="l">
              <a:lnSpc>
                <a:spcPct val="90000"/>
              </a:lnSpc>
              <a:spcBef>
                <a:spcPts val="150"/>
              </a:spcBef>
              <a:spcAft>
                <a:spcPts val="0"/>
              </a:spcAft>
              <a:buSzPts val="1050"/>
              <a:buNone/>
              <a:defRPr sz="1050"/>
            </a:lvl2pPr>
            <a:lvl3pPr indent="-228600" lvl="2" marL="1371600" algn="l">
              <a:lnSpc>
                <a:spcPct val="90000"/>
              </a:lnSpc>
              <a:spcBef>
                <a:spcPts val="300"/>
              </a:spcBef>
              <a:spcAft>
                <a:spcPts val="0"/>
              </a:spcAft>
              <a:buSzPts val="900"/>
              <a:buNone/>
              <a:defRPr sz="900"/>
            </a:lvl3pPr>
            <a:lvl4pPr indent="-228600" lvl="3" marL="1828800" algn="l">
              <a:lnSpc>
                <a:spcPct val="90000"/>
              </a:lnSpc>
              <a:spcBef>
                <a:spcPts val="300"/>
              </a:spcBef>
              <a:spcAft>
                <a:spcPts val="0"/>
              </a:spcAft>
              <a:buSzPts val="750"/>
              <a:buNone/>
              <a:defRPr sz="750"/>
            </a:lvl4pPr>
            <a:lvl5pPr indent="-228600" lvl="4" marL="2286000" algn="l">
              <a:lnSpc>
                <a:spcPct val="90000"/>
              </a:lnSpc>
              <a:spcBef>
                <a:spcPts val="300"/>
              </a:spcBef>
              <a:spcAft>
                <a:spcPts val="0"/>
              </a:spcAft>
              <a:buSzPts val="750"/>
              <a:buNone/>
              <a:defRPr sz="750"/>
            </a:lvl5pPr>
            <a:lvl6pPr indent="-228600" lvl="5" marL="2743200" algn="l">
              <a:lnSpc>
                <a:spcPct val="90000"/>
              </a:lnSpc>
              <a:spcBef>
                <a:spcPts val="300"/>
              </a:spcBef>
              <a:spcAft>
                <a:spcPts val="0"/>
              </a:spcAft>
              <a:buSzPts val="750"/>
              <a:buNone/>
              <a:defRPr sz="750"/>
            </a:lvl6pPr>
            <a:lvl7pPr indent="-228600" lvl="6" marL="3200400" algn="l">
              <a:lnSpc>
                <a:spcPct val="90000"/>
              </a:lnSpc>
              <a:spcBef>
                <a:spcPts val="300"/>
              </a:spcBef>
              <a:spcAft>
                <a:spcPts val="0"/>
              </a:spcAft>
              <a:buSzPts val="750"/>
              <a:buNone/>
              <a:defRPr sz="750"/>
            </a:lvl7pPr>
            <a:lvl8pPr indent="-228600" lvl="7" marL="3657600" algn="l">
              <a:lnSpc>
                <a:spcPct val="90000"/>
              </a:lnSpc>
              <a:spcBef>
                <a:spcPts val="300"/>
              </a:spcBef>
              <a:spcAft>
                <a:spcPts val="0"/>
              </a:spcAft>
              <a:buSzPts val="750"/>
              <a:buNone/>
              <a:defRPr sz="750"/>
            </a:lvl8pPr>
            <a:lvl9pPr indent="-228600" lvl="8" marL="4114800" algn="l">
              <a:lnSpc>
                <a:spcPct val="90000"/>
              </a:lnSpc>
              <a:spcBef>
                <a:spcPts val="300"/>
              </a:spcBef>
              <a:spcAft>
                <a:spcPts val="300"/>
              </a:spcAft>
              <a:buSzPts val="750"/>
              <a:buNone/>
              <a:defRPr sz="750"/>
            </a:lvl9pPr>
          </a:lstStyle>
          <a:p/>
        </p:txBody>
      </p:sp>
      <p:cxnSp>
        <p:nvCxnSpPr>
          <p:cNvPr id="372" name="Google Shape;372;p54"/>
          <p:cNvCxnSpPr/>
          <p:nvPr/>
        </p:nvCxnSpPr>
        <p:spPr>
          <a:xfrm rot="10800000">
            <a:off x="6290132" y="5264107"/>
            <a:ext cx="0" cy="914400"/>
          </a:xfrm>
          <a:prstGeom prst="straightConnector1">
            <a:avLst/>
          </a:prstGeom>
          <a:noFill/>
          <a:ln cap="flat" cmpd="sng" w="19050">
            <a:solidFill>
              <a:schemeClr val="accent2"/>
            </a:solidFill>
            <a:prstDash val="solid"/>
            <a:round/>
            <a:headEnd len="sm" w="sm" type="none"/>
            <a:tailEnd len="sm" w="sm" type="none"/>
          </a:ln>
        </p:spPr>
      </p:cxnSp>
      <p:pic>
        <p:nvPicPr>
          <p:cNvPr id="373" name="Google Shape;373;p54"/>
          <p:cNvPicPr preferRelativeResize="0"/>
          <p:nvPr/>
        </p:nvPicPr>
        <p:blipFill rotWithShape="1">
          <a:blip r:embed="rId2">
            <a:alphaModFix/>
          </a:blip>
          <a:srcRect b="0" l="0" r="0" t="0"/>
          <a:stretch/>
        </p:blipFill>
        <p:spPr>
          <a:xfrm>
            <a:off x="8643" y="5678841"/>
            <a:ext cx="784690" cy="799637"/>
          </a:xfrm>
          <a:prstGeom prst="rect">
            <a:avLst/>
          </a:prstGeom>
          <a:noFill/>
          <a:ln>
            <a:noFill/>
          </a:ln>
        </p:spPr>
      </p:pic>
      <p:pic>
        <p:nvPicPr>
          <p:cNvPr id="374" name="Google Shape;374;p54"/>
          <p:cNvPicPr preferRelativeResize="0"/>
          <p:nvPr/>
        </p:nvPicPr>
        <p:blipFill rotWithShape="1">
          <a:blip r:embed="rId3">
            <a:alphaModFix/>
          </a:blip>
          <a:srcRect b="0" l="0" r="0" t="0"/>
          <a:stretch/>
        </p:blipFill>
        <p:spPr>
          <a:xfrm>
            <a:off x="7562850" y="6092977"/>
            <a:ext cx="1295400" cy="247650"/>
          </a:xfrm>
          <a:prstGeom prst="rect">
            <a:avLst/>
          </a:prstGeom>
          <a:noFill/>
          <a:ln>
            <a:noFill/>
          </a:ln>
        </p:spPr>
      </p:pic>
      <p:sp>
        <p:nvSpPr>
          <p:cNvPr id="375" name="Google Shape;375;p54"/>
          <p:cNvSpPr txBox="1"/>
          <p:nvPr>
            <p:ph idx="10" type="dt"/>
          </p:nvPr>
        </p:nvSpPr>
        <p:spPr>
          <a:xfrm>
            <a:off x="863346" y="6470704"/>
            <a:ext cx="1615607"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6" name="Google Shape;376;p54"/>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7" name="Google Shape;377;p54"/>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78" name="Shape 378"/>
        <p:cNvGrpSpPr/>
        <p:nvPr/>
      </p:nvGrpSpPr>
      <p:grpSpPr>
        <a:xfrm>
          <a:off x="0" y="0"/>
          <a:ext cx="0" cy="0"/>
          <a:chOff x="0" y="0"/>
          <a:chExt cx="0" cy="0"/>
        </a:xfrm>
      </p:grpSpPr>
      <p:sp>
        <p:nvSpPr>
          <p:cNvPr id="379" name="Google Shape;379;p55"/>
          <p:cNvSpPr txBox="1"/>
          <p:nvPr>
            <p:ph type="title"/>
          </p:nvPr>
        </p:nvSpPr>
        <p:spPr>
          <a:xfrm>
            <a:off x="86334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0" name="Google Shape;380;p55"/>
          <p:cNvSpPr txBox="1"/>
          <p:nvPr>
            <p:ph idx="1" type="body"/>
          </p:nvPr>
        </p:nvSpPr>
        <p:spPr>
          <a:xfrm rot="5400000">
            <a:off x="2496694" y="652653"/>
            <a:ext cx="4023360" cy="7290053"/>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900"/>
              </a:spcBef>
              <a:spcAft>
                <a:spcPts val="0"/>
              </a:spcAft>
              <a:buSzPts val="1800"/>
              <a:buChar char=" "/>
              <a:defRPr/>
            </a:lvl1pPr>
            <a:lvl2pPr indent="-314325" lvl="1" marL="914400" algn="l">
              <a:lnSpc>
                <a:spcPct val="90000"/>
              </a:lnSpc>
              <a:spcBef>
                <a:spcPts val="150"/>
              </a:spcBef>
              <a:spcAft>
                <a:spcPts val="0"/>
              </a:spcAft>
              <a:buClr>
                <a:srgbClr val="A5A5A5"/>
              </a:buClr>
              <a:buSzPts val="1350"/>
              <a:buChar char="?"/>
              <a:defRPr/>
            </a:lvl2pPr>
            <a:lvl3pPr indent="-295275" lvl="2" marL="1371600" algn="l">
              <a:lnSpc>
                <a:spcPct val="90000"/>
              </a:lnSpc>
              <a:spcBef>
                <a:spcPts val="300"/>
              </a:spcBef>
              <a:spcAft>
                <a:spcPts val="0"/>
              </a:spcAft>
              <a:buClr>
                <a:srgbClr val="A5A5A5"/>
              </a:buClr>
              <a:buSzPts val="1050"/>
              <a:buChar char="?"/>
              <a:defRPr/>
            </a:lvl3pPr>
            <a:lvl4pPr indent="-295275" lvl="3" marL="1828800" algn="l">
              <a:lnSpc>
                <a:spcPct val="90000"/>
              </a:lnSpc>
              <a:spcBef>
                <a:spcPts val="300"/>
              </a:spcBef>
              <a:spcAft>
                <a:spcPts val="0"/>
              </a:spcAft>
              <a:buClr>
                <a:srgbClr val="A5A5A5"/>
              </a:buClr>
              <a:buSzPts val="1050"/>
              <a:buChar char="?"/>
              <a:defRPr/>
            </a:lvl4pPr>
            <a:lvl5pPr indent="-295275" lvl="4" marL="2286000" algn="l">
              <a:lnSpc>
                <a:spcPct val="90000"/>
              </a:lnSpc>
              <a:spcBef>
                <a:spcPts val="300"/>
              </a:spcBef>
              <a:spcAft>
                <a:spcPts val="0"/>
              </a:spcAft>
              <a:buClr>
                <a:srgbClr val="A5A5A5"/>
              </a:buClr>
              <a:buSzPts val="105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pic>
        <p:nvPicPr>
          <p:cNvPr id="381" name="Google Shape;381;p55"/>
          <p:cNvPicPr preferRelativeResize="0"/>
          <p:nvPr/>
        </p:nvPicPr>
        <p:blipFill rotWithShape="1">
          <a:blip r:embed="rId2">
            <a:alphaModFix/>
          </a:blip>
          <a:srcRect b="0" l="0" r="0" t="0"/>
          <a:stretch/>
        </p:blipFill>
        <p:spPr>
          <a:xfrm>
            <a:off x="7562850" y="6092977"/>
            <a:ext cx="1295400" cy="247650"/>
          </a:xfrm>
          <a:prstGeom prst="rect">
            <a:avLst/>
          </a:prstGeom>
          <a:noFill/>
          <a:ln>
            <a:noFill/>
          </a:ln>
        </p:spPr>
      </p:pic>
      <p:sp>
        <p:nvSpPr>
          <p:cNvPr id="382" name="Google Shape;382;p55"/>
          <p:cNvSpPr txBox="1"/>
          <p:nvPr>
            <p:ph idx="10" type="dt"/>
          </p:nvPr>
        </p:nvSpPr>
        <p:spPr>
          <a:xfrm>
            <a:off x="863346" y="6470704"/>
            <a:ext cx="1615607"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3" name="Google Shape;383;p55"/>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4" name="Google Shape;384;p55"/>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385" name="Shape 385"/>
        <p:cNvGrpSpPr/>
        <p:nvPr/>
      </p:nvGrpSpPr>
      <p:grpSpPr>
        <a:xfrm>
          <a:off x="0" y="0"/>
          <a:ext cx="0" cy="0"/>
          <a:chOff x="0" y="0"/>
          <a:chExt cx="0" cy="0"/>
        </a:xfrm>
      </p:grpSpPr>
      <p:sp>
        <p:nvSpPr>
          <p:cNvPr id="386" name="Google Shape;386;p56"/>
          <p:cNvSpPr txBox="1"/>
          <p:nvPr>
            <p:ph type="title"/>
          </p:nvPr>
        </p:nvSpPr>
        <p:spPr>
          <a:xfrm rot="5400000">
            <a:off x="4824413" y="2481263"/>
            <a:ext cx="5410200" cy="1971675"/>
          </a:xfrm>
          <a:prstGeom prst="rect">
            <a:avLst/>
          </a:prstGeom>
          <a:noFill/>
          <a:ln>
            <a:noFill/>
          </a:ln>
        </p:spPr>
        <p:txBody>
          <a:bodyPr anchorCtr="0" anchor="ctr" bIns="91425" lIns="45700" spcFirstLastPara="1" rIns="45700" wrap="square" tIns="91425">
            <a:normAutofit/>
          </a:bodyPr>
          <a:lstStyle>
            <a:lvl1pPr lvl="0" algn="l">
              <a:lnSpc>
                <a:spcPct val="80000"/>
              </a:lnSpc>
              <a:spcBef>
                <a:spcPts val="0"/>
              </a:spcBef>
              <a:spcAft>
                <a:spcPts val="0"/>
              </a:spcAft>
              <a:buClr>
                <a:srgbClr val="4641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7" name="Google Shape;387;p56"/>
          <p:cNvSpPr txBox="1"/>
          <p:nvPr>
            <p:ph idx="1" type="body"/>
          </p:nvPr>
        </p:nvSpPr>
        <p:spPr>
          <a:xfrm rot="5400000">
            <a:off x="881063" y="623888"/>
            <a:ext cx="5410200" cy="568642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900"/>
              </a:spcBef>
              <a:spcAft>
                <a:spcPts val="0"/>
              </a:spcAft>
              <a:buSzPts val="1800"/>
              <a:buChar char=" "/>
              <a:defRPr/>
            </a:lvl1pPr>
            <a:lvl2pPr indent="-314325" lvl="1" marL="914400" algn="l">
              <a:lnSpc>
                <a:spcPct val="90000"/>
              </a:lnSpc>
              <a:spcBef>
                <a:spcPts val="150"/>
              </a:spcBef>
              <a:spcAft>
                <a:spcPts val="0"/>
              </a:spcAft>
              <a:buClr>
                <a:srgbClr val="7F7F7F"/>
              </a:buClr>
              <a:buSzPts val="1350"/>
              <a:buChar char="?"/>
              <a:defRPr/>
            </a:lvl2pPr>
            <a:lvl3pPr indent="-295275" lvl="2" marL="1371600" algn="l">
              <a:lnSpc>
                <a:spcPct val="90000"/>
              </a:lnSpc>
              <a:spcBef>
                <a:spcPts val="300"/>
              </a:spcBef>
              <a:spcAft>
                <a:spcPts val="0"/>
              </a:spcAft>
              <a:buClr>
                <a:srgbClr val="7F7F7F"/>
              </a:buClr>
              <a:buSzPts val="1050"/>
              <a:buChar char="?"/>
              <a:defRPr/>
            </a:lvl3pPr>
            <a:lvl4pPr indent="-295275" lvl="3" marL="1828800" algn="l">
              <a:lnSpc>
                <a:spcPct val="90000"/>
              </a:lnSpc>
              <a:spcBef>
                <a:spcPts val="300"/>
              </a:spcBef>
              <a:spcAft>
                <a:spcPts val="0"/>
              </a:spcAft>
              <a:buClr>
                <a:srgbClr val="7F7F7F"/>
              </a:buClr>
              <a:buSzPts val="1050"/>
              <a:buChar char="?"/>
              <a:defRPr/>
            </a:lvl4pPr>
            <a:lvl5pPr indent="-295275" lvl="4" marL="2286000" algn="l">
              <a:lnSpc>
                <a:spcPct val="90000"/>
              </a:lnSpc>
              <a:spcBef>
                <a:spcPts val="300"/>
              </a:spcBef>
              <a:spcAft>
                <a:spcPts val="0"/>
              </a:spcAft>
              <a:buClr>
                <a:srgbClr val="7F7F7F"/>
              </a:buClr>
              <a:buSzPts val="105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cxnSp>
        <p:nvCxnSpPr>
          <p:cNvPr id="388" name="Google Shape;388;p56"/>
          <p:cNvCxnSpPr/>
          <p:nvPr/>
        </p:nvCxnSpPr>
        <p:spPr>
          <a:xfrm rot="10800000">
            <a:off x="7543800" y="59263"/>
            <a:ext cx="0" cy="914400"/>
          </a:xfrm>
          <a:prstGeom prst="straightConnector1">
            <a:avLst/>
          </a:prstGeom>
          <a:noFill/>
          <a:ln cap="flat" cmpd="sng" w="19050">
            <a:solidFill>
              <a:schemeClr val="accent2"/>
            </a:solidFill>
            <a:prstDash val="solid"/>
            <a:round/>
            <a:headEnd len="sm" w="sm" type="none"/>
            <a:tailEnd len="sm" w="sm" type="none"/>
          </a:ln>
        </p:spPr>
      </p:cxnSp>
      <p:pic>
        <p:nvPicPr>
          <p:cNvPr id="389" name="Google Shape;389;p56"/>
          <p:cNvPicPr preferRelativeResize="0"/>
          <p:nvPr/>
        </p:nvPicPr>
        <p:blipFill rotWithShape="1">
          <a:blip r:embed="rId2">
            <a:alphaModFix/>
          </a:blip>
          <a:srcRect b="0" l="0" r="0" t="0"/>
          <a:stretch/>
        </p:blipFill>
        <p:spPr>
          <a:xfrm rot="5400000">
            <a:off x="8643" y="2491"/>
            <a:ext cx="784690" cy="799637"/>
          </a:xfrm>
          <a:prstGeom prst="rect">
            <a:avLst/>
          </a:prstGeom>
          <a:noFill/>
          <a:ln>
            <a:noFill/>
          </a:ln>
        </p:spPr>
      </p:pic>
      <p:pic>
        <p:nvPicPr>
          <p:cNvPr id="390" name="Google Shape;390;p56"/>
          <p:cNvPicPr preferRelativeResize="0"/>
          <p:nvPr/>
        </p:nvPicPr>
        <p:blipFill rotWithShape="1">
          <a:blip r:embed="rId3">
            <a:alphaModFix/>
          </a:blip>
          <a:srcRect b="0" l="0" r="0" t="0"/>
          <a:stretch/>
        </p:blipFill>
        <p:spPr>
          <a:xfrm rot="5400000">
            <a:off x="-85725" y="5541699"/>
            <a:ext cx="1295400" cy="247650"/>
          </a:xfrm>
          <a:prstGeom prst="rect">
            <a:avLst/>
          </a:prstGeom>
          <a:noFill/>
          <a:ln>
            <a:noFill/>
          </a:ln>
        </p:spPr>
      </p:pic>
      <p:sp>
        <p:nvSpPr>
          <p:cNvPr id="391" name="Google Shape;391;p56"/>
          <p:cNvSpPr txBox="1"/>
          <p:nvPr>
            <p:ph idx="10" type="dt"/>
          </p:nvPr>
        </p:nvSpPr>
        <p:spPr>
          <a:xfrm rot="5400000">
            <a:off x="-807882" y="2087885"/>
            <a:ext cx="2154143" cy="2057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2" name="Google Shape;392;p56"/>
          <p:cNvSpPr txBox="1"/>
          <p:nvPr>
            <p:ph idx="11" type="ftr"/>
          </p:nvPr>
        </p:nvSpPr>
        <p:spPr>
          <a:xfrm rot="5400000">
            <a:off x="-1122521" y="2674355"/>
            <a:ext cx="3327083" cy="20574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3" name="Google Shape;393;p56"/>
          <p:cNvSpPr txBox="1"/>
          <p:nvPr>
            <p:ph idx="12" type="sldNum"/>
          </p:nvPr>
        </p:nvSpPr>
        <p:spPr>
          <a:xfrm rot="5400000">
            <a:off x="-217644" y="3851063"/>
            <a:ext cx="973667" cy="20574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04" name="Shape 404"/>
        <p:cNvGrpSpPr/>
        <p:nvPr/>
      </p:nvGrpSpPr>
      <p:grpSpPr>
        <a:xfrm>
          <a:off x="0" y="0"/>
          <a:ext cx="0" cy="0"/>
          <a:chOff x="0" y="0"/>
          <a:chExt cx="0" cy="0"/>
        </a:xfrm>
      </p:grpSpPr>
      <p:sp>
        <p:nvSpPr>
          <p:cNvPr id="405" name="Google Shape;405;p58"/>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6" name="Google Shape;406;p58"/>
          <p:cNvSpPr txBox="1"/>
          <p:nvPr>
            <p:ph idx="1" type="body"/>
          </p:nvPr>
        </p:nvSpPr>
        <p:spPr>
          <a:xfrm>
            <a:off x="822960" y="1845735"/>
            <a:ext cx="754380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407" name="Google Shape;407;p58"/>
          <p:cNvSpPr txBox="1"/>
          <p:nvPr>
            <p:ph idx="10" type="dt"/>
          </p:nvPr>
        </p:nvSpPr>
        <p:spPr>
          <a:xfrm>
            <a:off x="822961" y="6459785"/>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8" name="Google Shape;408;p58"/>
          <p:cNvSpPr txBox="1"/>
          <p:nvPr>
            <p:ph idx="11" type="ftr"/>
          </p:nvPr>
        </p:nvSpPr>
        <p:spPr>
          <a:xfrm>
            <a:off x="2764639" y="6459785"/>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9" name="Google Shape;409;p58"/>
          <p:cNvSpPr txBox="1"/>
          <p:nvPr>
            <p:ph idx="12" type="sldNum"/>
          </p:nvPr>
        </p:nvSpPr>
        <p:spPr>
          <a:xfrm>
            <a:off x="7425344" y="6459785"/>
            <a:ext cx="9840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10" name="Google Shape;410;p58"/>
          <p:cNvPicPr preferRelativeResize="0"/>
          <p:nvPr/>
        </p:nvPicPr>
        <p:blipFill rotWithShape="1">
          <a:blip r:embed="rId2">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1" name="Shape 411"/>
        <p:cNvGrpSpPr/>
        <p:nvPr/>
      </p:nvGrpSpPr>
      <p:grpSpPr>
        <a:xfrm>
          <a:off x="0" y="0"/>
          <a:ext cx="0" cy="0"/>
          <a:chOff x="0" y="0"/>
          <a:chExt cx="0" cy="0"/>
        </a:xfrm>
      </p:grpSpPr>
      <p:sp>
        <p:nvSpPr>
          <p:cNvPr id="412" name="Google Shape;412;p59"/>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3" name="Google Shape;413;p59"/>
          <p:cNvSpPr txBox="1"/>
          <p:nvPr>
            <p:ph idx="10" type="dt"/>
          </p:nvPr>
        </p:nvSpPr>
        <p:spPr>
          <a:xfrm>
            <a:off x="822961" y="6459785"/>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4" name="Google Shape;414;p59"/>
          <p:cNvSpPr txBox="1"/>
          <p:nvPr>
            <p:ph idx="11" type="ftr"/>
          </p:nvPr>
        </p:nvSpPr>
        <p:spPr>
          <a:xfrm>
            <a:off x="2764639" y="6459785"/>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5" name="Google Shape;415;p59"/>
          <p:cNvSpPr txBox="1"/>
          <p:nvPr>
            <p:ph idx="12" type="sldNum"/>
          </p:nvPr>
        </p:nvSpPr>
        <p:spPr>
          <a:xfrm>
            <a:off x="7425344" y="6459785"/>
            <a:ext cx="9840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16" name="Google Shape;416;p59"/>
          <p:cNvPicPr preferRelativeResize="0"/>
          <p:nvPr/>
        </p:nvPicPr>
        <p:blipFill rotWithShape="1">
          <a:blip r:embed="rId2">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417" name="Shape 417"/>
        <p:cNvGrpSpPr/>
        <p:nvPr/>
      </p:nvGrpSpPr>
      <p:grpSpPr>
        <a:xfrm>
          <a:off x="0" y="0"/>
          <a:ext cx="0" cy="0"/>
          <a:chOff x="0" y="0"/>
          <a:chExt cx="0" cy="0"/>
        </a:xfrm>
      </p:grpSpPr>
      <p:sp>
        <p:nvSpPr>
          <p:cNvPr id="418" name="Google Shape;418;p60"/>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60"/>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60"/>
          <p:cNvSpPr txBox="1"/>
          <p:nvPr>
            <p:ph idx="10" type="dt"/>
          </p:nvPr>
        </p:nvSpPr>
        <p:spPr>
          <a:xfrm>
            <a:off x="822961" y="6459785"/>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1" name="Google Shape;421;p60"/>
          <p:cNvSpPr txBox="1"/>
          <p:nvPr>
            <p:ph idx="11" type="ftr"/>
          </p:nvPr>
        </p:nvSpPr>
        <p:spPr>
          <a:xfrm>
            <a:off x="2764639" y="6459785"/>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2" name="Google Shape;422;p60"/>
          <p:cNvSpPr txBox="1"/>
          <p:nvPr>
            <p:ph idx="12" type="sldNum"/>
          </p:nvPr>
        </p:nvSpPr>
        <p:spPr>
          <a:xfrm>
            <a:off x="7425344" y="6459785"/>
            <a:ext cx="9840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23" name="Google Shape;423;p60"/>
          <p:cNvPicPr preferRelativeResize="0"/>
          <p:nvPr/>
        </p:nvPicPr>
        <p:blipFill rotWithShape="1">
          <a:blip r:embed="rId2">
            <a:alphaModFix/>
          </a:blip>
          <a:srcRect b="0" l="0" r="0" t="0"/>
          <a:stretch/>
        </p:blipFill>
        <p:spPr>
          <a:xfrm>
            <a:off x="8643" y="5678841"/>
            <a:ext cx="784690" cy="799637"/>
          </a:xfrm>
          <a:prstGeom prst="rect">
            <a:avLst/>
          </a:prstGeom>
          <a:noFill/>
          <a:ln>
            <a:noFill/>
          </a:ln>
        </p:spPr>
      </p:pic>
      <p:pic>
        <p:nvPicPr>
          <p:cNvPr id="424" name="Google Shape;424;p60"/>
          <p:cNvPicPr preferRelativeResize="0"/>
          <p:nvPr/>
        </p:nvPicPr>
        <p:blipFill rotWithShape="1">
          <a:blip r:embed="rId3">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425" name="Shape 425"/>
        <p:cNvGrpSpPr/>
        <p:nvPr/>
      </p:nvGrpSpPr>
      <p:grpSpPr>
        <a:xfrm>
          <a:off x="0" y="0"/>
          <a:ext cx="0" cy="0"/>
          <a:chOff x="0" y="0"/>
          <a:chExt cx="0" cy="0"/>
        </a:xfrm>
      </p:grpSpPr>
      <p:sp>
        <p:nvSpPr>
          <p:cNvPr id="426" name="Google Shape;426;p61"/>
          <p:cNvSpPr/>
          <p:nvPr/>
        </p:nvSpPr>
        <p:spPr>
          <a:xfrm>
            <a:off x="13" y="0"/>
            <a:ext cx="3038093"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61"/>
          <p:cNvSpPr/>
          <p:nvPr/>
        </p:nvSpPr>
        <p:spPr>
          <a:xfrm>
            <a:off x="3030053" y="0"/>
            <a:ext cx="48006"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61"/>
          <p:cNvSpPr txBox="1"/>
          <p:nvPr>
            <p:ph type="title"/>
          </p:nvPr>
        </p:nvSpPr>
        <p:spPr>
          <a:xfrm>
            <a:off x="342900" y="594359"/>
            <a:ext cx="24003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2700"/>
              <a:buFont typeface="Calibri"/>
              <a:buNone/>
              <a:defRPr b="0" sz="27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9" name="Google Shape;429;p61"/>
          <p:cNvSpPr txBox="1"/>
          <p:nvPr>
            <p:ph idx="1" type="body"/>
          </p:nvPr>
        </p:nvSpPr>
        <p:spPr>
          <a:xfrm>
            <a:off x="3600450" y="731520"/>
            <a:ext cx="486918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430" name="Google Shape;430;p61"/>
          <p:cNvSpPr txBox="1"/>
          <p:nvPr>
            <p:ph idx="2" type="body"/>
          </p:nvPr>
        </p:nvSpPr>
        <p:spPr>
          <a:xfrm>
            <a:off x="342900" y="2926080"/>
            <a:ext cx="24003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900"/>
              </a:spcBef>
              <a:spcAft>
                <a:spcPts val="0"/>
              </a:spcAft>
              <a:buSzPts val="1125"/>
              <a:buNone/>
              <a:defRPr sz="1125">
                <a:solidFill>
                  <a:srgbClr val="FFFFFF"/>
                </a:solidFill>
              </a:defRPr>
            </a:lvl1pPr>
            <a:lvl2pPr indent="-228600" lvl="1" marL="914400" algn="l">
              <a:lnSpc>
                <a:spcPct val="90000"/>
              </a:lnSpc>
              <a:spcBef>
                <a:spcPts val="150"/>
              </a:spcBef>
              <a:spcAft>
                <a:spcPts val="0"/>
              </a:spcAft>
              <a:buSzPts val="900"/>
              <a:buNone/>
              <a:defRPr sz="900"/>
            </a:lvl2pPr>
            <a:lvl3pPr indent="-228600" lvl="2" marL="1371600" algn="l">
              <a:lnSpc>
                <a:spcPct val="90000"/>
              </a:lnSpc>
              <a:spcBef>
                <a:spcPts val="300"/>
              </a:spcBef>
              <a:spcAft>
                <a:spcPts val="0"/>
              </a:spcAft>
              <a:buSzPts val="750"/>
              <a:buNone/>
              <a:defRPr sz="750"/>
            </a:lvl3pPr>
            <a:lvl4pPr indent="-228600" lvl="3" marL="1828800" algn="l">
              <a:lnSpc>
                <a:spcPct val="90000"/>
              </a:lnSpc>
              <a:spcBef>
                <a:spcPts val="300"/>
              </a:spcBef>
              <a:spcAft>
                <a:spcPts val="0"/>
              </a:spcAft>
              <a:buSzPts val="675"/>
              <a:buNone/>
              <a:defRPr sz="675"/>
            </a:lvl4pPr>
            <a:lvl5pPr indent="-228600" lvl="4" marL="2286000" algn="l">
              <a:lnSpc>
                <a:spcPct val="90000"/>
              </a:lnSpc>
              <a:spcBef>
                <a:spcPts val="300"/>
              </a:spcBef>
              <a:spcAft>
                <a:spcPts val="0"/>
              </a:spcAft>
              <a:buSzPts val="675"/>
              <a:buNone/>
              <a:defRPr sz="675"/>
            </a:lvl5pPr>
            <a:lvl6pPr indent="-228600" lvl="5" marL="2743200" algn="l">
              <a:lnSpc>
                <a:spcPct val="90000"/>
              </a:lnSpc>
              <a:spcBef>
                <a:spcPts val="300"/>
              </a:spcBef>
              <a:spcAft>
                <a:spcPts val="0"/>
              </a:spcAft>
              <a:buSzPts val="675"/>
              <a:buNone/>
              <a:defRPr sz="675"/>
            </a:lvl6pPr>
            <a:lvl7pPr indent="-228600" lvl="6" marL="3200400" algn="l">
              <a:lnSpc>
                <a:spcPct val="90000"/>
              </a:lnSpc>
              <a:spcBef>
                <a:spcPts val="300"/>
              </a:spcBef>
              <a:spcAft>
                <a:spcPts val="0"/>
              </a:spcAft>
              <a:buSzPts val="675"/>
              <a:buNone/>
              <a:defRPr sz="675"/>
            </a:lvl7pPr>
            <a:lvl8pPr indent="-228600" lvl="7" marL="3657600" algn="l">
              <a:lnSpc>
                <a:spcPct val="90000"/>
              </a:lnSpc>
              <a:spcBef>
                <a:spcPts val="300"/>
              </a:spcBef>
              <a:spcAft>
                <a:spcPts val="0"/>
              </a:spcAft>
              <a:buSzPts val="675"/>
              <a:buNone/>
              <a:defRPr sz="675"/>
            </a:lvl8pPr>
            <a:lvl9pPr indent="-228600" lvl="8" marL="4114800" algn="l">
              <a:lnSpc>
                <a:spcPct val="90000"/>
              </a:lnSpc>
              <a:spcBef>
                <a:spcPts val="300"/>
              </a:spcBef>
              <a:spcAft>
                <a:spcPts val="300"/>
              </a:spcAft>
              <a:buSzPts val="675"/>
              <a:buNone/>
              <a:defRPr sz="675"/>
            </a:lvl9pPr>
          </a:lstStyle>
          <a:p/>
        </p:txBody>
      </p:sp>
      <p:sp>
        <p:nvSpPr>
          <p:cNvPr id="431" name="Google Shape;431;p61"/>
          <p:cNvSpPr txBox="1"/>
          <p:nvPr>
            <p:ph idx="10" type="dt"/>
          </p:nvPr>
        </p:nvSpPr>
        <p:spPr>
          <a:xfrm>
            <a:off x="349134" y="6459785"/>
            <a:ext cx="196388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2" name="Google Shape;432;p61"/>
          <p:cNvSpPr txBox="1"/>
          <p:nvPr>
            <p:ph idx="11" type="ftr"/>
          </p:nvPr>
        </p:nvSpPr>
        <p:spPr>
          <a:xfrm>
            <a:off x="3600450" y="6459785"/>
            <a:ext cx="34861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3" name="Google Shape;433;p61"/>
          <p:cNvSpPr txBox="1"/>
          <p:nvPr>
            <p:ph idx="12" type="sldNum"/>
          </p:nvPr>
        </p:nvSpPr>
        <p:spPr>
          <a:xfrm>
            <a:off x="7425344" y="6459785"/>
            <a:ext cx="9840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34" name="Google Shape;434;p61"/>
          <p:cNvPicPr preferRelativeResize="0"/>
          <p:nvPr/>
        </p:nvPicPr>
        <p:blipFill rotWithShape="1">
          <a:blip r:embed="rId2">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5" name="Shape 435"/>
        <p:cNvGrpSpPr/>
        <p:nvPr/>
      </p:nvGrpSpPr>
      <p:grpSpPr>
        <a:xfrm>
          <a:off x="0" y="0"/>
          <a:ext cx="0" cy="0"/>
          <a:chOff x="0" y="0"/>
          <a:chExt cx="0" cy="0"/>
        </a:xfrm>
      </p:grpSpPr>
      <p:sp>
        <p:nvSpPr>
          <p:cNvPr id="436" name="Google Shape;436;p62"/>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7" name="Google Shape;437;p62"/>
          <p:cNvSpPr txBox="1"/>
          <p:nvPr>
            <p:ph idx="1" type="body"/>
          </p:nvPr>
        </p:nvSpPr>
        <p:spPr>
          <a:xfrm>
            <a:off x="822959" y="1845735"/>
            <a:ext cx="370332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438" name="Google Shape;438;p62"/>
          <p:cNvSpPr txBox="1"/>
          <p:nvPr>
            <p:ph idx="2" type="body"/>
          </p:nvPr>
        </p:nvSpPr>
        <p:spPr>
          <a:xfrm>
            <a:off x="4663440" y="1845735"/>
            <a:ext cx="370332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439" name="Google Shape;439;p62"/>
          <p:cNvSpPr txBox="1"/>
          <p:nvPr>
            <p:ph idx="10" type="dt"/>
          </p:nvPr>
        </p:nvSpPr>
        <p:spPr>
          <a:xfrm>
            <a:off x="822961" y="6459785"/>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0" name="Google Shape;440;p62"/>
          <p:cNvSpPr txBox="1"/>
          <p:nvPr>
            <p:ph idx="11" type="ftr"/>
          </p:nvPr>
        </p:nvSpPr>
        <p:spPr>
          <a:xfrm>
            <a:off x="2764639" y="6459785"/>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1" name="Google Shape;441;p62"/>
          <p:cNvSpPr txBox="1"/>
          <p:nvPr>
            <p:ph idx="12" type="sldNum"/>
          </p:nvPr>
        </p:nvSpPr>
        <p:spPr>
          <a:xfrm>
            <a:off x="7425344" y="6459785"/>
            <a:ext cx="9840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42" name="Google Shape;442;p62"/>
          <p:cNvPicPr preferRelativeResize="0"/>
          <p:nvPr/>
        </p:nvPicPr>
        <p:blipFill rotWithShape="1">
          <a:blip r:embed="rId2">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443" name="Shape 443"/>
        <p:cNvGrpSpPr/>
        <p:nvPr/>
      </p:nvGrpSpPr>
      <p:grpSpPr>
        <a:xfrm>
          <a:off x="0" y="0"/>
          <a:ext cx="0" cy="0"/>
          <a:chOff x="0" y="0"/>
          <a:chExt cx="0" cy="0"/>
        </a:xfrm>
      </p:grpSpPr>
      <p:sp>
        <p:nvSpPr>
          <p:cNvPr id="444" name="Google Shape;444;p63"/>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63"/>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63"/>
          <p:cNvSpPr txBox="1"/>
          <p:nvPr>
            <p:ph type="ctrTitle"/>
          </p:nvPr>
        </p:nvSpPr>
        <p:spPr>
          <a:xfrm>
            <a:off x="822960" y="758952"/>
            <a:ext cx="75438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6000"/>
              <a:buFont typeface="Calibri"/>
              <a:buNone/>
              <a:defRPr sz="6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7" name="Google Shape;447;p63"/>
          <p:cNvSpPr txBox="1"/>
          <p:nvPr>
            <p:ph idx="1" type="subTitle"/>
          </p:nvPr>
        </p:nvSpPr>
        <p:spPr>
          <a:xfrm>
            <a:off x="825038" y="4455621"/>
            <a:ext cx="75438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900"/>
              </a:spcBef>
              <a:spcAft>
                <a:spcPts val="0"/>
              </a:spcAft>
              <a:buSzPts val="1800"/>
              <a:buNone/>
              <a:defRPr sz="1800" cap="none">
                <a:solidFill>
                  <a:schemeClr val="dk2"/>
                </a:solidFill>
                <a:latin typeface="Calibri"/>
                <a:ea typeface="Calibri"/>
                <a:cs typeface="Calibri"/>
                <a:sym typeface="Calibri"/>
              </a:defRPr>
            </a:lvl1pPr>
            <a:lvl2pPr lvl="1" algn="ctr">
              <a:lnSpc>
                <a:spcPct val="90000"/>
              </a:lnSpc>
              <a:spcBef>
                <a:spcPts val="150"/>
              </a:spcBef>
              <a:spcAft>
                <a:spcPts val="0"/>
              </a:spcAft>
              <a:buSzPts val="1800"/>
              <a:buNone/>
              <a:defRPr sz="1800"/>
            </a:lvl2pPr>
            <a:lvl3pPr lvl="2" algn="ctr">
              <a:lnSpc>
                <a:spcPct val="90000"/>
              </a:lnSpc>
              <a:spcBef>
                <a:spcPts val="300"/>
              </a:spcBef>
              <a:spcAft>
                <a:spcPts val="0"/>
              </a:spcAft>
              <a:buSzPts val="1800"/>
              <a:buNone/>
              <a:defRPr sz="1800"/>
            </a:lvl3pPr>
            <a:lvl4pPr lvl="3" algn="ctr">
              <a:lnSpc>
                <a:spcPct val="90000"/>
              </a:lnSpc>
              <a:spcBef>
                <a:spcPts val="300"/>
              </a:spcBef>
              <a:spcAft>
                <a:spcPts val="0"/>
              </a:spcAft>
              <a:buSzPts val="1500"/>
              <a:buNone/>
              <a:defRPr sz="1500"/>
            </a:lvl4pPr>
            <a:lvl5pPr lvl="4" algn="ctr">
              <a:lnSpc>
                <a:spcPct val="90000"/>
              </a:lnSpc>
              <a:spcBef>
                <a:spcPts val="300"/>
              </a:spcBef>
              <a:spcAft>
                <a:spcPts val="0"/>
              </a:spcAft>
              <a:buSzPts val="1500"/>
              <a:buNone/>
              <a:defRPr sz="1500"/>
            </a:lvl5pPr>
            <a:lvl6pPr lvl="5" algn="ctr">
              <a:lnSpc>
                <a:spcPct val="90000"/>
              </a:lnSpc>
              <a:spcBef>
                <a:spcPts val="300"/>
              </a:spcBef>
              <a:spcAft>
                <a:spcPts val="0"/>
              </a:spcAft>
              <a:buSzPts val="1500"/>
              <a:buNone/>
              <a:defRPr sz="1500"/>
            </a:lvl6pPr>
            <a:lvl7pPr lvl="6" algn="ctr">
              <a:lnSpc>
                <a:spcPct val="90000"/>
              </a:lnSpc>
              <a:spcBef>
                <a:spcPts val="300"/>
              </a:spcBef>
              <a:spcAft>
                <a:spcPts val="0"/>
              </a:spcAft>
              <a:buSzPts val="1500"/>
              <a:buNone/>
              <a:defRPr sz="1500"/>
            </a:lvl7pPr>
            <a:lvl8pPr lvl="7" algn="ctr">
              <a:lnSpc>
                <a:spcPct val="90000"/>
              </a:lnSpc>
              <a:spcBef>
                <a:spcPts val="300"/>
              </a:spcBef>
              <a:spcAft>
                <a:spcPts val="0"/>
              </a:spcAft>
              <a:buSzPts val="1500"/>
              <a:buNone/>
              <a:defRPr sz="1500"/>
            </a:lvl8pPr>
            <a:lvl9pPr lvl="8" algn="ctr">
              <a:lnSpc>
                <a:spcPct val="90000"/>
              </a:lnSpc>
              <a:spcBef>
                <a:spcPts val="300"/>
              </a:spcBef>
              <a:spcAft>
                <a:spcPts val="300"/>
              </a:spcAft>
              <a:buSzPts val="1500"/>
              <a:buNone/>
              <a:defRPr sz="1500"/>
            </a:lvl9pPr>
          </a:lstStyle>
          <a:p/>
        </p:txBody>
      </p:sp>
      <p:sp>
        <p:nvSpPr>
          <p:cNvPr id="448" name="Google Shape;448;p63"/>
          <p:cNvSpPr txBox="1"/>
          <p:nvPr>
            <p:ph idx="10" type="dt"/>
          </p:nvPr>
        </p:nvSpPr>
        <p:spPr>
          <a:xfrm>
            <a:off x="822961" y="6459785"/>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9" name="Google Shape;449;p63"/>
          <p:cNvSpPr txBox="1"/>
          <p:nvPr>
            <p:ph idx="11" type="ftr"/>
          </p:nvPr>
        </p:nvSpPr>
        <p:spPr>
          <a:xfrm>
            <a:off x="2764639" y="6459785"/>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0" name="Google Shape;450;p63"/>
          <p:cNvSpPr txBox="1"/>
          <p:nvPr>
            <p:ph idx="12" type="sldNum"/>
          </p:nvPr>
        </p:nvSpPr>
        <p:spPr>
          <a:xfrm>
            <a:off x="7425344" y="6459785"/>
            <a:ext cx="9840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451" name="Google Shape;451;p63"/>
          <p:cNvCxnSpPr/>
          <p:nvPr/>
        </p:nvCxnSpPr>
        <p:spPr>
          <a:xfrm>
            <a:off x="905744" y="4343400"/>
            <a:ext cx="7406640" cy="0"/>
          </a:xfrm>
          <a:prstGeom prst="straightConnector1">
            <a:avLst/>
          </a:prstGeom>
          <a:noFill/>
          <a:ln cap="flat" cmpd="sng" w="9525">
            <a:solidFill>
              <a:srgbClr val="7F7F7F"/>
            </a:solidFill>
            <a:prstDash val="solid"/>
            <a:round/>
            <a:headEnd len="sm" w="sm" type="none"/>
            <a:tailEnd len="sm" w="sm" type="none"/>
          </a:ln>
        </p:spPr>
      </p:cxnSp>
      <p:sp>
        <p:nvSpPr>
          <p:cNvPr id="452" name="Google Shape;452;p63"/>
          <p:cNvSpPr/>
          <p:nvPr/>
        </p:nvSpPr>
        <p:spPr>
          <a:xfrm>
            <a:off x="0" y="0"/>
            <a:ext cx="9144000" cy="4572000"/>
          </a:xfrm>
          <a:prstGeom prst="rect">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53" name="Google Shape;453;p63"/>
          <p:cNvPicPr preferRelativeResize="0"/>
          <p:nvPr/>
        </p:nvPicPr>
        <p:blipFill rotWithShape="1">
          <a:blip r:embed="rId2">
            <a:alphaModFix/>
          </a:blip>
          <a:srcRect b="0" l="0" r="0" t="0"/>
          <a:stretch/>
        </p:blipFill>
        <p:spPr>
          <a:xfrm>
            <a:off x="8643" y="5678841"/>
            <a:ext cx="784690" cy="799637"/>
          </a:xfrm>
          <a:prstGeom prst="rect">
            <a:avLst/>
          </a:prstGeom>
          <a:noFill/>
          <a:ln>
            <a:noFill/>
          </a:ln>
        </p:spPr>
      </p:pic>
      <p:pic>
        <p:nvPicPr>
          <p:cNvPr id="454" name="Google Shape;454;p63"/>
          <p:cNvPicPr preferRelativeResize="0"/>
          <p:nvPr/>
        </p:nvPicPr>
        <p:blipFill rotWithShape="1">
          <a:blip r:embed="rId3">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455" name="Shape 455"/>
        <p:cNvGrpSpPr/>
        <p:nvPr/>
      </p:nvGrpSpPr>
      <p:grpSpPr>
        <a:xfrm>
          <a:off x="0" y="0"/>
          <a:ext cx="0" cy="0"/>
          <a:chOff x="0" y="0"/>
          <a:chExt cx="0" cy="0"/>
        </a:xfrm>
      </p:grpSpPr>
      <p:sp>
        <p:nvSpPr>
          <p:cNvPr id="456" name="Google Shape;456;p64"/>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64"/>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64"/>
          <p:cNvSpPr txBox="1"/>
          <p:nvPr>
            <p:ph type="title"/>
          </p:nvPr>
        </p:nvSpPr>
        <p:spPr>
          <a:xfrm>
            <a:off x="822960" y="758952"/>
            <a:ext cx="75438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6000"/>
              <a:buFont typeface="Calibri"/>
              <a:buNone/>
              <a:defRPr b="0" sz="6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9" name="Google Shape;459;p64"/>
          <p:cNvSpPr txBox="1"/>
          <p:nvPr>
            <p:ph idx="1" type="body"/>
          </p:nvPr>
        </p:nvSpPr>
        <p:spPr>
          <a:xfrm>
            <a:off x="822960" y="4453128"/>
            <a:ext cx="75438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900"/>
              </a:spcBef>
              <a:spcAft>
                <a:spcPts val="0"/>
              </a:spcAft>
              <a:buSzPts val="1800"/>
              <a:buNone/>
              <a:defRPr sz="1800" cap="none">
                <a:solidFill>
                  <a:schemeClr val="dk2"/>
                </a:solidFill>
                <a:latin typeface="Calibri"/>
                <a:ea typeface="Calibri"/>
                <a:cs typeface="Calibri"/>
                <a:sym typeface="Calibri"/>
              </a:defRPr>
            </a:lvl1pPr>
            <a:lvl2pPr indent="-228600" lvl="1" marL="914400" algn="l">
              <a:lnSpc>
                <a:spcPct val="90000"/>
              </a:lnSpc>
              <a:spcBef>
                <a:spcPts val="150"/>
              </a:spcBef>
              <a:spcAft>
                <a:spcPts val="0"/>
              </a:spcAft>
              <a:buSzPts val="1350"/>
              <a:buNone/>
              <a:defRPr sz="1350">
                <a:solidFill>
                  <a:srgbClr val="888888"/>
                </a:solidFill>
              </a:defRPr>
            </a:lvl2pPr>
            <a:lvl3pPr indent="-228600" lvl="2" marL="1371600" algn="l">
              <a:lnSpc>
                <a:spcPct val="90000"/>
              </a:lnSpc>
              <a:spcBef>
                <a:spcPts val="300"/>
              </a:spcBef>
              <a:spcAft>
                <a:spcPts val="0"/>
              </a:spcAft>
              <a:buSzPts val="1200"/>
              <a:buNone/>
              <a:defRPr sz="1200">
                <a:solidFill>
                  <a:srgbClr val="888888"/>
                </a:solidFill>
              </a:defRPr>
            </a:lvl3pPr>
            <a:lvl4pPr indent="-228600" lvl="3" marL="1828800" algn="l">
              <a:lnSpc>
                <a:spcPct val="90000"/>
              </a:lnSpc>
              <a:spcBef>
                <a:spcPts val="300"/>
              </a:spcBef>
              <a:spcAft>
                <a:spcPts val="0"/>
              </a:spcAft>
              <a:buSzPts val="1050"/>
              <a:buNone/>
              <a:defRPr sz="1050">
                <a:solidFill>
                  <a:srgbClr val="888888"/>
                </a:solidFill>
              </a:defRPr>
            </a:lvl4pPr>
            <a:lvl5pPr indent="-228600" lvl="4" marL="2286000" algn="l">
              <a:lnSpc>
                <a:spcPct val="90000"/>
              </a:lnSpc>
              <a:spcBef>
                <a:spcPts val="300"/>
              </a:spcBef>
              <a:spcAft>
                <a:spcPts val="0"/>
              </a:spcAft>
              <a:buSzPts val="1050"/>
              <a:buNone/>
              <a:defRPr sz="1050">
                <a:solidFill>
                  <a:srgbClr val="888888"/>
                </a:solidFill>
              </a:defRPr>
            </a:lvl5pPr>
            <a:lvl6pPr indent="-228600" lvl="5" marL="2743200" algn="l">
              <a:lnSpc>
                <a:spcPct val="90000"/>
              </a:lnSpc>
              <a:spcBef>
                <a:spcPts val="300"/>
              </a:spcBef>
              <a:spcAft>
                <a:spcPts val="0"/>
              </a:spcAft>
              <a:buSzPts val="1050"/>
              <a:buNone/>
              <a:defRPr sz="1050">
                <a:solidFill>
                  <a:srgbClr val="888888"/>
                </a:solidFill>
              </a:defRPr>
            </a:lvl6pPr>
            <a:lvl7pPr indent="-228600" lvl="6" marL="3200400" algn="l">
              <a:lnSpc>
                <a:spcPct val="90000"/>
              </a:lnSpc>
              <a:spcBef>
                <a:spcPts val="300"/>
              </a:spcBef>
              <a:spcAft>
                <a:spcPts val="0"/>
              </a:spcAft>
              <a:buSzPts val="1050"/>
              <a:buNone/>
              <a:defRPr sz="1050">
                <a:solidFill>
                  <a:srgbClr val="888888"/>
                </a:solidFill>
              </a:defRPr>
            </a:lvl7pPr>
            <a:lvl8pPr indent="-228600" lvl="7" marL="3657600" algn="l">
              <a:lnSpc>
                <a:spcPct val="90000"/>
              </a:lnSpc>
              <a:spcBef>
                <a:spcPts val="300"/>
              </a:spcBef>
              <a:spcAft>
                <a:spcPts val="0"/>
              </a:spcAft>
              <a:buSzPts val="1050"/>
              <a:buNone/>
              <a:defRPr sz="1050">
                <a:solidFill>
                  <a:srgbClr val="888888"/>
                </a:solidFill>
              </a:defRPr>
            </a:lvl8pPr>
            <a:lvl9pPr indent="-228600" lvl="8" marL="4114800" algn="l">
              <a:lnSpc>
                <a:spcPct val="90000"/>
              </a:lnSpc>
              <a:spcBef>
                <a:spcPts val="300"/>
              </a:spcBef>
              <a:spcAft>
                <a:spcPts val="300"/>
              </a:spcAft>
              <a:buSzPts val="1050"/>
              <a:buNone/>
              <a:defRPr sz="1050">
                <a:solidFill>
                  <a:srgbClr val="888888"/>
                </a:solidFill>
              </a:defRPr>
            </a:lvl9pPr>
          </a:lstStyle>
          <a:p/>
        </p:txBody>
      </p:sp>
      <p:sp>
        <p:nvSpPr>
          <p:cNvPr id="460" name="Google Shape;460;p64"/>
          <p:cNvSpPr txBox="1"/>
          <p:nvPr>
            <p:ph idx="10" type="dt"/>
          </p:nvPr>
        </p:nvSpPr>
        <p:spPr>
          <a:xfrm>
            <a:off x="822961" y="6459785"/>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1" name="Google Shape;461;p64"/>
          <p:cNvSpPr txBox="1"/>
          <p:nvPr>
            <p:ph idx="11" type="ftr"/>
          </p:nvPr>
        </p:nvSpPr>
        <p:spPr>
          <a:xfrm>
            <a:off x="2764639" y="6459785"/>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2" name="Google Shape;462;p64"/>
          <p:cNvSpPr txBox="1"/>
          <p:nvPr>
            <p:ph idx="12" type="sldNum"/>
          </p:nvPr>
        </p:nvSpPr>
        <p:spPr>
          <a:xfrm>
            <a:off x="7425344" y="6459785"/>
            <a:ext cx="9840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463" name="Google Shape;463;p64"/>
          <p:cNvCxnSpPr/>
          <p:nvPr/>
        </p:nvCxnSpPr>
        <p:spPr>
          <a:xfrm>
            <a:off x="905744" y="4343400"/>
            <a:ext cx="7406640" cy="0"/>
          </a:xfrm>
          <a:prstGeom prst="straightConnector1">
            <a:avLst/>
          </a:prstGeom>
          <a:noFill/>
          <a:ln cap="flat" cmpd="sng" w="9525">
            <a:solidFill>
              <a:srgbClr val="7F7F7F"/>
            </a:solidFill>
            <a:prstDash val="solid"/>
            <a:round/>
            <a:headEnd len="sm" w="sm" type="none"/>
            <a:tailEnd len="sm" w="sm" type="none"/>
          </a:ln>
        </p:spPr>
      </p:cxnSp>
      <p:pic>
        <p:nvPicPr>
          <p:cNvPr id="464" name="Google Shape;464;p64"/>
          <p:cNvPicPr preferRelativeResize="0"/>
          <p:nvPr/>
        </p:nvPicPr>
        <p:blipFill rotWithShape="1">
          <a:blip r:embed="rId2">
            <a:alphaModFix/>
          </a:blip>
          <a:srcRect b="0" l="0" r="0" t="0"/>
          <a:stretch/>
        </p:blipFill>
        <p:spPr>
          <a:xfrm>
            <a:off x="8643" y="5678841"/>
            <a:ext cx="784690" cy="799637"/>
          </a:xfrm>
          <a:prstGeom prst="rect">
            <a:avLst/>
          </a:prstGeom>
          <a:noFill/>
          <a:ln>
            <a:noFill/>
          </a:ln>
        </p:spPr>
      </p:pic>
      <p:pic>
        <p:nvPicPr>
          <p:cNvPr id="465" name="Google Shape;465;p64"/>
          <p:cNvPicPr preferRelativeResize="0"/>
          <p:nvPr/>
        </p:nvPicPr>
        <p:blipFill rotWithShape="1">
          <a:blip r:embed="rId3">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49" name="Shape 49"/>
        <p:cNvGrpSpPr/>
        <p:nvPr/>
      </p:nvGrpSpPr>
      <p:grpSpPr>
        <a:xfrm>
          <a:off x="0" y="0"/>
          <a:ext cx="0" cy="0"/>
          <a:chOff x="0" y="0"/>
          <a:chExt cx="0" cy="0"/>
        </a:xfrm>
      </p:grpSpPr>
      <p:sp>
        <p:nvSpPr>
          <p:cNvPr id="50" name="Google Shape;50;p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a:latin typeface="Candara"/>
                <a:ea typeface="Candara"/>
                <a:cs typeface="Candara"/>
                <a:sym typeface="Candara"/>
              </a:defRPr>
            </a:lvl1pPr>
            <a:lvl2pPr indent="-406400" lvl="1" marL="914400" algn="l">
              <a:spcBef>
                <a:spcPts val="560"/>
              </a:spcBef>
              <a:spcAft>
                <a:spcPts val="0"/>
              </a:spcAft>
              <a:buClr>
                <a:schemeClr val="dk1"/>
              </a:buClr>
              <a:buSzPts val="2800"/>
              <a:buChar char="–"/>
              <a:defRPr>
                <a:latin typeface="Candara"/>
                <a:ea typeface="Candara"/>
                <a:cs typeface="Candara"/>
                <a:sym typeface="Candara"/>
              </a:defRPr>
            </a:lvl2pPr>
            <a:lvl3pPr indent="-381000" lvl="2" marL="1371600" algn="l">
              <a:spcBef>
                <a:spcPts val="480"/>
              </a:spcBef>
              <a:spcAft>
                <a:spcPts val="0"/>
              </a:spcAft>
              <a:buClr>
                <a:schemeClr val="dk1"/>
              </a:buClr>
              <a:buSzPts val="2400"/>
              <a:buChar char="•"/>
              <a:defRPr>
                <a:latin typeface="Candara"/>
                <a:ea typeface="Candara"/>
                <a:cs typeface="Candara"/>
                <a:sym typeface="Candara"/>
              </a:defRPr>
            </a:lvl3pPr>
            <a:lvl4pPr indent="-355600" lvl="3" marL="1828800" algn="l">
              <a:spcBef>
                <a:spcPts val="400"/>
              </a:spcBef>
              <a:spcAft>
                <a:spcPts val="0"/>
              </a:spcAft>
              <a:buClr>
                <a:schemeClr val="dk1"/>
              </a:buClr>
              <a:buSzPts val="2000"/>
              <a:buChar char="–"/>
              <a:defRPr>
                <a:latin typeface="Candara"/>
                <a:ea typeface="Candara"/>
                <a:cs typeface="Candara"/>
                <a:sym typeface="Candara"/>
              </a:defRPr>
            </a:lvl4pPr>
            <a:lvl5pPr indent="-355600" lvl="4" marL="2286000" algn="l">
              <a:spcBef>
                <a:spcPts val="400"/>
              </a:spcBef>
              <a:spcAft>
                <a:spcPts val="0"/>
              </a:spcAft>
              <a:buClr>
                <a:schemeClr val="dk1"/>
              </a:buClr>
              <a:buSzPts val="2000"/>
              <a:buChar char="»"/>
              <a:defRPr>
                <a:latin typeface="Candara"/>
                <a:ea typeface="Candara"/>
                <a:cs typeface="Candara"/>
                <a:sym typeface="Candar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1" name="Google Shape;51;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p:nvPr/>
        </p:nvSpPr>
        <p:spPr>
          <a:xfrm>
            <a:off x="160668" y="1466850"/>
            <a:ext cx="7154532" cy="117135"/>
          </a:xfrm>
          <a:prstGeom prst="rect">
            <a:avLst/>
          </a:prstGeom>
          <a:solidFill>
            <a:srgbClr val="25408E"/>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 name="Google Shape;53;p7"/>
          <p:cNvSpPr txBox="1"/>
          <p:nvPr>
            <p:ph type="title"/>
          </p:nvPr>
        </p:nvSpPr>
        <p:spPr>
          <a:xfrm>
            <a:off x="1283151" y="274638"/>
            <a:ext cx="7719233"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25408E"/>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id="54" name="Google Shape;54;p7"/>
          <p:cNvPicPr preferRelativeResize="0"/>
          <p:nvPr/>
        </p:nvPicPr>
        <p:blipFill rotWithShape="1">
          <a:blip r:embed="rId2">
            <a:alphaModFix/>
          </a:blip>
          <a:srcRect b="0" l="0" r="0" t="0"/>
          <a:stretch/>
        </p:blipFill>
        <p:spPr>
          <a:xfrm>
            <a:off x="7315200" y="0"/>
            <a:ext cx="1811946" cy="1600435"/>
          </a:xfrm>
          <a:prstGeom prst="rect">
            <a:avLst/>
          </a:prstGeom>
          <a:noFill/>
          <a:ln>
            <a:noFill/>
          </a:ln>
        </p:spPr>
      </p:pic>
      <p:pic>
        <p:nvPicPr>
          <p:cNvPr id="55" name="Google Shape;55;p7"/>
          <p:cNvPicPr preferRelativeResize="0"/>
          <p:nvPr/>
        </p:nvPicPr>
        <p:blipFill rotWithShape="1">
          <a:blip r:embed="rId3">
            <a:alphaModFix/>
          </a:blip>
          <a:srcRect b="0" l="0" r="0" t="0"/>
          <a:stretch/>
        </p:blipFill>
        <p:spPr>
          <a:xfrm>
            <a:off x="102156" y="198324"/>
            <a:ext cx="1195807" cy="1203099"/>
          </a:xfrm>
          <a:prstGeom prst="rect">
            <a:avLst/>
          </a:prstGeom>
          <a:noFill/>
          <a:ln>
            <a:noFill/>
          </a:ln>
        </p:spPr>
      </p:pic>
      <p:sp>
        <p:nvSpPr>
          <p:cNvPr id="56" name="Google Shape;56;p7"/>
          <p:cNvSpPr txBox="1"/>
          <p:nvPr>
            <p:ph idx="12" type="sldNum"/>
          </p:nvPr>
        </p:nvSpPr>
        <p:spPr>
          <a:xfrm>
            <a:off x="7010400" y="6356350"/>
            <a:ext cx="21336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6" name="Shape 466"/>
        <p:cNvGrpSpPr/>
        <p:nvPr/>
      </p:nvGrpSpPr>
      <p:grpSpPr>
        <a:xfrm>
          <a:off x="0" y="0"/>
          <a:ext cx="0" cy="0"/>
          <a:chOff x="0" y="0"/>
          <a:chExt cx="0" cy="0"/>
        </a:xfrm>
      </p:grpSpPr>
      <p:sp>
        <p:nvSpPr>
          <p:cNvPr id="467" name="Google Shape;467;p65"/>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8" name="Google Shape;468;p65"/>
          <p:cNvSpPr txBox="1"/>
          <p:nvPr>
            <p:ph idx="1" type="body"/>
          </p:nvPr>
        </p:nvSpPr>
        <p:spPr>
          <a:xfrm>
            <a:off x="822960" y="1846052"/>
            <a:ext cx="3703320" cy="7362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900"/>
              </a:spcBef>
              <a:spcAft>
                <a:spcPts val="0"/>
              </a:spcAft>
              <a:buSzPts val="1500"/>
              <a:buNone/>
              <a:defRPr b="0" sz="1500" cap="none">
                <a:solidFill>
                  <a:schemeClr val="dk2"/>
                </a:solidFill>
              </a:defRPr>
            </a:lvl1pPr>
            <a:lvl2pPr indent="-228600" lvl="1" marL="914400" algn="l">
              <a:lnSpc>
                <a:spcPct val="90000"/>
              </a:lnSpc>
              <a:spcBef>
                <a:spcPts val="150"/>
              </a:spcBef>
              <a:spcAft>
                <a:spcPts val="0"/>
              </a:spcAft>
              <a:buSzPts val="1500"/>
              <a:buNone/>
              <a:defRPr b="1" sz="1500"/>
            </a:lvl2pPr>
            <a:lvl3pPr indent="-228600" lvl="2" marL="1371600" algn="l">
              <a:lnSpc>
                <a:spcPct val="90000"/>
              </a:lnSpc>
              <a:spcBef>
                <a:spcPts val="300"/>
              </a:spcBef>
              <a:spcAft>
                <a:spcPts val="0"/>
              </a:spcAft>
              <a:buSzPts val="1350"/>
              <a:buNone/>
              <a:defRPr b="1" sz="1350"/>
            </a:lvl3pPr>
            <a:lvl4pPr indent="-228600" lvl="3" marL="1828800" algn="l">
              <a:lnSpc>
                <a:spcPct val="90000"/>
              </a:lnSpc>
              <a:spcBef>
                <a:spcPts val="300"/>
              </a:spcBef>
              <a:spcAft>
                <a:spcPts val="0"/>
              </a:spcAft>
              <a:buSzPts val="1200"/>
              <a:buNone/>
              <a:defRPr b="1" sz="1200"/>
            </a:lvl4pPr>
            <a:lvl5pPr indent="-228600" lvl="4" marL="2286000" algn="l">
              <a:lnSpc>
                <a:spcPct val="90000"/>
              </a:lnSpc>
              <a:spcBef>
                <a:spcPts val="300"/>
              </a:spcBef>
              <a:spcAft>
                <a:spcPts val="0"/>
              </a:spcAft>
              <a:buSzPts val="1200"/>
              <a:buNone/>
              <a:defRPr b="1" sz="1200"/>
            </a:lvl5pPr>
            <a:lvl6pPr indent="-228600" lvl="5" marL="2743200" algn="l">
              <a:lnSpc>
                <a:spcPct val="90000"/>
              </a:lnSpc>
              <a:spcBef>
                <a:spcPts val="300"/>
              </a:spcBef>
              <a:spcAft>
                <a:spcPts val="0"/>
              </a:spcAft>
              <a:buSzPts val="1200"/>
              <a:buNone/>
              <a:defRPr b="1" sz="1200"/>
            </a:lvl6pPr>
            <a:lvl7pPr indent="-228600" lvl="6" marL="3200400" algn="l">
              <a:lnSpc>
                <a:spcPct val="90000"/>
              </a:lnSpc>
              <a:spcBef>
                <a:spcPts val="300"/>
              </a:spcBef>
              <a:spcAft>
                <a:spcPts val="0"/>
              </a:spcAft>
              <a:buSzPts val="1200"/>
              <a:buNone/>
              <a:defRPr b="1" sz="1200"/>
            </a:lvl7pPr>
            <a:lvl8pPr indent="-228600" lvl="7" marL="3657600" algn="l">
              <a:lnSpc>
                <a:spcPct val="90000"/>
              </a:lnSpc>
              <a:spcBef>
                <a:spcPts val="300"/>
              </a:spcBef>
              <a:spcAft>
                <a:spcPts val="0"/>
              </a:spcAft>
              <a:buSzPts val="1200"/>
              <a:buNone/>
              <a:defRPr b="1" sz="1200"/>
            </a:lvl8pPr>
            <a:lvl9pPr indent="-228600" lvl="8" marL="4114800" algn="l">
              <a:lnSpc>
                <a:spcPct val="90000"/>
              </a:lnSpc>
              <a:spcBef>
                <a:spcPts val="300"/>
              </a:spcBef>
              <a:spcAft>
                <a:spcPts val="300"/>
              </a:spcAft>
              <a:buSzPts val="1200"/>
              <a:buNone/>
              <a:defRPr b="1" sz="1200"/>
            </a:lvl9pPr>
          </a:lstStyle>
          <a:p/>
        </p:txBody>
      </p:sp>
      <p:sp>
        <p:nvSpPr>
          <p:cNvPr id="469" name="Google Shape;469;p65"/>
          <p:cNvSpPr txBox="1"/>
          <p:nvPr>
            <p:ph idx="2" type="body"/>
          </p:nvPr>
        </p:nvSpPr>
        <p:spPr>
          <a:xfrm>
            <a:off x="822960" y="2582335"/>
            <a:ext cx="370332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470" name="Google Shape;470;p65"/>
          <p:cNvSpPr txBox="1"/>
          <p:nvPr>
            <p:ph idx="3" type="body"/>
          </p:nvPr>
        </p:nvSpPr>
        <p:spPr>
          <a:xfrm>
            <a:off x="4663440" y="1846052"/>
            <a:ext cx="3703320" cy="7362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900"/>
              </a:spcBef>
              <a:spcAft>
                <a:spcPts val="0"/>
              </a:spcAft>
              <a:buSzPts val="1500"/>
              <a:buNone/>
              <a:defRPr b="0" sz="1500" cap="none">
                <a:solidFill>
                  <a:schemeClr val="dk2"/>
                </a:solidFill>
              </a:defRPr>
            </a:lvl1pPr>
            <a:lvl2pPr indent="-228600" lvl="1" marL="914400" algn="l">
              <a:lnSpc>
                <a:spcPct val="90000"/>
              </a:lnSpc>
              <a:spcBef>
                <a:spcPts val="150"/>
              </a:spcBef>
              <a:spcAft>
                <a:spcPts val="0"/>
              </a:spcAft>
              <a:buSzPts val="1500"/>
              <a:buNone/>
              <a:defRPr b="1" sz="1500"/>
            </a:lvl2pPr>
            <a:lvl3pPr indent="-228600" lvl="2" marL="1371600" algn="l">
              <a:lnSpc>
                <a:spcPct val="90000"/>
              </a:lnSpc>
              <a:spcBef>
                <a:spcPts val="300"/>
              </a:spcBef>
              <a:spcAft>
                <a:spcPts val="0"/>
              </a:spcAft>
              <a:buSzPts val="1350"/>
              <a:buNone/>
              <a:defRPr b="1" sz="1350"/>
            </a:lvl3pPr>
            <a:lvl4pPr indent="-228600" lvl="3" marL="1828800" algn="l">
              <a:lnSpc>
                <a:spcPct val="90000"/>
              </a:lnSpc>
              <a:spcBef>
                <a:spcPts val="300"/>
              </a:spcBef>
              <a:spcAft>
                <a:spcPts val="0"/>
              </a:spcAft>
              <a:buSzPts val="1200"/>
              <a:buNone/>
              <a:defRPr b="1" sz="1200"/>
            </a:lvl4pPr>
            <a:lvl5pPr indent="-228600" lvl="4" marL="2286000" algn="l">
              <a:lnSpc>
                <a:spcPct val="90000"/>
              </a:lnSpc>
              <a:spcBef>
                <a:spcPts val="300"/>
              </a:spcBef>
              <a:spcAft>
                <a:spcPts val="0"/>
              </a:spcAft>
              <a:buSzPts val="1200"/>
              <a:buNone/>
              <a:defRPr b="1" sz="1200"/>
            </a:lvl5pPr>
            <a:lvl6pPr indent="-228600" lvl="5" marL="2743200" algn="l">
              <a:lnSpc>
                <a:spcPct val="90000"/>
              </a:lnSpc>
              <a:spcBef>
                <a:spcPts val="300"/>
              </a:spcBef>
              <a:spcAft>
                <a:spcPts val="0"/>
              </a:spcAft>
              <a:buSzPts val="1200"/>
              <a:buNone/>
              <a:defRPr b="1" sz="1200"/>
            </a:lvl6pPr>
            <a:lvl7pPr indent="-228600" lvl="6" marL="3200400" algn="l">
              <a:lnSpc>
                <a:spcPct val="90000"/>
              </a:lnSpc>
              <a:spcBef>
                <a:spcPts val="300"/>
              </a:spcBef>
              <a:spcAft>
                <a:spcPts val="0"/>
              </a:spcAft>
              <a:buSzPts val="1200"/>
              <a:buNone/>
              <a:defRPr b="1" sz="1200"/>
            </a:lvl7pPr>
            <a:lvl8pPr indent="-228600" lvl="7" marL="3657600" algn="l">
              <a:lnSpc>
                <a:spcPct val="90000"/>
              </a:lnSpc>
              <a:spcBef>
                <a:spcPts val="300"/>
              </a:spcBef>
              <a:spcAft>
                <a:spcPts val="0"/>
              </a:spcAft>
              <a:buSzPts val="1200"/>
              <a:buNone/>
              <a:defRPr b="1" sz="1200"/>
            </a:lvl8pPr>
            <a:lvl9pPr indent="-228600" lvl="8" marL="4114800" algn="l">
              <a:lnSpc>
                <a:spcPct val="90000"/>
              </a:lnSpc>
              <a:spcBef>
                <a:spcPts val="300"/>
              </a:spcBef>
              <a:spcAft>
                <a:spcPts val="300"/>
              </a:spcAft>
              <a:buSzPts val="1200"/>
              <a:buNone/>
              <a:defRPr b="1" sz="1200"/>
            </a:lvl9pPr>
          </a:lstStyle>
          <a:p/>
        </p:txBody>
      </p:sp>
      <p:sp>
        <p:nvSpPr>
          <p:cNvPr id="471" name="Google Shape;471;p65"/>
          <p:cNvSpPr txBox="1"/>
          <p:nvPr>
            <p:ph idx="4" type="body"/>
          </p:nvPr>
        </p:nvSpPr>
        <p:spPr>
          <a:xfrm>
            <a:off x="4663440" y="2582335"/>
            <a:ext cx="370332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472" name="Google Shape;472;p65"/>
          <p:cNvSpPr txBox="1"/>
          <p:nvPr>
            <p:ph idx="10" type="dt"/>
          </p:nvPr>
        </p:nvSpPr>
        <p:spPr>
          <a:xfrm>
            <a:off x="822961" y="6459785"/>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3" name="Google Shape;473;p65"/>
          <p:cNvSpPr txBox="1"/>
          <p:nvPr>
            <p:ph idx="11" type="ftr"/>
          </p:nvPr>
        </p:nvSpPr>
        <p:spPr>
          <a:xfrm>
            <a:off x="2764639" y="6459785"/>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4" name="Google Shape;474;p65"/>
          <p:cNvSpPr txBox="1"/>
          <p:nvPr>
            <p:ph idx="12" type="sldNum"/>
          </p:nvPr>
        </p:nvSpPr>
        <p:spPr>
          <a:xfrm>
            <a:off x="7425344" y="6459785"/>
            <a:ext cx="9840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75" name="Google Shape;475;p65"/>
          <p:cNvPicPr preferRelativeResize="0"/>
          <p:nvPr/>
        </p:nvPicPr>
        <p:blipFill rotWithShape="1">
          <a:blip r:embed="rId2">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476" name="Shape 476"/>
        <p:cNvGrpSpPr/>
        <p:nvPr/>
      </p:nvGrpSpPr>
      <p:grpSpPr>
        <a:xfrm>
          <a:off x="0" y="0"/>
          <a:ext cx="0" cy="0"/>
          <a:chOff x="0" y="0"/>
          <a:chExt cx="0" cy="0"/>
        </a:xfrm>
      </p:grpSpPr>
      <p:sp>
        <p:nvSpPr>
          <p:cNvPr id="477" name="Google Shape;477;p66"/>
          <p:cNvSpPr/>
          <p:nvPr/>
        </p:nvSpPr>
        <p:spPr>
          <a:xfrm>
            <a:off x="0" y="4953000"/>
            <a:ext cx="9141619"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66"/>
          <p:cNvSpPr/>
          <p:nvPr/>
        </p:nvSpPr>
        <p:spPr>
          <a:xfrm>
            <a:off x="12" y="491507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66"/>
          <p:cNvSpPr txBox="1"/>
          <p:nvPr>
            <p:ph type="title"/>
          </p:nvPr>
        </p:nvSpPr>
        <p:spPr>
          <a:xfrm>
            <a:off x="822960" y="5074920"/>
            <a:ext cx="7585234"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2700"/>
              <a:buFont typeface="Calibri"/>
              <a:buNone/>
              <a:defRPr b="0" sz="27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0" name="Google Shape;480;p66"/>
          <p:cNvSpPr/>
          <p:nvPr>
            <p:ph idx="2" type="pic"/>
          </p:nvPr>
        </p:nvSpPr>
        <p:spPr>
          <a:xfrm>
            <a:off x="12" y="0"/>
            <a:ext cx="9143989" cy="4915076"/>
          </a:xfrm>
          <a:prstGeom prst="rect">
            <a:avLst/>
          </a:prstGeom>
          <a:solidFill>
            <a:srgbClr val="D7D0C0"/>
          </a:solidFill>
          <a:ln>
            <a:noFill/>
          </a:ln>
        </p:spPr>
      </p:sp>
      <p:sp>
        <p:nvSpPr>
          <p:cNvPr id="481" name="Google Shape;481;p66"/>
          <p:cNvSpPr txBox="1"/>
          <p:nvPr>
            <p:ph idx="1" type="body"/>
          </p:nvPr>
        </p:nvSpPr>
        <p:spPr>
          <a:xfrm>
            <a:off x="822960" y="5907024"/>
            <a:ext cx="7584948"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125"/>
              <a:buNone/>
              <a:defRPr sz="1125">
                <a:solidFill>
                  <a:srgbClr val="FFFFFF"/>
                </a:solidFill>
              </a:defRPr>
            </a:lvl1pPr>
            <a:lvl2pPr indent="-228600" lvl="1" marL="914400" algn="l">
              <a:lnSpc>
                <a:spcPct val="90000"/>
              </a:lnSpc>
              <a:spcBef>
                <a:spcPts val="450"/>
              </a:spcBef>
              <a:spcAft>
                <a:spcPts val="0"/>
              </a:spcAft>
              <a:buSzPts val="900"/>
              <a:buNone/>
              <a:defRPr sz="900"/>
            </a:lvl2pPr>
            <a:lvl3pPr indent="-228600" lvl="2" marL="1371600" algn="l">
              <a:lnSpc>
                <a:spcPct val="90000"/>
              </a:lnSpc>
              <a:spcBef>
                <a:spcPts val="300"/>
              </a:spcBef>
              <a:spcAft>
                <a:spcPts val="0"/>
              </a:spcAft>
              <a:buSzPts val="750"/>
              <a:buNone/>
              <a:defRPr sz="750"/>
            </a:lvl3pPr>
            <a:lvl4pPr indent="-228600" lvl="3" marL="1828800" algn="l">
              <a:lnSpc>
                <a:spcPct val="90000"/>
              </a:lnSpc>
              <a:spcBef>
                <a:spcPts val="300"/>
              </a:spcBef>
              <a:spcAft>
                <a:spcPts val="0"/>
              </a:spcAft>
              <a:buSzPts val="675"/>
              <a:buNone/>
              <a:defRPr sz="675"/>
            </a:lvl4pPr>
            <a:lvl5pPr indent="-228600" lvl="4" marL="2286000" algn="l">
              <a:lnSpc>
                <a:spcPct val="90000"/>
              </a:lnSpc>
              <a:spcBef>
                <a:spcPts val="300"/>
              </a:spcBef>
              <a:spcAft>
                <a:spcPts val="0"/>
              </a:spcAft>
              <a:buSzPts val="675"/>
              <a:buNone/>
              <a:defRPr sz="675"/>
            </a:lvl5pPr>
            <a:lvl6pPr indent="-228600" lvl="5" marL="2743200" algn="l">
              <a:lnSpc>
                <a:spcPct val="90000"/>
              </a:lnSpc>
              <a:spcBef>
                <a:spcPts val="300"/>
              </a:spcBef>
              <a:spcAft>
                <a:spcPts val="0"/>
              </a:spcAft>
              <a:buSzPts val="675"/>
              <a:buNone/>
              <a:defRPr sz="675"/>
            </a:lvl6pPr>
            <a:lvl7pPr indent="-228600" lvl="6" marL="3200400" algn="l">
              <a:lnSpc>
                <a:spcPct val="90000"/>
              </a:lnSpc>
              <a:spcBef>
                <a:spcPts val="300"/>
              </a:spcBef>
              <a:spcAft>
                <a:spcPts val="0"/>
              </a:spcAft>
              <a:buSzPts val="675"/>
              <a:buNone/>
              <a:defRPr sz="675"/>
            </a:lvl7pPr>
            <a:lvl8pPr indent="-228600" lvl="7" marL="3657600" algn="l">
              <a:lnSpc>
                <a:spcPct val="90000"/>
              </a:lnSpc>
              <a:spcBef>
                <a:spcPts val="300"/>
              </a:spcBef>
              <a:spcAft>
                <a:spcPts val="0"/>
              </a:spcAft>
              <a:buSzPts val="675"/>
              <a:buNone/>
              <a:defRPr sz="675"/>
            </a:lvl8pPr>
            <a:lvl9pPr indent="-228600" lvl="8" marL="4114800" algn="l">
              <a:lnSpc>
                <a:spcPct val="90000"/>
              </a:lnSpc>
              <a:spcBef>
                <a:spcPts val="300"/>
              </a:spcBef>
              <a:spcAft>
                <a:spcPts val="300"/>
              </a:spcAft>
              <a:buSzPts val="675"/>
              <a:buNone/>
              <a:defRPr sz="675"/>
            </a:lvl9pPr>
          </a:lstStyle>
          <a:p/>
        </p:txBody>
      </p:sp>
      <p:sp>
        <p:nvSpPr>
          <p:cNvPr id="482" name="Google Shape;482;p66"/>
          <p:cNvSpPr txBox="1"/>
          <p:nvPr>
            <p:ph idx="10" type="dt"/>
          </p:nvPr>
        </p:nvSpPr>
        <p:spPr>
          <a:xfrm>
            <a:off x="822961" y="6459785"/>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3" name="Google Shape;483;p66"/>
          <p:cNvSpPr txBox="1"/>
          <p:nvPr>
            <p:ph idx="11" type="ftr"/>
          </p:nvPr>
        </p:nvSpPr>
        <p:spPr>
          <a:xfrm>
            <a:off x="2764639" y="6459785"/>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4" name="Google Shape;484;p66"/>
          <p:cNvSpPr txBox="1"/>
          <p:nvPr>
            <p:ph idx="12" type="sldNum"/>
          </p:nvPr>
        </p:nvSpPr>
        <p:spPr>
          <a:xfrm>
            <a:off x="7425344" y="6459785"/>
            <a:ext cx="9840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85" name="Google Shape;485;p66"/>
          <p:cNvPicPr preferRelativeResize="0"/>
          <p:nvPr/>
        </p:nvPicPr>
        <p:blipFill rotWithShape="1">
          <a:blip r:embed="rId2">
            <a:alphaModFix/>
          </a:blip>
          <a:srcRect b="0" l="0" r="0" t="0"/>
          <a:stretch/>
        </p:blipFill>
        <p:spPr>
          <a:xfrm>
            <a:off x="8643" y="5678841"/>
            <a:ext cx="784690" cy="799637"/>
          </a:xfrm>
          <a:prstGeom prst="rect">
            <a:avLst/>
          </a:prstGeom>
          <a:noFill/>
          <a:ln>
            <a:noFill/>
          </a:ln>
        </p:spPr>
      </p:pic>
      <p:pic>
        <p:nvPicPr>
          <p:cNvPr id="486" name="Google Shape;486;p66"/>
          <p:cNvPicPr preferRelativeResize="0"/>
          <p:nvPr/>
        </p:nvPicPr>
        <p:blipFill rotWithShape="1">
          <a:blip r:embed="rId3">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87" name="Shape 487"/>
        <p:cNvGrpSpPr/>
        <p:nvPr/>
      </p:nvGrpSpPr>
      <p:grpSpPr>
        <a:xfrm>
          <a:off x="0" y="0"/>
          <a:ext cx="0" cy="0"/>
          <a:chOff x="0" y="0"/>
          <a:chExt cx="0" cy="0"/>
        </a:xfrm>
      </p:grpSpPr>
      <p:sp>
        <p:nvSpPr>
          <p:cNvPr id="488" name="Google Shape;488;p67"/>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9" name="Google Shape;489;p67"/>
          <p:cNvSpPr txBox="1"/>
          <p:nvPr>
            <p:ph idx="1" type="body"/>
          </p:nvPr>
        </p:nvSpPr>
        <p:spPr>
          <a:xfrm rot="5400000">
            <a:off x="2583180" y="85515"/>
            <a:ext cx="4023360" cy="75438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490" name="Google Shape;490;p67"/>
          <p:cNvSpPr txBox="1"/>
          <p:nvPr>
            <p:ph idx="10" type="dt"/>
          </p:nvPr>
        </p:nvSpPr>
        <p:spPr>
          <a:xfrm>
            <a:off x="822961" y="6459785"/>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1" name="Google Shape;491;p67"/>
          <p:cNvSpPr txBox="1"/>
          <p:nvPr>
            <p:ph idx="11" type="ftr"/>
          </p:nvPr>
        </p:nvSpPr>
        <p:spPr>
          <a:xfrm>
            <a:off x="2764639" y="6459785"/>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2" name="Google Shape;492;p67"/>
          <p:cNvSpPr txBox="1"/>
          <p:nvPr>
            <p:ph idx="12" type="sldNum"/>
          </p:nvPr>
        </p:nvSpPr>
        <p:spPr>
          <a:xfrm>
            <a:off x="7425344" y="6459785"/>
            <a:ext cx="9840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93" name="Google Shape;493;p67"/>
          <p:cNvPicPr preferRelativeResize="0"/>
          <p:nvPr/>
        </p:nvPicPr>
        <p:blipFill rotWithShape="1">
          <a:blip r:embed="rId2">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494" name="Shape 494"/>
        <p:cNvGrpSpPr/>
        <p:nvPr/>
      </p:nvGrpSpPr>
      <p:grpSpPr>
        <a:xfrm>
          <a:off x="0" y="0"/>
          <a:ext cx="0" cy="0"/>
          <a:chOff x="0" y="0"/>
          <a:chExt cx="0" cy="0"/>
        </a:xfrm>
      </p:grpSpPr>
      <p:sp>
        <p:nvSpPr>
          <p:cNvPr id="495" name="Google Shape;495;p68"/>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68"/>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68"/>
          <p:cNvSpPr txBox="1"/>
          <p:nvPr>
            <p:ph type="title"/>
          </p:nvPr>
        </p:nvSpPr>
        <p:spPr>
          <a:xfrm rot="5400000">
            <a:off x="4649564" y="2306413"/>
            <a:ext cx="5759899" cy="1971675"/>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8" name="Google Shape;498;p68"/>
          <p:cNvSpPr txBox="1"/>
          <p:nvPr>
            <p:ph idx="1" type="body"/>
          </p:nvPr>
        </p:nvSpPr>
        <p:spPr>
          <a:xfrm rot="5400000">
            <a:off x="649064" y="391888"/>
            <a:ext cx="5759899" cy="5800725"/>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499" name="Google Shape;499;p68"/>
          <p:cNvSpPr txBox="1"/>
          <p:nvPr>
            <p:ph idx="10" type="dt"/>
          </p:nvPr>
        </p:nvSpPr>
        <p:spPr>
          <a:xfrm>
            <a:off x="822961" y="6459785"/>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0" name="Google Shape;500;p68"/>
          <p:cNvSpPr txBox="1"/>
          <p:nvPr>
            <p:ph idx="11" type="ftr"/>
          </p:nvPr>
        </p:nvSpPr>
        <p:spPr>
          <a:xfrm>
            <a:off x="2764639" y="6459785"/>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1" name="Google Shape;501;p68"/>
          <p:cNvSpPr txBox="1"/>
          <p:nvPr>
            <p:ph idx="12" type="sldNum"/>
          </p:nvPr>
        </p:nvSpPr>
        <p:spPr>
          <a:xfrm>
            <a:off x="7425344" y="6459785"/>
            <a:ext cx="9840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02" name="Google Shape;502;p68"/>
          <p:cNvPicPr preferRelativeResize="0"/>
          <p:nvPr/>
        </p:nvPicPr>
        <p:blipFill rotWithShape="1">
          <a:blip r:embed="rId2">
            <a:alphaModFix/>
          </a:blip>
          <a:srcRect b="0" l="0" r="0" t="0"/>
          <a:stretch/>
        </p:blipFill>
        <p:spPr>
          <a:xfrm rot="5400000">
            <a:off x="8643" y="2491"/>
            <a:ext cx="784690" cy="799637"/>
          </a:xfrm>
          <a:prstGeom prst="rect">
            <a:avLst/>
          </a:prstGeom>
          <a:noFill/>
          <a:ln>
            <a:noFill/>
          </a:ln>
        </p:spPr>
      </p:pic>
      <p:pic>
        <p:nvPicPr>
          <p:cNvPr id="503" name="Google Shape;503;p68"/>
          <p:cNvPicPr preferRelativeResize="0"/>
          <p:nvPr/>
        </p:nvPicPr>
        <p:blipFill rotWithShape="1">
          <a:blip r:embed="rId3">
            <a:alphaModFix/>
          </a:blip>
          <a:srcRect b="0" l="0" r="0" t="0"/>
          <a:stretch/>
        </p:blipFill>
        <p:spPr>
          <a:xfrm rot="5400000">
            <a:off x="-85725" y="5541699"/>
            <a:ext cx="1295400" cy="24765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504" name="Shape 504"/>
        <p:cNvGrpSpPr/>
        <p:nvPr/>
      </p:nvGrpSpPr>
      <p:grpSpPr>
        <a:xfrm>
          <a:off x="0" y="0"/>
          <a:ext cx="0" cy="0"/>
          <a:chOff x="0" y="0"/>
          <a:chExt cx="0" cy="0"/>
        </a:xfrm>
      </p:grpSpPr>
      <p:sp>
        <p:nvSpPr>
          <p:cNvPr id="505" name="Google Shape;505;p69"/>
          <p:cNvSpPr txBox="1"/>
          <p:nvPr>
            <p:ph type="title"/>
          </p:nvPr>
        </p:nvSpPr>
        <p:spPr>
          <a:xfrm>
            <a:off x="977901" y="982132"/>
            <a:ext cx="7194549" cy="2954868"/>
          </a:xfrm>
          <a:prstGeom prst="rect">
            <a:avLst/>
          </a:prstGeom>
          <a:noFill/>
          <a:ln>
            <a:noFill/>
          </a:ln>
        </p:spPr>
        <p:txBody>
          <a:bodyPr anchorCtr="0" anchor="ctr" bIns="45700" lIns="91425" spcFirstLastPara="1" rIns="91425" wrap="square" tIns="45700">
            <a:normAutofit/>
          </a:bodyPr>
          <a:lstStyle>
            <a:lvl1pPr lvl="0" algn="ctr">
              <a:lnSpc>
                <a:spcPct val="85000"/>
              </a:lnSpc>
              <a:spcBef>
                <a:spcPts val="0"/>
              </a:spcBef>
              <a:spcAft>
                <a:spcPts val="0"/>
              </a:spcAft>
              <a:buClr>
                <a:srgbClr val="3F3F3F"/>
              </a:buClr>
              <a:buSzPts val="2400"/>
              <a:buFont typeface="Calibri"/>
              <a:buNone/>
              <a:defRPr b="0" sz="2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6" name="Google Shape;506;p69"/>
          <p:cNvSpPr txBox="1"/>
          <p:nvPr>
            <p:ph idx="1" type="body"/>
          </p:nvPr>
        </p:nvSpPr>
        <p:spPr>
          <a:xfrm>
            <a:off x="977901" y="4343400"/>
            <a:ext cx="7194549" cy="1532467"/>
          </a:xfrm>
          <a:prstGeom prst="rect">
            <a:avLst/>
          </a:prstGeom>
          <a:noFill/>
          <a:ln>
            <a:noFill/>
          </a:ln>
        </p:spPr>
        <p:txBody>
          <a:bodyPr anchorCtr="0" anchor="ctr" bIns="45700" lIns="0" spcFirstLastPara="1" rIns="0" wrap="square" tIns="45700">
            <a:normAutofit/>
          </a:bodyPr>
          <a:lstStyle>
            <a:lvl1pPr indent="-228600" lvl="0" marL="457200" algn="ctr">
              <a:lnSpc>
                <a:spcPct val="90000"/>
              </a:lnSpc>
              <a:spcBef>
                <a:spcPts val="900"/>
              </a:spcBef>
              <a:spcAft>
                <a:spcPts val="0"/>
              </a:spcAft>
              <a:buSzPts val="1500"/>
              <a:buNone/>
              <a:defRPr sz="1500">
                <a:solidFill>
                  <a:schemeClr val="dk1"/>
                </a:solidFill>
              </a:defRPr>
            </a:lvl1pPr>
            <a:lvl2pPr indent="-228600" lvl="1" marL="914400" algn="l">
              <a:lnSpc>
                <a:spcPct val="90000"/>
              </a:lnSpc>
              <a:spcBef>
                <a:spcPts val="150"/>
              </a:spcBef>
              <a:spcAft>
                <a:spcPts val="0"/>
              </a:spcAft>
              <a:buSzPts val="1350"/>
              <a:buNone/>
              <a:defRPr sz="1350">
                <a:solidFill>
                  <a:srgbClr val="888888"/>
                </a:solidFill>
              </a:defRPr>
            </a:lvl2pPr>
            <a:lvl3pPr indent="-228600" lvl="2" marL="1371600" algn="l">
              <a:lnSpc>
                <a:spcPct val="90000"/>
              </a:lnSpc>
              <a:spcBef>
                <a:spcPts val="300"/>
              </a:spcBef>
              <a:spcAft>
                <a:spcPts val="0"/>
              </a:spcAft>
              <a:buSzPts val="1200"/>
              <a:buNone/>
              <a:defRPr sz="1200">
                <a:solidFill>
                  <a:srgbClr val="888888"/>
                </a:solidFill>
              </a:defRPr>
            </a:lvl3pPr>
            <a:lvl4pPr indent="-228600" lvl="3" marL="1828800" algn="l">
              <a:lnSpc>
                <a:spcPct val="90000"/>
              </a:lnSpc>
              <a:spcBef>
                <a:spcPts val="300"/>
              </a:spcBef>
              <a:spcAft>
                <a:spcPts val="0"/>
              </a:spcAft>
              <a:buSzPts val="1050"/>
              <a:buNone/>
              <a:defRPr sz="1050">
                <a:solidFill>
                  <a:srgbClr val="888888"/>
                </a:solidFill>
              </a:defRPr>
            </a:lvl4pPr>
            <a:lvl5pPr indent="-228600" lvl="4" marL="2286000" algn="l">
              <a:lnSpc>
                <a:spcPct val="90000"/>
              </a:lnSpc>
              <a:spcBef>
                <a:spcPts val="300"/>
              </a:spcBef>
              <a:spcAft>
                <a:spcPts val="0"/>
              </a:spcAft>
              <a:buSzPts val="1050"/>
              <a:buNone/>
              <a:defRPr sz="1050">
                <a:solidFill>
                  <a:srgbClr val="888888"/>
                </a:solidFill>
              </a:defRPr>
            </a:lvl5pPr>
            <a:lvl6pPr indent="-228600" lvl="5" marL="2743200" algn="l">
              <a:lnSpc>
                <a:spcPct val="90000"/>
              </a:lnSpc>
              <a:spcBef>
                <a:spcPts val="300"/>
              </a:spcBef>
              <a:spcAft>
                <a:spcPts val="0"/>
              </a:spcAft>
              <a:buSzPts val="1050"/>
              <a:buNone/>
              <a:defRPr sz="1050">
                <a:solidFill>
                  <a:srgbClr val="888888"/>
                </a:solidFill>
              </a:defRPr>
            </a:lvl6pPr>
            <a:lvl7pPr indent="-228600" lvl="6" marL="3200400" algn="l">
              <a:lnSpc>
                <a:spcPct val="90000"/>
              </a:lnSpc>
              <a:spcBef>
                <a:spcPts val="300"/>
              </a:spcBef>
              <a:spcAft>
                <a:spcPts val="0"/>
              </a:spcAft>
              <a:buSzPts val="1050"/>
              <a:buNone/>
              <a:defRPr sz="1050">
                <a:solidFill>
                  <a:srgbClr val="888888"/>
                </a:solidFill>
              </a:defRPr>
            </a:lvl7pPr>
            <a:lvl8pPr indent="-228600" lvl="7" marL="3657600" algn="l">
              <a:lnSpc>
                <a:spcPct val="90000"/>
              </a:lnSpc>
              <a:spcBef>
                <a:spcPts val="300"/>
              </a:spcBef>
              <a:spcAft>
                <a:spcPts val="0"/>
              </a:spcAft>
              <a:buSzPts val="1050"/>
              <a:buNone/>
              <a:defRPr sz="1050">
                <a:solidFill>
                  <a:srgbClr val="888888"/>
                </a:solidFill>
              </a:defRPr>
            </a:lvl8pPr>
            <a:lvl9pPr indent="-228600" lvl="8" marL="4114800" algn="l">
              <a:lnSpc>
                <a:spcPct val="90000"/>
              </a:lnSpc>
              <a:spcBef>
                <a:spcPts val="300"/>
              </a:spcBef>
              <a:spcAft>
                <a:spcPts val="300"/>
              </a:spcAft>
              <a:buSzPts val="1050"/>
              <a:buNone/>
              <a:defRPr sz="1050">
                <a:solidFill>
                  <a:srgbClr val="888888"/>
                </a:solidFill>
              </a:defRPr>
            </a:lvl9pPr>
          </a:lstStyle>
          <a:p/>
        </p:txBody>
      </p:sp>
      <p:sp>
        <p:nvSpPr>
          <p:cNvPr id="507" name="Google Shape;507;p69"/>
          <p:cNvSpPr txBox="1"/>
          <p:nvPr>
            <p:ph idx="10" type="dt"/>
          </p:nvPr>
        </p:nvSpPr>
        <p:spPr>
          <a:xfrm>
            <a:off x="822961" y="6459785"/>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8" name="Google Shape;508;p69"/>
          <p:cNvSpPr txBox="1"/>
          <p:nvPr>
            <p:ph idx="11" type="ftr"/>
          </p:nvPr>
        </p:nvSpPr>
        <p:spPr>
          <a:xfrm>
            <a:off x="2764639" y="6459785"/>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9" name="Google Shape;509;p69"/>
          <p:cNvSpPr txBox="1"/>
          <p:nvPr>
            <p:ph idx="12" type="sldNum"/>
          </p:nvPr>
        </p:nvSpPr>
        <p:spPr>
          <a:xfrm>
            <a:off x="7425344" y="6459785"/>
            <a:ext cx="9840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510" name="Shape 510"/>
        <p:cNvGrpSpPr/>
        <p:nvPr/>
      </p:nvGrpSpPr>
      <p:grpSpPr>
        <a:xfrm>
          <a:off x="0" y="0"/>
          <a:ext cx="0" cy="0"/>
          <a:chOff x="0" y="0"/>
          <a:chExt cx="0" cy="0"/>
        </a:xfrm>
      </p:grpSpPr>
      <p:sp>
        <p:nvSpPr>
          <p:cNvPr id="511" name="Google Shape;511;p70"/>
          <p:cNvSpPr txBox="1"/>
          <p:nvPr>
            <p:ph idx="1" type="body"/>
          </p:nvPr>
        </p:nvSpPr>
        <p:spPr>
          <a:xfrm>
            <a:off x="174567" y="1295175"/>
            <a:ext cx="8818200" cy="51444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
              <a:defRPr>
                <a:latin typeface="Calibri"/>
                <a:ea typeface="Calibri"/>
                <a:cs typeface="Calibri"/>
                <a:sym typeface="Calibri"/>
              </a:defRPr>
            </a:lvl1pPr>
            <a:lvl2pPr indent="-361950" lvl="1" marL="914400" rtl="0" algn="l">
              <a:spcBef>
                <a:spcPts val="420"/>
              </a:spcBef>
              <a:spcAft>
                <a:spcPts val="0"/>
              </a:spcAft>
              <a:buClr>
                <a:schemeClr val="dk1"/>
              </a:buClr>
              <a:buSzPts val="2100"/>
              <a:buChar char="◦"/>
              <a:defRPr>
                <a:latin typeface="Calibri"/>
                <a:ea typeface="Calibri"/>
                <a:cs typeface="Calibri"/>
                <a:sym typeface="Calibri"/>
              </a:defRPr>
            </a:lvl2pPr>
            <a:lvl3pPr indent="-342900" lvl="2" marL="1371600" rtl="0" algn="l">
              <a:spcBef>
                <a:spcPts val="360"/>
              </a:spcBef>
              <a:spcAft>
                <a:spcPts val="0"/>
              </a:spcAft>
              <a:buClr>
                <a:schemeClr val="dk1"/>
              </a:buClr>
              <a:buSzPts val="1800"/>
              <a:buChar char="◦"/>
              <a:defRPr>
                <a:latin typeface="Calibri"/>
                <a:ea typeface="Calibri"/>
                <a:cs typeface="Calibri"/>
                <a:sym typeface="Calibri"/>
              </a:defRPr>
            </a:lvl3pPr>
            <a:lvl4pPr indent="-323850" lvl="3" marL="1828800" rtl="0" algn="l">
              <a:spcBef>
                <a:spcPts val="300"/>
              </a:spcBef>
              <a:spcAft>
                <a:spcPts val="0"/>
              </a:spcAft>
              <a:buClr>
                <a:schemeClr val="dk1"/>
              </a:buClr>
              <a:buSzPts val="1500"/>
              <a:buChar char="◦"/>
              <a:defRPr>
                <a:latin typeface="Calibri"/>
                <a:ea typeface="Calibri"/>
                <a:cs typeface="Calibri"/>
                <a:sym typeface="Calibri"/>
              </a:defRPr>
            </a:lvl4pPr>
            <a:lvl5pPr indent="-323850" lvl="4" marL="2286000" rtl="0" algn="l">
              <a:spcBef>
                <a:spcPts val="300"/>
              </a:spcBef>
              <a:spcAft>
                <a:spcPts val="0"/>
              </a:spcAft>
              <a:buClr>
                <a:schemeClr val="dk1"/>
              </a:buClr>
              <a:buSzPts val="1500"/>
              <a:buChar char="◦"/>
              <a:defRPr>
                <a:latin typeface="Calibri"/>
                <a:ea typeface="Calibri"/>
                <a:cs typeface="Calibri"/>
                <a:sym typeface="Calibri"/>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300"/>
              </a:spcAft>
              <a:buClr>
                <a:schemeClr val="dk1"/>
              </a:buClr>
              <a:buSzPts val="1800"/>
              <a:buChar char="◦"/>
              <a:defRPr/>
            </a:lvl9pPr>
          </a:lstStyle>
          <a:p/>
        </p:txBody>
      </p:sp>
      <p:sp>
        <p:nvSpPr>
          <p:cNvPr id="512" name="Google Shape;512;p70"/>
          <p:cNvSpPr txBox="1"/>
          <p:nvPr>
            <p:ph idx="10" type="dt"/>
          </p:nvPr>
        </p:nvSpPr>
        <p:spPr>
          <a:xfrm>
            <a:off x="162854" y="6481869"/>
            <a:ext cx="2133600" cy="3652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050">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13" name="Google Shape;513;p70"/>
          <p:cNvSpPr txBox="1"/>
          <p:nvPr>
            <p:ph idx="12" type="sldNum"/>
          </p:nvPr>
        </p:nvSpPr>
        <p:spPr>
          <a:xfrm>
            <a:off x="6859259" y="6481869"/>
            <a:ext cx="2133600" cy="365200"/>
          </a:xfrm>
          <a:prstGeom prst="rect">
            <a:avLst/>
          </a:prstGeom>
          <a:noFill/>
          <a:ln>
            <a:noFill/>
          </a:ln>
        </p:spPr>
        <p:txBody>
          <a:bodyPr anchorCtr="0" anchor="t" bIns="45700" lIns="91425" spcFirstLastPara="1" rIns="91425" wrap="square" tIns="45700">
            <a:noAutofit/>
          </a:bodyPr>
          <a:lstStyle>
            <a:lvl1pPr indent="0" lvl="0" marL="0" rtl="0" algn="r">
              <a:lnSpc>
                <a:spcPct val="100000"/>
              </a:lnSpc>
              <a:spcBef>
                <a:spcPts val="0"/>
              </a:spcBef>
              <a:spcAft>
                <a:spcPts val="0"/>
              </a:spcAft>
              <a:buNone/>
              <a:defRPr b="0" i="0" sz="1050" u="none" cap="none" strike="noStrike">
                <a:solidFill>
                  <a:schemeClr val="dk1"/>
                </a:solidFill>
                <a:latin typeface="Calibri"/>
                <a:ea typeface="Calibri"/>
                <a:cs typeface="Calibri"/>
                <a:sym typeface="Calibri"/>
              </a:defRPr>
            </a:lvl1pPr>
            <a:lvl2pPr indent="0" lvl="1" marL="0" rtl="0" algn="r">
              <a:lnSpc>
                <a:spcPct val="100000"/>
              </a:lnSpc>
              <a:spcBef>
                <a:spcPts val="0"/>
              </a:spcBef>
              <a:spcAft>
                <a:spcPts val="0"/>
              </a:spcAft>
              <a:buNone/>
              <a:defRPr b="0" i="0" sz="1050" u="none" cap="none" strike="noStrike">
                <a:solidFill>
                  <a:schemeClr val="dk1"/>
                </a:solidFill>
                <a:latin typeface="Calibri"/>
                <a:ea typeface="Calibri"/>
                <a:cs typeface="Calibri"/>
                <a:sym typeface="Calibri"/>
              </a:defRPr>
            </a:lvl2pPr>
            <a:lvl3pPr indent="0" lvl="2" marL="0" rtl="0" algn="r">
              <a:lnSpc>
                <a:spcPct val="100000"/>
              </a:lnSpc>
              <a:spcBef>
                <a:spcPts val="0"/>
              </a:spcBef>
              <a:spcAft>
                <a:spcPts val="0"/>
              </a:spcAft>
              <a:buNone/>
              <a:defRPr b="0" i="0" sz="1050" u="none" cap="none" strike="noStrike">
                <a:solidFill>
                  <a:schemeClr val="dk1"/>
                </a:solidFill>
                <a:latin typeface="Calibri"/>
                <a:ea typeface="Calibri"/>
                <a:cs typeface="Calibri"/>
                <a:sym typeface="Calibri"/>
              </a:defRPr>
            </a:lvl3pPr>
            <a:lvl4pPr indent="0" lvl="3" marL="0" rtl="0" algn="r">
              <a:lnSpc>
                <a:spcPct val="100000"/>
              </a:lnSpc>
              <a:spcBef>
                <a:spcPts val="0"/>
              </a:spcBef>
              <a:spcAft>
                <a:spcPts val="0"/>
              </a:spcAft>
              <a:buNone/>
              <a:defRPr b="0" i="0" sz="1050" u="none" cap="none" strike="noStrike">
                <a:solidFill>
                  <a:schemeClr val="dk1"/>
                </a:solidFill>
                <a:latin typeface="Calibri"/>
                <a:ea typeface="Calibri"/>
                <a:cs typeface="Calibri"/>
                <a:sym typeface="Calibri"/>
              </a:defRPr>
            </a:lvl4pPr>
            <a:lvl5pPr indent="0" lvl="4" marL="0" rtl="0" algn="r">
              <a:lnSpc>
                <a:spcPct val="100000"/>
              </a:lnSpc>
              <a:spcBef>
                <a:spcPts val="0"/>
              </a:spcBef>
              <a:spcAft>
                <a:spcPts val="0"/>
              </a:spcAft>
              <a:buNone/>
              <a:defRPr b="0" i="0" sz="1050" u="none" cap="none" strike="noStrike">
                <a:solidFill>
                  <a:schemeClr val="dk1"/>
                </a:solidFill>
                <a:latin typeface="Calibri"/>
                <a:ea typeface="Calibri"/>
                <a:cs typeface="Calibri"/>
                <a:sym typeface="Calibri"/>
              </a:defRPr>
            </a:lvl5pPr>
            <a:lvl6pPr indent="0" lvl="5" marL="0" rtl="0" algn="r">
              <a:lnSpc>
                <a:spcPct val="100000"/>
              </a:lnSpc>
              <a:spcBef>
                <a:spcPts val="0"/>
              </a:spcBef>
              <a:spcAft>
                <a:spcPts val="0"/>
              </a:spcAft>
              <a:buNone/>
              <a:defRPr b="0" i="0" sz="1050" u="none" cap="none" strike="noStrike">
                <a:solidFill>
                  <a:schemeClr val="dk1"/>
                </a:solidFill>
                <a:latin typeface="Calibri"/>
                <a:ea typeface="Calibri"/>
                <a:cs typeface="Calibri"/>
                <a:sym typeface="Calibri"/>
              </a:defRPr>
            </a:lvl6pPr>
            <a:lvl7pPr indent="0" lvl="6" marL="0" rtl="0" algn="r">
              <a:lnSpc>
                <a:spcPct val="100000"/>
              </a:lnSpc>
              <a:spcBef>
                <a:spcPts val="0"/>
              </a:spcBef>
              <a:spcAft>
                <a:spcPts val="0"/>
              </a:spcAft>
              <a:buNone/>
              <a:defRPr b="0" i="0" sz="1050" u="none" cap="none" strike="noStrike">
                <a:solidFill>
                  <a:schemeClr val="dk1"/>
                </a:solidFill>
                <a:latin typeface="Calibri"/>
                <a:ea typeface="Calibri"/>
                <a:cs typeface="Calibri"/>
                <a:sym typeface="Calibri"/>
              </a:defRPr>
            </a:lvl7pPr>
            <a:lvl8pPr indent="0" lvl="7" marL="0" rtl="0" algn="r">
              <a:lnSpc>
                <a:spcPct val="100000"/>
              </a:lnSpc>
              <a:spcBef>
                <a:spcPts val="0"/>
              </a:spcBef>
              <a:spcAft>
                <a:spcPts val="0"/>
              </a:spcAft>
              <a:buNone/>
              <a:defRPr b="0" i="0" sz="1050" u="none" cap="none" strike="noStrike">
                <a:solidFill>
                  <a:schemeClr val="dk1"/>
                </a:solidFill>
                <a:latin typeface="Calibri"/>
                <a:ea typeface="Calibri"/>
                <a:cs typeface="Calibri"/>
                <a:sym typeface="Calibri"/>
              </a:defRPr>
            </a:lvl8pPr>
            <a:lvl9pPr indent="0" lvl="8" marL="0" rtl="0" algn="r">
              <a:lnSpc>
                <a:spcPct val="100000"/>
              </a:lnSpc>
              <a:spcBef>
                <a:spcPts val="0"/>
              </a:spcBef>
              <a:spcAft>
                <a:spcPts val="0"/>
              </a:spcAft>
              <a:buNone/>
              <a:defRPr b="0" i="0" sz="105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514" name="Google Shape;514;p70"/>
          <p:cNvPicPr preferRelativeResize="0"/>
          <p:nvPr/>
        </p:nvPicPr>
        <p:blipFill rotWithShape="1">
          <a:blip r:embed="rId2">
            <a:alphaModFix/>
          </a:blip>
          <a:srcRect b="0" l="0" r="0" t="0"/>
          <a:stretch/>
        </p:blipFill>
        <p:spPr>
          <a:xfrm>
            <a:off x="3578371" y="6529328"/>
            <a:ext cx="1987259" cy="317667"/>
          </a:xfrm>
          <a:prstGeom prst="rect">
            <a:avLst/>
          </a:prstGeom>
          <a:noFill/>
          <a:ln>
            <a:noFill/>
          </a:ln>
        </p:spPr>
      </p:pic>
      <p:cxnSp>
        <p:nvCxnSpPr>
          <p:cNvPr id="515" name="Google Shape;515;p70"/>
          <p:cNvCxnSpPr/>
          <p:nvPr/>
        </p:nvCxnSpPr>
        <p:spPr>
          <a:xfrm>
            <a:off x="162854" y="1197035"/>
            <a:ext cx="8818200" cy="0"/>
          </a:xfrm>
          <a:prstGeom prst="straightConnector1">
            <a:avLst/>
          </a:prstGeom>
          <a:noFill/>
          <a:ln cap="flat" cmpd="sng" w="38100">
            <a:solidFill>
              <a:srgbClr val="C12730"/>
            </a:solidFill>
            <a:prstDash val="solid"/>
            <a:round/>
            <a:headEnd len="sm" w="sm" type="none"/>
            <a:tailEnd len="sm" w="sm" type="none"/>
          </a:ln>
          <a:effectLst>
            <a:outerShdw blurRad="40000" rotWithShape="0" dir="5400000" dist="20000">
              <a:srgbClr val="000000">
                <a:alpha val="37650"/>
              </a:srgbClr>
            </a:outerShdw>
          </a:effectLst>
        </p:spPr>
      </p:cxnSp>
      <p:cxnSp>
        <p:nvCxnSpPr>
          <p:cNvPr id="516" name="Google Shape;516;p70"/>
          <p:cNvCxnSpPr/>
          <p:nvPr/>
        </p:nvCxnSpPr>
        <p:spPr>
          <a:xfrm>
            <a:off x="162854" y="6460867"/>
            <a:ext cx="8818200" cy="0"/>
          </a:xfrm>
          <a:prstGeom prst="straightConnector1">
            <a:avLst/>
          </a:prstGeom>
          <a:noFill/>
          <a:ln cap="flat" cmpd="sng" w="38100">
            <a:solidFill>
              <a:srgbClr val="C12730"/>
            </a:solidFill>
            <a:prstDash val="solid"/>
            <a:round/>
            <a:headEnd len="sm" w="sm" type="none"/>
            <a:tailEnd len="sm" w="sm" type="none"/>
          </a:ln>
          <a:effectLst>
            <a:outerShdw blurRad="40000" rotWithShape="0" dir="5400000" dist="20000">
              <a:srgbClr val="000000">
                <a:alpha val="37650"/>
              </a:srgbClr>
            </a:outerShdw>
          </a:effectLst>
        </p:spPr>
      </p:cxnSp>
      <p:sp>
        <p:nvSpPr>
          <p:cNvPr id="517" name="Google Shape;517;p70"/>
          <p:cNvSpPr txBox="1"/>
          <p:nvPr>
            <p:ph type="title"/>
          </p:nvPr>
        </p:nvSpPr>
        <p:spPr>
          <a:xfrm>
            <a:off x="162855" y="131047"/>
            <a:ext cx="7719300" cy="11432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SzPts val="3600"/>
              <a:buNone/>
              <a:defRPr>
                <a:solidFill>
                  <a:srgbClr val="C12730"/>
                </a:solidFill>
                <a:latin typeface="Calibri"/>
                <a:ea typeface="Calibri"/>
                <a:cs typeface="Calibri"/>
                <a:sym typeface="Calib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57" name="Shape 57"/>
        <p:cNvGrpSpPr/>
        <p:nvPr/>
      </p:nvGrpSpPr>
      <p:grpSpPr>
        <a:xfrm>
          <a:off x="0" y="0"/>
          <a:ext cx="0" cy="0"/>
          <a:chOff x="0" y="0"/>
          <a:chExt cx="0" cy="0"/>
        </a:xfrm>
      </p:grpSpPr>
      <p:sp>
        <p:nvSpPr>
          <p:cNvPr id="58" name="Google Shape;58;p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a:latin typeface="Candara"/>
                <a:ea typeface="Candara"/>
                <a:cs typeface="Candara"/>
                <a:sym typeface="Candara"/>
              </a:defRPr>
            </a:lvl1pPr>
            <a:lvl2pPr indent="-406400" lvl="1" marL="914400" algn="l">
              <a:spcBef>
                <a:spcPts val="560"/>
              </a:spcBef>
              <a:spcAft>
                <a:spcPts val="0"/>
              </a:spcAft>
              <a:buClr>
                <a:schemeClr val="dk1"/>
              </a:buClr>
              <a:buSzPts val="2800"/>
              <a:buChar char="–"/>
              <a:defRPr>
                <a:latin typeface="Candara"/>
                <a:ea typeface="Candara"/>
                <a:cs typeface="Candara"/>
                <a:sym typeface="Candara"/>
              </a:defRPr>
            </a:lvl2pPr>
            <a:lvl3pPr indent="-381000" lvl="2" marL="1371600" algn="l">
              <a:spcBef>
                <a:spcPts val="480"/>
              </a:spcBef>
              <a:spcAft>
                <a:spcPts val="0"/>
              </a:spcAft>
              <a:buClr>
                <a:schemeClr val="dk1"/>
              </a:buClr>
              <a:buSzPts val="2400"/>
              <a:buChar char="•"/>
              <a:defRPr>
                <a:latin typeface="Candara"/>
                <a:ea typeface="Candara"/>
                <a:cs typeface="Candara"/>
                <a:sym typeface="Candara"/>
              </a:defRPr>
            </a:lvl3pPr>
            <a:lvl4pPr indent="-355600" lvl="3" marL="1828800" algn="l">
              <a:spcBef>
                <a:spcPts val="400"/>
              </a:spcBef>
              <a:spcAft>
                <a:spcPts val="0"/>
              </a:spcAft>
              <a:buClr>
                <a:schemeClr val="dk1"/>
              </a:buClr>
              <a:buSzPts val="2000"/>
              <a:buChar char="–"/>
              <a:defRPr>
                <a:latin typeface="Candara"/>
                <a:ea typeface="Candara"/>
                <a:cs typeface="Candara"/>
                <a:sym typeface="Candara"/>
              </a:defRPr>
            </a:lvl4pPr>
            <a:lvl5pPr indent="-355600" lvl="4" marL="2286000" algn="l">
              <a:spcBef>
                <a:spcPts val="400"/>
              </a:spcBef>
              <a:spcAft>
                <a:spcPts val="0"/>
              </a:spcAft>
              <a:buClr>
                <a:schemeClr val="dk1"/>
              </a:buClr>
              <a:buSzPts val="2000"/>
              <a:buChar char="»"/>
              <a:defRPr>
                <a:latin typeface="Candara"/>
                <a:ea typeface="Candara"/>
                <a:cs typeface="Candara"/>
                <a:sym typeface="Candar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9" name="Google Shape;59;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type="title"/>
          </p:nvPr>
        </p:nvSpPr>
        <p:spPr>
          <a:xfrm>
            <a:off x="1283151" y="274638"/>
            <a:ext cx="7719233"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25408E"/>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id="61" name="Google Shape;61;p8"/>
          <p:cNvPicPr preferRelativeResize="0"/>
          <p:nvPr/>
        </p:nvPicPr>
        <p:blipFill rotWithShape="1">
          <a:blip r:embed="rId2">
            <a:alphaModFix/>
          </a:blip>
          <a:srcRect b="0" l="0" r="0" t="0"/>
          <a:stretch/>
        </p:blipFill>
        <p:spPr>
          <a:xfrm>
            <a:off x="7323513" y="0"/>
            <a:ext cx="1822726" cy="1619422"/>
          </a:xfrm>
          <a:prstGeom prst="rect">
            <a:avLst/>
          </a:prstGeom>
          <a:noFill/>
          <a:ln>
            <a:noFill/>
          </a:ln>
        </p:spPr>
      </p:pic>
      <p:pic>
        <p:nvPicPr>
          <p:cNvPr id="62" name="Google Shape;62;p8"/>
          <p:cNvPicPr preferRelativeResize="0"/>
          <p:nvPr/>
        </p:nvPicPr>
        <p:blipFill rotWithShape="1">
          <a:blip r:embed="rId3">
            <a:alphaModFix/>
          </a:blip>
          <a:srcRect b="0" l="0" r="0" t="0"/>
          <a:stretch/>
        </p:blipFill>
        <p:spPr>
          <a:xfrm>
            <a:off x="102156" y="198324"/>
            <a:ext cx="1195807" cy="1203099"/>
          </a:xfrm>
          <a:prstGeom prst="rect">
            <a:avLst/>
          </a:prstGeom>
          <a:noFill/>
          <a:ln>
            <a:noFill/>
          </a:ln>
        </p:spPr>
      </p:pic>
      <p:sp>
        <p:nvSpPr>
          <p:cNvPr id="63" name="Google Shape;63;p8"/>
          <p:cNvSpPr/>
          <p:nvPr/>
        </p:nvSpPr>
        <p:spPr>
          <a:xfrm>
            <a:off x="160668" y="1466850"/>
            <a:ext cx="7154532" cy="117135"/>
          </a:xfrm>
          <a:prstGeom prst="rect">
            <a:avLst/>
          </a:prstGeom>
          <a:solidFill>
            <a:srgbClr val="25408E"/>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4" name="Google Shape;64;p8"/>
          <p:cNvSpPr txBox="1"/>
          <p:nvPr>
            <p:ph idx="12" type="sldNum"/>
          </p:nvPr>
        </p:nvSpPr>
        <p:spPr>
          <a:xfrm>
            <a:off x="7010400" y="6356350"/>
            <a:ext cx="21336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spTree>
      <p:nvGrpSpPr>
        <p:cNvPr id="65" name="Shape 65"/>
        <p:cNvGrpSpPr/>
        <p:nvPr/>
      </p:nvGrpSpPr>
      <p:grpSpPr>
        <a:xfrm>
          <a:off x="0" y="0"/>
          <a:ext cx="0" cy="0"/>
          <a:chOff x="0" y="0"/>
          <a:chExt cx="0" cy="0"/>
        </a:xfrm>
      </p:grpSpPr>
      <p:sp>
        <p:nvSpPr>
          <p:cNvPr id="66" name="Google Shape;66;p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a:latin typeface="Candara"/>
                <a:ea typeface="Candara"/>
                <a:cs typeface="Candara"/>
                <a:sym typeface="Candara"/>
              </a:defRPr>
            </a:lvl1pPr>
            <a:lvl2pPr indent="-406400" lvl="1" marL="914400" algn="l">
              <a:spcBef>
                <a:spcPts val="560"/>
              </a:spcBef>
              <a:spcAft>
                <a:spcPts val="0"/>
              </a:spcAft>
              <a:buClr>
                <a:schemeClr val="dk1"/>
              </a:buClr>
              <a:buSzPts val="2800"/>
              <a:buChar char="–"/>
              <a:defRPr>
                <a:latin typeface="Candara"/>
                <a:ea typeface="Candara"/>
                <a:cs typeface="Candara"/>
                <a:sym typeface="Candara"/>
              </a:defRPr>
            </a:lvl2pPr>
            <a:lvl3pPr indent="-381000" lvl="2" marL="1371600" algn="l">
              <a:spcBef>
                <a:spcPts val="480"/>
              </a:spcBef>
              <a:spcAft>
                <a:spcPts val="0"/>
              </a:spcAft>
              <a:buClr>
                <a:schemeClr val="dk1"/>
              </a:buClr>
              <a:buSzPts val="2400"/>
              <a:buChar char="•"/>
              <a:defRPr>
                <a:latin typeface="Candara"/>
                <a:ea typeface="Candara"/>
                <a:cs typeface="Candara"/>
                <a:sym typeface="Candara"/>
              </a:defRPr>
            </a:lvl3pPr>
            <a:lvl4pPr indent="-355600" lvl="3" marL="1828800" algn="l">
              <a:spcBef>
                <a:spcPts val="400"/>
              </a:spcBef>
              <a:spcAft>
                <a:spcPts val="0"/>
              </a:spcAft>
              <a:buClr>
                <a:schemeClr val="dk1"/>
              </a:buClr>
              <a:buSzPts val="2000"/>
              <a:buChar char="–"/>
              <a:defRPr>
                <a:latin typeface="Candara"/>
                <a:ea typeface="Candara"/>
                <a:cs typeface="Candara"/>
                <a:sym typeface="Candara"/>
              </a:defRPr>
            </a:lvl4pPr>
            <a:lvl5pPr indent="-355600" lvl="4" marL="2286000" algn="l">
              <a:spcBef>
                <a:spcPts val="400"/>
              </a:spcBef>
              <a:spcAft>
                <a:spcPts val="0"/>
              </a:spcAft>
              <a:buClr>
                <a:schemeClr val="dk1"/>
              </a:buClr>
              <a:buSzPts val="2000"/>
              <a:buChar char="»"/>
              <a:defRPr>
                <a:latin typeface="Candara"/>
                <a:ea typeface="Candara"/>
                <a:cs typeface="Candara"/>
                <a:sym typeface="Candar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7" name="Google Shape;67;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9"/>
          <p:cNvSpPr txBox="1"/>
          <p:nvPr>
            <p:ph type="title"/>
          </p:nvPr>
        </p:nvSpPr>
        <p:spPr>
          <a:xfrm>
            <a:off x="1283151" y="274638"/>
            <a:ext cx="7719233"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25408E"/>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id="69" name="Google Shape;69;p9"/>
          <p:cNvPicPr preferRelativeResize="0"/>
          <p:nvPr/>
        </p:nvPicPr>
        <p:blipFill rotWithShape="1">
          <a:blip r:embed="rId2">
            <a:alphaModFix/>
          </a:blip>
          <a:srcRect b="0" l="0" r="0" t="0"/>
          <a:stretch/>
        </p:blipFill>
        <p:spPr>
          <a:xfrm>
            <a:off x="7335079" y="46038"/>
            <a:ext cx="1808921" cy="1600200"/>
          </a:xfrm>
          <a:prstGeom prst="rect">
            <a:avLst/>
          </a:prstGeom>
          <a:noFill/>
          <a:ln>
            <a:noFill/>
          </a:ln>
        </p:spPr>
      </p:pic>
      <p:pic>
        <p:nvPicPr>
          <p:cNvPr id="70" name="Google Shape;70;p9"/>
          <p:cNvPicPr preferRelativeResize="0"/>
          <p:nvPr/>
        </p:nvPicPr>
        <p:blipFill rotWithShape="1">
          <a:blip r:embed="rId3">
            <a:alphaModFix/>
          </a:blip>
          <a:srcRect b="0" l="0" r="0" t="0"/>
          <a:stretch/>
        </p:blipFill>
        <p:spPr>
          <a:xfrm>
            <a:off x="102156" y="198324"/>
            <a:ext cx="1195807" cy="1203099"/>
          </a:xfrm>
          <a:prstGeom prst="rect">
            <a:avLst/>
          </a:prstGeom>
          <a:noFill/>
          <a:ln>
            <a:noFill/>
          </a:ln>
        </p:spPr>
      </p:pic>
      <p:sp>
        <p:nvSpPr>
          <p:cNvPr id="71" name="Google Shape;71;p9"/>
          <p:cNvSpPr/>
          <p:nvPr/>
        </p:nvSpPr>
        <p:spPr>
          <a:xfrm>
            <a:off x="160668" y="1466850"/>
            <a:ext cx="7154532" cy="117135"/>
          </a:xfrm>
          <a:prstGeom prst="rect">
            <a:avLst/>
          </a:prstGeom>
          <a:solidFill>
            <a:srgbClr val="25408E"/>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 name="Google Shape;72;p9"/>
          <p:cNvSpPr txBox="1"/>
          <p:nvPr>
            <p:ph idx="12" type="sldNum"/>
          </p:nvPr>
        </p:nvSpPr>
        <p:spPr>
          <a:xfrm>
            <a:off x="7010400" y="6356350"/>
            <a:ext cx="21336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spTree>
      <p:nvGrpSpPr>
        <p:cNvPr id="73" name="Shape 73"/>
        <p:cNvGrpSpPr/>
        <p:nvPr/>
      </p:nvGrpSpPr>
      <p:grpSpPr>
        <a:xfrm>
          <a:off x="0" y="0"/>
          <a:ext cx="0" cy="0"/>
          <a:chOff x="0" y="0"/>
          <a:chExt cx="0" cy="0"/>
        </a:xfrm>
      </p:grpSpPr>
      <p:sp>
        <p:nvSpPr>
          <p:cNvPr id="74" name="Google Shape;74;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a:latin typeface="Candara"/>
                <a:ea typeface="Candara"/>
                <a:cs typeface="Candara"/>
                <a:sym typeface="Candara"/>
              </a:defRPr>
            </a:lvl1pPr>
            <a:lvl2pPr indent="-406400" lvl="1" marL="914400" algn="l">
              <a:spcBef>
                <a:spcPts val="560"/>
              </a:spcBef>
              <a:spcAft>
                <a:spcPts val="0"/>
              </a:spcAft>
              <a:buClr>
                <a:schemeClr val="dk1"/>
              </a:buClr>
              <a:buSzPts val="2800"/>
              <a:buChar char="–"/>
              <a:defRPr>
                <a:latin typeface="Candara"/>
                <a:ea typeface="Candara"/>
                <a:cs typeface="Candara"/>
                <a:sym typeface="Candara"/>
              </a:defRPr>
            </a:lvl2pPr>
            <a:lvl3pPr indent="-381000" lvl="2" marL="1371600" algn="l">
              <a:spcBef>
                <a:spcPts val="480"/>
              </a:spcBef>
              <a:spcAft>
                <a:spcPts val="0"/>
              </a:spcAft>
              <a:buClr>
                <a:schemeClr val="dk1"/>
              </a:buClr>
              <a:buSzPts val="2400"/>
              <a:buChar char="•"/>
              <a:defRPr>
                <a:latin typeface="Candara"/>
                <a:ea typeface="Candara"/>
                <a:cs typeface="Candara"/>
                <a:sym typeface="Candara"/>
              </a:defRPr>
            </a:lvl3pPr>
            <a:lvl4pPr indent="-355600" lvl="3" marL="1828800" algn="l">
              <a:spcBef>
                <a:spcPts val="400"/>
              </a:spcBef>
              <a:spcAft>
                <a:spcPts val="0"/>
              </a:spcAft>
              <a:buClr>
                <a:schemeClr val="dk1"/>
              </a:buClr>
              <a:buSzPts val="2000"/>
              <a:buChar char="–"/>
              <a:defRPr>
                <a:latin typeface="Candara"/>
                <a:ea typeface="Candara"/>
                <a:cs typeface="Candara"/>
                <a:sym typeface="Candara"/>
              </a:defRPr>
            </a:lvl4pPr>
            <a:lvl5pPr indent="-355600" lvl="4" marL="2286000" algn="l">
              <a:spcBef>
                <a:spcPts val="400"/>
              </a:spcBef>
              <a:spcAft>
                <a:spcPts val="0"/>
              </a:spcAft>
              <a:buClr>
                <a:schemeClr val="dk1"/>
              </a:buClr>
              <a:buSzPts val="2000"/>
              <a:buChar char="»"/>
              <a:defRPr>
                <a:latin typeface="Candara"/>
                <a:ea typeface="Candara"/>
                <a:cs typeface="Candara"/>
                <a:sym typeface="Candar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txBox="1"/>
          <p:nvPr>
            <p:ph type="title"/>
          </p:nvPr>
        </p:nvSpPr>
        <p:spPr>
          <a:xfrm>
            <a:off x="1283151" y="274638"/>
            <a:ext cx="7719233"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25408E"/>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id="77" name="Google Shape;77;p10"/>
          <p:cNvPicPr preferRelativeResize="0"/>
          <p:nvPr/>
        </p:nvPicPr>
        <p:blipFill rotWithShape="1">
          <a:blip r:embed="rId2">
            <a:alphaModFix/>
          </a:blip>
          <a:srcRect b="0" l="0" r="0" t="0"/>
          <a:stretch/>
        </p:blipFill>
        <p:spPr>
          <a:xfrm>
            <a:off x="7290262" y="0"/>
            <a:ext cx="1836884" cy="1602841"/>
          </a:xfrm>
          <a:prstGeom prst="rect">
            <a:avLst/>
          </a:prstGeom>
          <a:noFill/>
          <a:ln>
            <a:noFill/>
          </a:ln>
        </p:spPr>
      </p:pic>
      <p:pic>
        <p:nvPicPr>
          <p:cNvPr id="78" name="Google Shape;78;p10"/>
          <p:cNvPicPr preferRelativeResize="0"/>
          <p:nvPr/>
        </p:nvPicPr>
        <p:blipFill rotWithShape="1">
          <a:blip r:embed="rId3">
            <a:alphaModFix/>
          </a:blip>
          <a:srcRect b="0" l="0" r="0" t="0"/>
          <a:stretch/>
        </p:blipFill>
        <p:spPr>
          <a:xfrm>
            <a:off x="102156" y="198324"/>
            <a:ext cx="1195807" cy="1203099"/>
          </a:xfrm>
          <a:prstGeom prst="rect">
            <a:avLst/>
          </a:prstGeom>
          <a:noFill/>
          <a:ln>
            <a:noFill/>
          </a:ln>
        </p:spPr>
      </p:pic>
      <p:sp>
        <p:nvSpPr>
          <p:cNvPr id="79" name="Google Shape;79;p10"/>
          <p:cNvSpPr/>
          <p:nvPr/>
        </p:nvSpPr>
        <p:spPr>
          <a:xfrm>
            <a:off x="160668" y="1466850"/>
            <a:ext cx="7154532" cy="117135"/>
          </a:xfrm>
          <a:prstGeom prst="rect">
            <a:avLst/>
          </a:prstGeom>
          <a:solidFill>
            <a:srgbClr val="25408E"/>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0" name="Google Shape;80;p10"/>
          <p:cNvSpPr txBox="1"/>
          <p:nvPr>
            <p:ph idx="12" type="sldNum"/>
          </p:nvPr>
        </p:nvSpPr>
        <p:spPr>
          <a:xfrm>
            <a:off x="7010400" y="6356350"/>
            <a:ext cx="21336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4.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5" Type="http://schemas.openxmlformats.org/officeDocument/2006/relationships/theme" Target="../theme/theme6.xml"/><Relationship Id="rId14" Type="http://schemas.openxmlformats.org/officeDocument/2006/relationships/slideLayout" Target="../slideLayouts/slideLayout3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1.xml"/><Relationship Id="rId10" Type="http://schemas.openxmlformats.org/officeDocument/2006/relationships/slideLayout" Target="../slideLayouts/slideLayout40.xml"/><Relationship Id="rId12" Type="http://schemas.openxmlformats.org/officeDocument/2006/relationships/theme" Target="../theme/theme1.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1.xml"/><Relationship Id="rId10" Type="http://schemas.openxmlformats.org/officeDocument/2006/relationships/slideLayout" Target="../slideLayouts/slideLayout50.xml"/><Relationship Id="rId13" Type="http://schemas.openxmlformats.org/officeDocument/2006/relationships/theme" Target="../theme/theme5.xml"/><Relationship Id="rId12" Type="http://schemas.openxmlformats.org/officeDocument/2006/relationships/slideLayout" Target="../slideLayouts/slideLayout52.xml"/><Relationship Id="rId1" Type="http://schemas.openxmlformats.org/officeDocument/2006/relationships/image" Target="../media/image34.jpg"/><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9" Type="http://schemas.openxmlformats.org/officeDocument/2006/relationships/slideLayout" Target="../slideLayouts/slideLayout49.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2.xml"/><Relationship Id="rId10" Type="http://schemas.openxmlformats.org/officeDocument/2006/relationships/slideLayout" Target="../slideLayouts/slideLayout61.xml"/><Relationship Id="rId13" Type="http://schemas.openxmlformats.org/officeDocument/2006/relationships/slideLayout" Target="../slideLayouts/slideLayout64.xml"/><Relationship Id="rId12" Type="http://schemas.openxmlformats.org/officeDocument/2006/relationships/slideLayout" Target="../slideLayouts/slideLayout63.xml"/><Relationship Id="rId1" Type="http://schemas.openxmlformats.org/officeDocument/2006/relationships/image" Target="../media/image35.jpg"/><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5" Type="http://schemas.openxmlformats.org/officeDocument/2006/relationships/theme" Target="../theme/theme2.xml"/><Relationship Id="rId14" Type="http://schemas.openxmlformats.org/officeDocument/2006/relationships/slideLayout" Target="../slideLayouts/slideLayout65.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 name="Google Shape;11;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8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8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8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8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8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8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8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8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9" name="Shape 129"/>
        <p:cNvGrpSpPr/>
        <p:nvPr/>
      </p:nvGrpSpPr>
      <p:grpSpPr>
        <a:xfrm>
          <a:off x="0" y="0"/>
          <a:ext cx="0" cy="0"/>
          <a:chOff x="0" y="0"/>
          <a:chExt cx="0" cy="0"/>
        </a:xfrm>
      </p:grpSpPr>
      <p:sp>
        <p:nvSpPr>
          <p:cNvPr id="130" name="Google Shape;130;p18"/>
          <p:cNvSpPr txBox="1"/>
          <p:nvPr>
            <p:ph idx="1" type="body"/>
          </p:nvPr>
        </p:nvSpPr>
        <p:spPr>
          <a:xfrm>
            <a:off x="457200" y="1600201"/>
            <a:ext cx="8229600" cy="4526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31" name="Google Shape;131;p18"/>
          <p:cNvSpPr txBox="1"/>
          <p:nvPr>
            <p:ph idx="10" type="dt"/>
          </p:nvPr>
        </p:nvSpPr>
        <p:spPr>
          <a:xfrm>
            <a:off x="457200" y="6356351"/>
            <a:ext cx="2133600" cy="365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2" name="Google Shape;132;p18"/>
          <p:cNvSpPr txBox="1"/>
          <p:nvPr>
            <p:ph idx="11" type="ftr"/>
          </p:nvPr>
        </p:nvSpPr>
        <p:spPr>
          <a:xfrm>
            <a:off x="3124200" y="6356351"/>
            <a:ext cx="2895600" cy="3652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3" name="Google Shape;133;p18"/>
          <p:cNvSpPr txBox="1"/>
          <p:nvPr>
            <p:ph type="title"/>
          </p:nvPr>
        </p:nvSpPr>
        <p:spPr>
          <a:xfrm>
            <a:off x="457200" y="274639"/>
            <a:ext cx="8229600" cy="11432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3300" u="none" cap="none" strike="noStrike">
                <a:solidFill>
                  <a:schemeClr val="lt1"/>
                </a:solidFill>
                <a:latin typeface="Calibri"/>
                <a:ea typeface="Calibri"/>
                <a:cs typeface="Calibri"/>
                <a:sym typeface="Calibri"/>
              </a:defRPr>
            </a:lvl1pPr>
            <a:lvl2pPr lvl="1" marR="0" rtl="0" algn="ctr">
              <a:spcBef>
                <a:spcPts val="0"/>
              </a:spcBef>
              <a:spcAft>
                <a:spcPts val="0"/>
              </a:spcAft>
              <a:buSzPts val="1400"/>
              <a:buNone/>
              <a:defRPr b="0" i="0" sz="33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33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33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33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33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33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33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3300" u="none" cap="none" strike="noStrike">
                <a:solidFill>
                  <a:schemeClr val="dk1"/>
                </a:solidFill>
                <a:latin typeface="Calibri"/>
                <a:ea typeface="Calibri"/>
                <a:cs typeface="Calibri"/>
                <a:sym typeface="Calibri"/>
              </a:defRPr>
            </a:lvl9pPr>
          </a:lstStyle>
          <a:p/>
        </p:txBody>
      </p:sp>
      <p:sp>
        <p:nvSpPr>
          <p:cNvPr id="134" name="Google Shape;134;p18"/>
          <p:cNvSpPr txBox="1"/>
          <p:nvPr>
            <p:ph idx="12" type="sldNum"/>
          </p:nvPr>
        </p:nvSpPr>
        <p:spPr>
          <a:xfrm>
            <a:off x="6553200" y="6356351"/>
            <a:ext cx="2133600" cy="365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1" name="Shape 221"/>
        <p:cNvGrpSpPr/>
        <p:nvPr/>
      </p:nvGrpSpPr>
      <p:grpSpPr>
        <a:xfrm>
          <a:off x="0" y="0"/>
          <a:ext cx="0" cy="0"/>
          <a:chOff x="0" y="0"/>
          <a:chExt cx="0" cy="0"/>
        </a:xfrm>
      </p:grpSpPr>
      <p:sp>
        <p:nvSpPr>
          <p:cNvPr id="222" name="Google Shape;222;p33"/>
          <p:cNvSpPr txBox="1"/>
          <p:nvPr>
            <p:ph idx="1" type="body"/>
          </p:nvPr>
        </p:nvSpPr>
        <p:spPr>
          <a:xfrm>
            <a:off x="457200" y="1600201"/>
            <a:ext cx="8229600" cy="45260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100000"/>
              </a:lnSpc>
              <a:spcBef>
                <a:spcPts val="42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23" name="Google Shape;223;p33"/>
          <p:cNvSpPr txBox="1"/>
          <p:nvPr>
            <p:ph idx="10" type="dt"/>
          </p:nvPr>
        </p:nvSpPr>
        <p:spPr>
          <a:xfrm>
            <a:off x="457200" y="6356351"/>
            <a:ext cx="2133600" cy="365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4" name="Google Shape;224;p33"/>
          <p:cNvSpPr txBox="1"/>
          <p:nvPr>
            <p:ph idx="11" type="ftr"/>
          </p:nvPr>
        </p:nvSpPr>
        <p:spPr>
          <a:xfrm>
            <a:off x="3124200" y="6356351"/>
            <a:ext cx="2895600" cy="3652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5" name="Google Shape;225;p33"/>
          <p:cNvSpPr txBox="1"/>
          <p:nvPr>
            <p:ph type="title"/>
          </p:nvPr>
        </p:nvSpPr>
        <p:spPr>
          <a:xfrm>
            <a:off x="457200" y="274639"/>
            <a:ext cx="8229600" cy="11432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33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9pPr>
          </a:lstStyle>
          <a:p/>
        </p:txBody>
      </p:sp>
      <p:sp>
        <p:nvSpPr>
          <p:cNvPr id="226" name="Google Shape;226;p33"/>
          <p:cNvSpPr txBox="1"/>
          <p:nvPr>
            <p:ph idx="12" type="sldNum"/>
          </p:nvPr>
        </p:nvSpPr>
        <p:spPr>
          <a:xfrm>
            <a:off x="6553200" y="6356351"/>
            <a:ext cx="2133600" cy="365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4" name="Shape 294"/>
        <p:cNvGrpSpPr/>
        <p:nvPr/>
      </p:nvGrpSpPr>
      <p:grpSpPr>
        <a:xfrm>
          <a:off x="0" y="0"/>
          <a:ext cx="0" cy="0"/>
          <a:chOff x="0" y="0"/>
          <a:chExt cx="0" cy="0"/>
        </a:xfrm>
      </p:grpSpPr>
      <p:sp>
        <p:nvSpPr>
          <p:cNvPr id="295" name="Google Shape;295;p45"/>
          <p:cNvSpPr txBox="1"/>
          <p:nvPr>
            <p:ph type="title"/>
          </p:nvPr>
        </p:nvSpPr>
        <p:spPr>
          <a:xfrm>
            <a:off x="863346" y="585216"/>
            <a:ext cx="7290054" cy="1499616"/>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464132"/>
              </a:buClr>
              <a:buSzPts val="3750"/>
              <a:buFont typeface="Arial"/>
              <a:buNone/>
              <a:defRPr b="0" i="0" sz="3750" u="none" cap="none" strike="noStrike">
                <a:solidFill>
                  <a:srgbClr val="46413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6" name="Google Shape;296;p45"/>
          <p:cNvSpPr txBox="1"/>
          <p:nvPr>
            <p:ph idx="1" type="body"/>
          </p:nvPr>
        </p:nvSpPr>
        <p:spPr>
          <a:xfrm>
            <a:off x="863347" y="2286000"/>
            <a:ext cx="7290053" cy="4023360"/>
          </a:xfrm>
          <a:prstGeom prst="rect">
            <a:avLst/>
          </a:prstGeom>
          <a:noFill/>
          <a:ln>
            <a:noFill/>
          </a:ln>
        </p:spPr>
        <p:txBody>
          <a:bodyPr anchorCtr="0" anchor="t" bIns="45700" lIns="45700" spcFirstLastPara="1" rIns="45700" wrap="square" tIns="45700">
            <a:normAutofit/>
          </a:bodyPr>
          <a:lstStyle>
            <a:lvl1pPr indent="-333375" lvl="0" marL="457200" marR="0" rtl="0" algn="l">
              <a:lnSpc>
                <a:spcPct val="90000"/>
              </a:lnSpc>
              <a:spcBef>
                <a:spcPts val="900"/>
              </a:spcBef>
              <a:spcAft>
                <a:spcPts val="0"/>
              </a:spcAft>
              <a:buClr>
                <a:schemeClr val="accent2"/>
              </a:buClr>
              <a:buSzPts val="1650"/>
              <a:buFont typeface="Twentieth Century"/>
              <a:buChar char=" "/>
              <a:defRPr b="0" i="0" sz="1650" u="none" cap="none" strike="noStrike">
                <a:solidFill>
                  <a:schemeClr val="dk1"/>
                </a:solidFill>
                <a:latin typeface="Arial"/>
                <a:ea typeface="Arial"/>
                <a:cs typeface="Arial"/>
                <a:sym typeface="Arial"/>
              </a:defRPr>
            </a:lvl1pPr>
            <a:lvl2pPr indent="-314325" lvl="1" marL="914400" marR="0" rtl="0" algn="l">
              <a:lnSpc>
                <a:spcPct val="90000"/>
              </a:lnSpc>
              <a:spcBef>
                <a:spcPts val="150"/>
              </a:spcBef>
              <a:spcAft>
                <a:spcPts val="0"/>
              </a:spcAft>
              <a:buClr>
                <a:srgbClr val="7F7F7F"/>
              </a:buClr>
              <a:buSzPts val="1350"/>
              <a:buFont typeface="Noto Sans Symbols"/>
              <a:buChar char="🢝"/>
              <a:defRPr b="0" i="0" sz="1350" u="none" cap="none" strike="noStrike">
                <a:solidFill>
                  <a:schemeClr val="dk1"/>
                </a:solidFill>
                <a:latin typeface="Arial"/>
                <a:ea typeface="Arial"/>
                <a:cs typeface="Arial"/>
                <a:sym typeface="Arial"/>
              </a:defRPr>
            </a:lvl2pPr>
            <a:lvl3pPr indent="-295275" lvl="2" marL="1371600" marR="0" rtl="0" algn="l">
              <a:lnSpc>
                <a:spcPct val="90000"/>
              </a:lnSpc>
              <a:spcBef>
                <a:spcPts val="300"/>
              </a:spcBef>
              <a:spcAft>
                <a:spcPts val="0"/>
              </a:spcAft>
              <a:buClr>
                <a:srgbClr val="7F7F7F"/>
              </a:buClr>
              <a:buSzPts val="1050"/>
              <a:buFont typeface="Noto Sans Symbols"/>
              <a:buChar char="🢝"/>
              <a:defRPr b="0" i="0" sz="1050" u="none" cap="none" strike="noStrike">
                <a:solidFill>
                  <a:schemeClr val="dk1"/>
                </a:solidFill>
                <a:latin typeface="Arial"/>
                <a:ea typeface="Arial"/>
                <a:cs typeface="Arial"/>
                <a:sym typeface="Arial"/>
              </a:defRPr>
            </a:lvl3pPr>
            <a:lvl4pPr indent="-295275" lvl="3" marL="1828800" marR="0" rtl="0" algn="l">
              <a:lnSpc>
                <a:spcPct val="90000"/>
              </a:lnSpc>
              <a:spcBef>
                <a:spcPts val="300"/>
              </a:spcBef>
              <a:spcAft>
                <a:spcPts val="0"/>
              </a:spcAft>
              <a:buClr>
                <a:srgbClr val="7F7F7F"/>
              </a:buClr>
              <a:buSzPts val="1050"/>
              <a:buFont typeface="Noto Sans Symbols"/>
              <a:buChar char="🢝"/>
              <a:defRPr b="0" i="0" sz="1050" u="none" cap="none" strike="noStrike">
                <a:solidFill>
                  <a:schemeClr val="dk1"/>
                </a:solidFill>
                <a:latin typeface="Arial"/>
                <a:ea typeface="Arial"/>
                <a:cs typeface="Arial"/>
                <a:sym typeface="Arial"/>
              </a:defRPr>
            </a:lvl4pPr>
            <a:lvl5pPr indent="-295275" lvl="4" marL="2286000" marR="0" rtl="0" algn="l">
              <a:lnSpc>
                <a:spcPct val="90000"/>
              </a:lnSpc>
              <a:spcBef>
                <a:spcPts val="300"/>
              </a:spcBef>
              <a:spcAft>
                <a:spcPts val="0"/>
              </a:spcAft>
              <a:buClr>
                <a:srgbClr val="7F7F7F"/>
              </a:buClr>
              <a:buSzPts val="1050"/>
              <a:buFont typeface="Noto Sans Symbols"/>
              <a:buChar char="🢝"/>
              <a:defRPr b="0" i="0" sz="1050" u="none" cap="none" strike="noStrike">
                <a:solidFill>
                  <a:schemeClr val="dk1"/>
                </a:solidFill>
                <a:latin typeface="Arial"/>
                <a:ea typeface="Arial"/>
                <a:cs typeface="Arial"/>
                <a:sym typeface="Arial"/>
              </a:defRPr>
            </a:lvl5pPr>
            <a:lvl6pPr indent="-295275" lvl="5" marL="2743200" marR="0" rtl="0" algn="l">
              <a:lnSpc>
                <a:spcPct val="90000"/>
              </a:lnSpc>
              <a:spcBef>
                <a:spcPts val="300"/>
              </a:spcBef>
              <a:spcAft>
                <a:spcPts val="0"/>
              </a:spcAft>
              <a:buClr>
                <a:schemeClr val="accent2"/>
              </a:buClr>
              <a:buSzPts val="1050"/>
              <a:buFont typeface="Noto Sans Symbols"/>
              <a:buChar char="🢝"/>
              <a:defRPr b="0" i="0" sz="1050" u="none" cap="none" strike="noStrike">
                <a:solidFill>
                  <a:schemeClr val="dk1"/>
                </a:solidFill>
                <a:latin typeface="Arial"/>
                <a:ea typeface="Arial"/>
                <a:cs typeface="Arial"/>
                <a:sym typeface="Arial"/>
              </a:defRPr>
            </a:lvl6pPr>
            <a:lvl7pPr indent="-295275" lvl="6" marL="3200400" marR="0" rtl="0" algn="l">
              <a:lnSpc>
                <a:spcPct val="90000"/>
              </a:lnSpc>
              <a:spcBef>
                <a:spcPts val="300"/>
              </a:spcBef>
              <a:spcAft>
                <a:spcPts val="0"/>
              </a:spcAft>
              <a:buClr>
                <a:schemeClr val="accent2"/>
              </a:buClr>
              <a:buSzPts val="1050"/>
              <a:buFont typeface="Noto Sans Symbols"/>
              <a:buChar char="🢝"/>
              <a:defRPr b="0" i="0" sz="1050" u="none" cap="none" strike="noStrike">
                <a:solidFill>
                  <a:schemeClr val="dk1"/>
                </a:solidFill>
                <a:latin typeface="Arial"/>
                <a:ea typeface="Arial"/>
                <a:cs typeface="Arial"/>
                <a:sym typeface="Arial"/>
              </a:defRPr>
            </a:lvl7pPr>
            <a:lvl8pPr indent="-295275" lvl="7" marL="3657600" marR="0" rtl="0" algn="l">
              <a:lnSpc>
                <a:spcPct val="90000"/>
              </a:lnSpc>
              <a:spcBef>
                <a:spcPts val="300"/>
              </a:spcBef>
              <a:spcAft>
                <a:spcPts val="0"/>
              </a:spcAft>
              <a:buClr>
                <a:schemeClr val="accent2"/>
              </a:buClr>
              <a:buSzPts val="1050"/>
              <a:buFont typeface="Noto Sans Symbols"/>
              <a:buChar char="🢝"/>
              <a:defRPr b="0" i="0" sz="1050" u="none" cap="none" strike="noStrike">
                <a:solidFill>
                  <a:schemeClr val="dk1"/>
                </a:solidFill>
                <a:latin typeface="Arial"/>
                <a:ea typeface="Arial"/>
                <a:cs typeface="Arial"/>
                <a:sym typeface="Arial"/>
              </a:defRPr>
            </a:lvl8pPr>
            <a:lvl9pPr indent="-295275" lvl="8" marL="4114800" marR="0" rtl="0" algn="l">
              <a:lnSpc>
                <a:spcPct val="90000"/>
              </a:lnSpc>
              <a:spcBef>
                <a:spcPts val="300"/>
              </a:spcBef>
              <a:spcAft>
                <a:spcPts val="300"/>
              </a:spcAft>
              <a:buClr>
                <a:schemeClr val="accent2"/>
              </a:buClr>
              <a:buSzPts val="1050"/>
              <a:buFont typeface="Noto Sans Symbols"/>
              <a:buChar char="🢝"/>
              <a:defRPr b="0" i="0" sz="1050" u="none" cap="none" strike="noStrike">
                <a:solidFill>
                  <a:schemeClr val="dk1"/>
                </a:solidFill>
                <a:latin typeface="Arial"/>
                <a:ea typeface="Arial"/>
                <a:cs typeface="Arial"/>
                <a:sym typeface="Arial"/>
              </a:defRPr>
            </a:lvl9pPr>
          </a:lstStyle>
          <a:p/>
        </p:txBody>
      </p:sp>
      <p:sp>
        <p:nvSpPr>
          <p:cNvPr id="297" name="Google Shape;297;p45"/>
          <p:cNvSpPr txBox="1"/>
          <p:nvPr>
            <p:ph idx="10" type="dt"/>
          </p:nvPr>
        </p:nvSpPr>
        <p:spPr>
          <a:xfrm>
            <a:off x="863346" y="6470704"/>
            <a:ext cx="1615607" cy="27432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50" u="none" cap="none" strike="noStrike">
                <a:solidFill>
                  <a:srgbClr val="A5A5A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98" name="Google Shape;298;p45"/>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750" u="none" cap="none" strike="noStrike">
                <a:solidFill>
                  <a:srgbClr val="A5A5A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99" name="Google Shape;299;p45"/>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300" name="Google Shape;300;p45"/>
          <p:cNvCxnSpPr/>
          <p:nvPr/>
        </p:nvCxnSpPr>
        <p:spPr>
          <a:xfrm rot="10800000">
            <a:off x="571500" y="826324"/>
            <a:ext cx="0" cy="914400"/>
          </a:xfrm>
          <a:prstGeom prst="straightConnector1">
            <a:avLst/>
          </a:prstGeom>
          <a:noFill/>
          <a:ln cap="flat" cmpd="sng" w="22225">
            <a:solidFill>
              <a:srgbClr val="A5A5A5"/>
            </a:solidFill>
            <a:prstDash val="solid"/>
            <a:round/>
            <a:headEnd len="sm" w="sm" type="none"/>
            <a:tailEnd len="sm" w="sm" type="none"/>
          </a:ln>
        </p:spPr>
      </p:cxnSp>
      <p:pic>
        <p:nvPicPr>
          <p:cNvPr id="301" name="Google Shape;301;p45"/>
          <p:cNvPicPr preferRelativeResize="0"/>
          <p:nvPr/>
        </p:nvPicPr>
        <p:blipFill rotWithShape="1">
          <a:blip r:embed="rId1">
            <a:alphaModFix/>
          </a:blip>
          <a:srcRect b="0" l="0" r="0" t="0"/>
          <a:stretch/>
        </p:blipFill>
        <p:spPr>
          <a:xfrm>
            <a:off x="8643" y="5678841"/>
            <a:ext cx="784690" cy="79963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4" name="Shape 394"/>
        <p:cNvGrpSpPr/>
        <p:nvPr/>
      </p:nvGrpSpPr>
      <p:grpSpPr>
        <a:xfrm>
          <a:off x="0" y="0"/>
          <a:ext cx="0" cy="0"/>
          <a:chOff x="0" y="0"/>
          <a:chExt cx="0" cy="0"/>
        </a:xfrm>
      </p:grpSpPr>
      <p:sp>
        <p:nvSpPr>
          <p:cNvPr id="395" name="Google Shape;395;p57"/>
          <p:cNvSpPr/>
          <p:nvPr/>
        </p:nvSpPr>
        <p:spPr>
          <a:xfrm>
            <a:off x="1" y="6400800"/>
            <a:ext cx="9144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57"/>
          <p:cNvSpPr/>
          <p:nvPr/>
        </p:nvSpPr>
        <p:spPr>
          <a:xfrm>
            <a:off x="12" y="6334316"/>
            <a:ext cx="9143989" cy="66484"/>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57"/>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3600"/>
              <a:buFont typeface="Calibri"/>
              <a:buNone/>
              <a:defRPr b="0" i="0" sz="36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8" name="Google Shape;398;p57"/>
          <p:cNvSpPr txBox="1"/>
          <p:nvPr>
            <p:ph idx="1" type="body"/>
          </p:nvPr>
        </p:nvSpPr>
        <p:spPr>
          <a:xfrm>
            <a:off x="822960" y="1845735"/>
            <a:ext cx="7543800" cy="4023360"/>
          </a:xfrm>
          <a:prstGeom prst="rect">
            <a:avLst/>
          </a:prstGeom>
          <a:noFill/>
          <a:ln>
            <a:noFill/>
          </a:ln>
        </p:spPr>
        <p:txBody>
          <a:bodyPr anchorCtr="0" anchor="t" bIns="45700" lIns="0" spcFirstLastPara="1" rIns="0" wrap="square" tIns="45700">
            <a:normAutofit/>
          </a:bodyPr>
          <a:lstStyle>
            <a:lvl1pPr indent="-323850" lvl="0" marL="457200" marR="0" rtl="0" algn="l">
              <a:lnSpc>
                <a:spcPct val="90000"/>
              </a:lnSpc>
              <a:spcBef>
                <a:spcPts val="900"/>
              </a:spcBef>
              <a:spcAft>
                <a:spcPts val="0"/>
              </a:spcAft>
              <a:buClr>
                <a:schemeClr val="accent1"/>
              </a:buClr>
              <a:buSzPts val="1500"/>
              <a:buFont typeface="Calibri"/>
              <a:buChar char=" "/>
              <a:defRPr b="0" i="0" sz="1500" u="none" cap="none" strike="noStrike">
                <a:solidFill>
                  <a:srgbClr val="3F3F3F"/>
                </a:solidFill>
                <a:latin typeface="Calibri"/>
                <a:ea typeface="Calibri"/>
                <a:cs typeface="Calibri"/>
                <a:sym typeface="Calibri"/>
              </a:defRPr>
            </a:lvl1pPr>
            <a:lvl2pPr indent="-314325" lvl="1" marL="914400" marR="0" rtl="0" algn="l">
              <a:lnSpc>
                <a:spcPct val="90000"/>
              </a:lnSpc>
              <a:spcBef>
                <a:spcPts val="150"/>
              </a:spcBef>
              <a:spcAft>
                <a:spcPts val="0"/>
              </a:spcAft>
              <a:buClr>
                <a:schemeClr val="accent1"/>
              </a:buClr>
              <a:buSzPts val="1350"/>
              <a:buFont typeface="Calibri"/>
              <a:buChar char="◦"/>
              <a:defRPr b="0" i="0" sz="1350" u="none" cap="none" strike="noStrike">
                <a:solidFill>
                  <a:srgbClr val="3F3F3F"/>
                </a:solidFill>
                <a:latin typeface="Calibri"/>
                <a:ea typeface="Calibri"/>
                <a:cs typeface="Calibri"/>
                <a:sym typeface="Calibri"/>
              </a:defRPr>
            </a:lvl2pPr>
            <a:lvl3pPr indent="-295275" lvl="2" marL="1371600" marR="0" rtl="0" algn="l">
              <a:lnSpc>
                <a:spcPct val="90000"/>
              </a:lnSpc>
              <a:spcBef>
                <a:spcPts val="300"/>
              </a:spcBef>
              <a:spcAft>
                <a:spcPts val="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3pPr>
            <a:lvl4pPr indent="-295275" lvl="3" marL="1828800" marR="0" rtl="0" algn="l">
              <a:lnSpc>
                <a:spcPct val="90000"/>
              </a:lnSpc>
              <a:spcBef>
                <a:spcPts val="300"/>
              </a:spcBef>
              <a:spcAft>
                <a:spcPts val="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4pPr>
            <a:lvl5pPr indent="-295275" lvl="4" marL="2286000" marR="0" rtl="0" algn="l">
              <a:lnSpc>
                <a:spcPct val="90000"/>
              </a:lnSpc>
              <a:spcBef>
                <a:spcPts val="300"/>
              </a:spcBef>
              <a:spcAft>
                <a:spcPts val="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5pPr>
            <a:lvl6pPr indent="-295275" lvl="5" marL="2743200" marR="0" rtl="0" algn="l">
              <a:lnSpc>
                <a:spcPct val="90000"/>
              </a:lnSpc>
              <a:spcBef>
                <a:spcPts val="300"/>
              </a:spcBef>
              <a:spcAft>
                <a:spcPts val="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6pPr>
            <a:lvl7pPr indent="-295275" lvl="6" marL="3200400" marR="0" rtl="0" algn="l">
              <a:lnSpc>
                <a:spcPct val="90000"/>
              </a:lnSpc>
              <a:spcBef>
                <a:spcPts val="300"/>
              </a:spcBef>
              <a:spcAft>
                <a:spcPts val="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7pPr>
            <a:lvl8pPr indent="-295275" lvl="7" marL="3657600" marR="0" rtl="0" algn="l">
              <a:lnSpc>
                <a:spcPct val="90000"/>
              </a:lnSpc>
              <a:spcBef>
                <a:spcPts val="300"/>
              </a:spcBef>
              <a:spcAft>
                <a:spcPts val="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8pPr>
            <a:lvl9pPr indent="-295275" lvl="8" marL="4114800" marR="0" rtl="0" algn="l">
              <a:lnSpc>
                <a:spcPct val="90000"/>
              </a:lnSpc>
              <a:spcBef>
                <a:spcPts val="300"/>
              </a:spcBef>
              <a:spcAft>
                <a:spcPts val="30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9pPr>
          </a:lstStyle>
          <a:p/>
        </p:txBody>
      </p:sp>
      <p:sp>
        <p:nvSpPr>
          <p:cNvPr id="399" name="Google Shape;399;p57"/>
          <p:cNvSpPr txBox="1"/>
          <p:nvPr>
            <p:ph idx="10" type="dt"/>
          </p:nvPr>
        </p:nvSpPr>
        <p:spPr>
          <a:xfrm>
            <a:off x="822961" y="6459785"/>
            <a:ext cx="1854203"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675"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00" name="Google Shape;400;p57"/>
          <p:cNvSpPr txBox="1"/>
          <p:nvPr>
            <p:ph idx="11" type="ftr"/>
          </p:nvPr>
        </p:nvSpPr>
        <p:spPr>
          <a:xfrm>
            <a:off x="2764639" y="6459785"/>
            <a:ext cx="3617103"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675"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01" name="Google Shape;401;p57"/>
          <p:cNvSpPr txBox="1"/>
          <p:nvPr>
            <p:ph idx="12" type="sldNum"/>
          </p:nvPr>
        </p:nvSpPr>
        <p:spPr>
          <a:xfrm>
            <a:off x="7425344" y="6459785"/>
            <a:ext cx="98401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402" name="Google Shape;402;p57"/>
          <p:cNvCxnSpPr/>
          <p:nvPr/>
        </p:nvCxnSpPr>
        <p:spPr>
          <a:xfrm>
            <a:off x="895149" y="1737845"/>
            <a:ext cx="7475220" cy="0"/>
          </a:xfrm>
          <a:prstGeom prst="straightConnector1">
            <a:avLst/>
          </a:prstGeom>
          <a:noFill/>
          <a:ln cap="flat" cmpd="sng" w="9525">
            <a:solidFill>
              <a:srgbClr val="7F7F7F"/>
            </a:solidFill>
            <a:prstDash val="solid"/>
            <a:round/>
            <a:headEnd len="sm" w="sm" type="none"/>
            <a:tailEnd len="sm" w="sm" type="none"/>
          </a:ln>
        </p:spPr>
      </p:cxnSp>
      <p:pic>
        <p:nvPicPr>
          <p:cNvPr id="403" name="Google Shape;403;p57"/>
          <p:cNvPicPr preferRelativeResize="0"/>
          <p:nvPr/>
        </p:nvPicPr>
        <p:blipFill rotWithShape="1">
          <a:blip r:embed="rId1">
            <a:alphaModFix/>
          </a:blip>
          <a:srcRect b="0" l="0" r="0" t="0"/>
          <a:stretch/>
        </p:blipFill>
        <p:spPr>
          <a:xfrm>
            <a:off x="8643" y="5678841"/>
            <a:ext cx="784690" cy="79963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 Id="rId3" Type="http://schemas.openxmlformats.org/officeDocument/2006/relationships/image" Target="../media/image56.jpg"/><Relationship Id="rId4" Type="http://schemas.openxmlformats.org/officeDocument/2006/relationships/image" Target="../media/image54.jpg"/><Relationship Id="rId5" Type="http://schemas.openxmlformats.org/officeDocument/2006/relationships/image" Target="../media/image5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3.xml"/><Relationship Id="rId3" Type="http://schemas.openxmlformats.org/officeDocument/2006/relationships/image" Target="../media/image45.pn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 Id="rId3" Type="http://schemas.openxmlformats.org/officeDocument/2006/relationships/image" Target="../media/image56.jpg"/><Relationship Id="rId4" Type="http://schemas.openxmlformats.org/officeDocument/2006/relationships/image" Target="../media/image54.jpg"/><Relationship Id="rId5" Type="http://schemas.openxmlformats.org/officeDocument/2006/relationships/image" Target="../media/image5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5.xml"/><Relationship Id="rId3" Type="http://schemas.openxmlformats.org/officeDocument/2006/relationships/image" Target="../media/image5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6.xml"/><Relationship Id="rId3" Type="http://schemas.openxmlformats.org/officeDocument/2006/relationships/image" Target="../media/image58.png"/><Relationship Id="rId4" Type="http://schemas.openxmlformats.org/officeDocument/2006/relationships/image" Target="../media/image66.png"/><Relationship Id="rId5" Type="http://schemas.openxmlformats.org/officeDocument/2006/relationships/image" Target="../media/image5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 Id="rId3" Type="http://schemas.openxmlformats.org/officeDocument/2006/relationships/image" Target="../media/image56.jpg"/><Relationship Id="rId4" Type="http://schemas.openxmlformats.org/officeDocument/2006/relationships/image" Target="../media/image54.jpg"/><Relationship Id="rId5" Type="http://schemas.openxmlformats.org/officeDocument/2006/relationships/image" Target="../media/image5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1.xml"/><Relationship Id="rId3" Type="http://schemas.openxmlformats.org/officeDocument/2006/relationships/image" Target="../media/image56.jpg"/><Relationship Id="rId4" Type="http://schemas.openxmlformats.org/officeDocument/2006/relationships/image" Target="../media/image54.jpg"/><Relationship Id="rId5" Type="http://schemas.openxmlformats.org/officeDocument/2006/relationships/image" Target="../media/image5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3.xml"/><Relationship Id="rId3" Type="http://schemas.openxmlformats.org/officeDocument/2006/relationships/image" Target="../media/image5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4.xml"/><Relationship Id="rId3" Type="http://schemas.openxmlformats.org/officeDocument/2006/relationships/image" Target="../media/image56.jpg"/><Relationship Id="rId4" Type="http://schemas.openxmlformats.org/officeDocument/2006/relationships/image" Target="../media/image54.jpg"/><Relationship Id="rId5" Type="http://schemas.openxmlformats.org/officeDocument/2006/relationships/image" Target="../media/image5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6.xml"/><Relationship Id="rId3" Type="http://schemas.openxmlformats.org/officeDocument/2006/relationships/image" Target="../media/image6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7.xml"/><Relationship Id="rId3" Type="http://schemas.openxmlformats.org/officeDocument/2006/relationships/image" Target="../media/image60.png"/><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8.xml"/><Relationship Id="rId3" Type="http://schemas.openxmlformats.org/officeDocument/2006/relationships/image" Target="../media/image56.jpg"/><Relationship Id="rId4" Type="http://schemas.openxmlformats.org/officeDocument/2006/relationships/image" Target="../media/image54.jpg"/><Relationship Id="rId5" Type="http://schemas.openxmlformats.org/officeDocument/2006/relationships/image" Target="../media/image5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8.png"/><Relationship Id="rId4" Type="http://schemas.openxmlformats.org/officeDocument/2006/relationships/image" Target="../media/image2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38.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jamboard.google.com/d/1pU1IDcQNJGZrnlT_1bjzX_LGDF8vg8QsIz43RZWv7FI/edit?usp=sharing" TargetMode="External"/><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62.jpg"/><Relationship Id="rId4" Type="http://schemas.openxmlformats.org/officeDocument/2006/relationships/image" Target="../media/image68.jpg"/><Relationship Id="rId5" Type="http://schemas.openxmlformats.org/officeDocument/2006/relationships/image" Target="../media/image6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3.xml"/><Relationship Id="rId3" Type="http://schemas.openxmlformats.org/officeDocument/2006/relationships/image" Target="../media/image56.jpg"/><Relationship Id="rId4" Type="http://schemas.openxmlformats.org/officeDocument/2006/relationships/image" Target="../media/image54.jpg"/><Relationship Id="rId5" Type="http://schemas.openxmlformats.org/officeDocument/2006/relationships/image" Target="../media/image5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5.xml"/><Relationship Id="rId3" Type="http://schemas.openxmlformats.org/officeDocument/2006/relationships/hyperlink" Target="https://rules.mt.gov/gateway/ruleno.asp?RN=10%2E53%2E101"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6.xml"/><Relationship Id="rId3" Type="http://schemas.openxmlformats.org/officeDocument/2006/relationships/image" Target="../media/image56.jpg"/><Relationship Id="rId4" Type="http://schemas.openxmlformats.org/officeDocument/2006/relationships/image" Target="../media/image54.jpg"/><Relationship Id="rId5" Type="http://schemas.openxmlformats.org/officeDocument/2006/relationships/image" Target="../media/image5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8.xml"/><Relationship Id="rId3" Type="http://schemas.openxmlformats.org/officeDocument/2006/relationships/image" Target="../media/image56.jpg"/><Relationship Id="rId4" Type="http://schemas.openxmlformats.org/officeDocument/2006/relationships/image" Target="../media/image54.jpg"/><Relationship Id="rId5" Type="http://schemas.openxmlformats.org/officeDocument/2006/relationships/image" Target="../media/image5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9.xml"/><Relationship Id="rId3" Type="http://schemas.openxmlformats.org/officeDocument/2006/relationships/hyperlink" Target="https://rules.mt.gov/gateway/ruleno.asp?RN=10%2E55%2E110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38.png"/><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38.png"/><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38.png"/><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38.png"/><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38.png"/><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64.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10.png"/><Relationship Id="rId4" Type="http://schemas.openxmlformats.org/officeDocument/2006/relationships/image" Target="../media/image67.jpg"/><Relationship Id="rId5" Type="http://schemas.openxmlformats.org/officeDocument/2006/relationships/image" Target="../media/image56.jpg"/><Relationship Id="rId6" Type="http://schemas.openxmlformats.org/officeDocument/2006/relationships/image" Target="../media/image52.jpg"/><Relationship Id="rId7" Type="http://schemas.openxmlformats.org/officeDocument/2006/relationships/image" Target="../media/image5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9.png"/><Relationship Id="rId4" Type="http://schemas.openxmlformats.org/officeDocument/2006/relationships/hyperlink" Target="https://docs.google.com/document/d/1zYzKQdWV_cWm308sgKfy-AkQS2tT0ovLL6EV3wVBGz4/edit?usp=sharing" TargetMode="External"/><Relationship Id="rId5" Type="http://schemas.openxmlformats.org/officeDocument/2006/relationships/image" Target="../media/image4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7.jpg"/><Relationship Id="rId4" Type="http://schemas.openxmlformats.org/officeDocument/2006/relationships/hyperlink" Target="https://opi.mt.gov/Educators/Teaching-Learning/K-12-Content-Standards/Standards-Revision" TargetMode="External"/><Relationship Id="rId5" Type="http://schemas.openxmlformats.org/officeDocument/2006/relationships/image" Target="../media/image4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learninghub.mrooms.net/course/view.php?id=721" TargetMode="External"/><Relationship Id="rId4" Type="http://schemas.openxmlformats.org/officeDocument/2006/relationships/image" Target="../media/image48.png"/><Relationship Id="rId5" Type="http://schemas.openxmlformats.org/officeDocument/2006/relationships/image" Target="../media/image4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docs.google.com/forms/d/e/1FAIpQLScQr1J_vK2nvfuv5_CQMPKy3ifWNjy65mWyX0MBurl8ay89yg/viewform?usp=sf_link" TargetMode="External"/><Relationship Id="rId4" Type="http://schemas.openxmlformats.org/officeDocument/2006/relationships/image" Target="../media/image51.jpg"/><Relationship Id="rId5" Type="http://schemas.openxmlformats.org/officeDocument/2006/relationships/image" Target="../media/image55.png"/><Relationship Id="rId6" Type="http://schemas.openxmlformats.org/officeDocument/2006/relationships/image" Target="../media/image4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71"/>
          <p:cNvSpPr/>
          <p:nvPr/>
        </p:nvSpPr>
        <p:spPr>
          <a:xfrm>
            <a:off x="2313709" y="3860754"/>
            <a:ext cx="4461164" cy="45719"/>
          </a:xfrm>
          <a:prstGeom prst="rect">
            <a:avLst/>
          </a:prstGeom>
          <a:solidFill>
            <a:srgbClr val="DBDBDB"/>
          </a:solidFill>
          <a:ln cap="flat" cmpd="sng" w="9525">
            <a:solidFill>
              <a:srgbClr val="D7D7D7"/>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24" name="Google Shape;524;p71"/>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b="0" i="0" sz="1800" u="none" cap="none" strike="noStrike">
              <a:solidFill>
                <a:srgbClr val="000000"/>
              </a:solidFill>
              <a:latin typeface="Arial"/>
              <a:ea typeface="Arial"/>
              <a:cs typeface="Arial"/>
              <a:sym typeface="Arial"/>
            </a:endParaRPr>
          </a:p>
        </p:txBody>
      </p:sp>
      <p:sp>
        <p:nvSpPr>
          <p:cNvPr id="525" name="Google Shape;525;p71"/>
          <p:cNvSpPr txBox="1"/>
          <p:nvPr>
            <p:ph type="title"/>
          </p:nvPr>
        </p:nvSpPr>
        <p:spPr>
          <a:xfrm>
            <a:off x="351620" y="2788884"/>
            <a:ext cx="8440760" cy="92644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200"/>
              <a:t>ELA </a:t>
            </a:r>
            <a:r>
              <a:rPr lang="en-US" sz="3200"/>
              <a:t>Standards Revision Task Force</a:t>
            </a:r>
            <a:endParaRPr/>
          </a:p>
        </p:txBody>
      </p:sp>
      <p:sp>
        <p:nvSpPr>
          <p:cNvPr id="526" name="Google Shape;526;p71"/>
          <p:cNvSpPr txBox="1"/>
          <p:nvPr/>
        </p:nvSpPr>
        <p:spPr>
          <a:xfrm>
            <a:off x="1429650" y="3995625"/>
            <a:ext cx="63090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600">
                <a:solidFill>
                  <a:schemeClr val="lt1"/>
                </a:solidFill>
                <a:latin typeface="Candara"/>
                <a:ea typeface="Candara"/>
                <a:cs typeface="Candara"/>
                <a:sym typeface="Candara"/>
              </a:rPr>
              <a:t>Orientation Meeting</a:t>
            </a:r>
            <a:endParaRPr b="1" sz="2600">
              <a:solidFill>
                <a:schemeClr val="lt1"/>
              </a:solidFill>
              <a:latin typeface="Candara"/>
              <a:ea typeface="Candara"/>
              <a:cs typeface="Candara"/>
              <a:sym typeface="Candara"/>
            </a:endParaRPr>
          </a:p>
          <a:p>
            <a:pPr indent="0" lvl="0" marL="0" rtl="0" algn="ctr">
              <a:spcBef>
                <a:spcPts val="0"/>
              </a:spcBef>
              <a:spcAft>
                <a:spcPts val="0"/>
              </a:spcAft>
              <a:buNone/>
            </a:pPr>
            <a:r>
              <a:rPr b="1" lang="en-US" sz="2600">
                <a:solidFill>
                  <a:schemeClr val="lt1"/>
                </a:solidFill>
                <a:latin typeface="Candara"/>
                <a:ea typeface="Candara"/>
                <a:cs typeface="Candara"/>
                <a:sym typeface="Candara"/>
              </a:rPr>
              <a:t>April 18, 2024</a:t>
            </a:r>
            <a:endParaRPr b="1" sz="2600">
              <a:solidFill>
                <a:schemeClr val="lt1"/>
              </a:solidFill>
              <a:latin typeface="Candara"/>
              <a:ea typeface="Candara"/>
              <a:cs typeface="Candara"/>
              <a:sym typeface="Candar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80"/>
          <p:cNvSpPr txBox="1"/>
          <p:nvPr>
            <p:ph idx="1" type="body"/>
          </p:nvPr>
        </p:nvSpPr>
        <p:spPr>
          <a:xfrm>
            <a:off x="1212575" y="1780675"/>
            <a:ext cx="8204400" cy="4526100"/>
          </a:xfrm>
          <a:prstGeom prst="rect">
            <a:avLst/>
          </a:prstGeom>
          <a:noFill/>
          <a:ln>
            <a:noFill/>
          </a:ln>
        </p:spPr>
        <p:txBody>
          <a:bodyPr anchorCtr="0" anchor="t" bIns="45700" lIns="91425" spcFirstLastPara="1" rIns="91425" wrap="square" tIns="45700">
            <a:noAutofit/>
          </a:bodyPr>
          <a:lstStyle/>
          <a:p>
            <a:pPr indent="-412750" lvl="0" marL="457200" rtl="0" algn="l">
              <a:spcBef>
                <a:spcPts val="400"/>
              </a:spcBef>
              <a:spcAft>
                <a:spcPts val="0"/>
              </a:spcAft>
              <a:buClr>
                <a:srgbClr val="000000"/>
              </a:buClr>
              <a:buSzPts val="2900"/>
              <a:buChar char="•"/>
            </a:pPr>
            <a:r>
              <a:rPr b="1" lang="en-US" sz="2900">
                <a:solidFill>
                  <a:srgbClr val="000000"/>
                </a:solidFill>
              </a:rPr>
              <a:t>Orientation</a:t>
            </a:r>
            <a:endParaRPr b="1" sz="2900">
              <a:solidFill>
                <a:srgbClr val="000000"/>
              </a:solidFill>
            </a:endParaRPr>
          </a:p>
          <a:p>
            <a:pPr indent="-412750" lvl="0" marL="457200" rtl="0" algn="l">
              <a:spcBef>
                <a:spcPts val="0"/>
              </a:spcBef>
              <a:spcAft>
                <a:spcPts val="0"/>
              </a:spcAft>
              <a:buClr>
                <a:srgbClr val="000000"/>
              </a:buClr>
              <a:buSzPts val="2900"/>
              <a:buChar char="•"/>
            </a:pPr>
            <a:r>
              <a:rPr b="1" lang="en-US" sz="2900">
                <a:solidFill>
                  <a:srgbClr val="000000"/>
                </a:solidFill>
              </a:rPr>
              <a:t>Task Force </a:t>
            </a:r>
            <a:r>
              <a:rPr b="1" lang="en-US" sz="2900">
                <a:solidFill>
                  <a:srgbClr val="000000"/>
                </a:solidFill>
              </a:rPr>
              <a:t>Independent </a:t>
            </a:r>
            <a:r>
              <a:rPr b="1" i="0" lang="en-US" sz="2900">
                <a:solidFill>
                  <a:srgbClr val="000000"/>
                </a:solidFill>
              </a:rPr>
              <a:t>Research Review </a:t>
            </a:r>
            <a:endParaRPr b="1" i="0" sz="2900">
              <a:solidFill>
                <a:srgbClr val="000000"/>
              </a:solidFill>
            </a:endParaRPr>
          </a:p>
          <a:p>
            <a:pPr indent="-412750" lvl="0" marL="457200" rtl="0" algn="l">
              <a:spcBef>
                <a:spcPts val="0"/>
              </a:spcBef>
              <a:spcAft>
                <a:spcPts val="0"/>
              </a:spcAft>
              <a:buClr>
                <a:srgbClr val="000000"/>
              </a:buClr>
              <a:buSzPts val="2900"/>
              <a:buChar char="•"/>
            </a:pPr>
            <a:r>
              <a:rPr b="1" lang="en-US" sz="2900">
                <a:solidFill>
                  <a:srgbClr val="000000"/>
                </a:solidFill>
              </a:rPr>
              <a:t>Research</a:t>
            </a:r>
            <a:r>
              <a:rPr b="1" lang="en-US" sz="2900">
                <a:solidFill>
                  <a:srgbClr val="000000"/>
                </a:solidFill>
              </a:rPr>
              <a:t> Deep Dive (May 3rd)</a:t>
            </a:r>
            <a:endParaRPr b="1" sz="2900">
              <a:solidFill>
                <a:srgbClr val="000000"/>
              </a:solidFill>
            </a:endParaRPr>
          </a:p>
          <a:p>
            <a:pPr indent="-419100" lvl="0" marL="457200" rtl="0" algn="l">
              <a:spcBef>
                <a:spcPts val="0"/>
              </a:spcBef>
              <a:spcAft>
                <a:spcPts val="0"/>
              </a:spcAft>
              <a:buSzPts val="3000"/>
              <a:buChar char="•"/>
            </a:pPr>
            <a:r>
              <a:rPr b="1" lang="en-US" sz="3000"/>
              <a:t>Professional Learning Sessions</a:t>
            </a:r>
            <a:endParaRPr b="1" sz="3000"/>
          </a:p>
          <a:p>
            <a:pPr indent="-419100" lvl="0" marL="457200" rtl="0" algn="l">
              <a:spcBef>
                <a:spcPts val="0"/>
              </a:spcBef>
              <a:spcAft>
                <a:spcPts val="0"/>
              </a:spcAft>
              <a:buSzPts val="3000"/>
              <a:buChar char="•"/>
            </a:pPr>
            <a:r>
              <a:rPr b="1" lang="en-US" sz="3000"/>
              <a:t>In-Person Writing Workshop (July)</a:t>
            </a:r>
            <a:endParaRPr b="1" sz="3000"/>
          </a:p>
          <a:p>
            <a:pPr indent="-419100" lvl="0" marL="457200" rtl="0" algn="l">
              <a:spcBef>
                <a:spcPts val="0"/>
              </a:spcBef>
              <a:spcAft>
                <a:spcPts val="0"/>
              </a:spcAft>
              <a:buSzPts val="3000"/>
              <a:buChar char="•"/>
            </a:pPr>
            <a:r>
              <a:rPr b="1" lang="en-US" sz="3000"/>
              <a:t>In-person Revision Team Workshop</a:t>
            </a:r>
            <a:endParaRPr b="1" sz="3000"/>
          </a:p>
          <a:p>
            <a:pPr indent="-419100" lvl="0" marL="457200" rtl="0" algn="l">
              <a:spcBef>
                <a:spcPts val="0"/>
              </a:spcBef>
              <a:spcAft>
                <a:spcPts val="0"/>
              </a:spcAft>
              <a:buSzPts val="3000"/>
              <a:buChar char="•"/>
            </a:pPr>
            <a:r>
              <a:rPr b="1" lang="en-US" sz="3000"/>
              <a:t>Reconciliation</a:t>
            </a:r>
            <a:endParaRPr b="1" sz="3000"/>
          </a:p>
          <a:p>
            <a:pPr indent="-419100" lvl="0" marL="457200" rtl="0" algn="l">
              <a:spcBef>
                <a:spcPts val="0"/>
              </a:spcBef>
              <a:spcAft>
                <a:spcPts val="0"/>
              </a:spcAft>
              <a:buSzPts val="3000"/>
              <a:buChar char="•"/>
            </a:pPr>
            <a:r>
              <a:rPr b="1" lang="en-US" sz="3000"/>
              <a:t>Rationale Finalized</a:t>
            </a:r>
            <a:endParaRPr b="1" sz="3000"/>
          </a:p>
          <a:p>
            <a:pPr indent="-419100" lvl="0" marL="457200" rtl="0" algn="l">
              <a:spcBef>
                <a:spcPts val="0"/>
              </a:spcBef>
              <a:spcAft>
                <a:spcPts val="0"/>
              </a:spcAft>
              <a:buSzPts val="3000"/>
              <a:buChar char="•"/>
            </a:pPr>
            <a:r>
              <a:rPr b="1" lang="en-US" sz="3000"/>
              <a:t>Standards Presented to the Superintendent</a:t>
            </a:r>
            <a:endParaRPr b="1" sz="3000"/>
          </a:p>
          <a:p>
            <a:pPr indent="-190500" lvl="0" marL="342900" rtl="0" algn="l">
              <a:spcBef>
                <a:spcPts val="480"/>
              </a:spcBef>
              <a:spcAft>
                <a:spcPts val="0"/>
              </a:spcAft>
              <a:buClr>
                <a:schemeClr val="dk1"/>
              </a:buClr>
              <a:buSzPts val="2400"/>
              <a:buNone/>
            </a:pPr>
            <a:r>
              <a:t/>
            </a:r>
            <a:endParaRPr b="0" i="0" sz="2400">
              <a:solidFill>
                <a:srgbClr val="000000"/>
              </a:solidFill>
            </a:endParaRPr>
          </a:p>
          <a:p>
            <a:pPr indent="0" lvl="0" marL="0" rtl="0" algn="l">
              <a:spcBef>
                <a:spcPts val="560"/>
              </a:spcBef>
              <a:spcAft>
                <a:spcPts val="0"/>
              </a:spcAft>
              <a:buClr>
                <a:schemeClr val="dk1"/>
              </a:buClr>
              <a:buSzPts val="2800"/>
              <a:buNone/>
            </a:pPr>
            <a:r>
              <a:t/>
            </a:r>
            <a:endParaRPr sz="2800"/>
          </a:p>
        </p:txBody>
      </p:sp>
      <p:sp>
        <p:nvSpPr>
          <p:cNvPr id="614" name="Google Shape;614;p80"/>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15" name="Google Shape;615;p80"/>
          <p:cNvSpPr txBox="1"/>
          <p:nvPr>
            <p:ph type="title"/>
          </p:nvPr>
        </p:nvSpPr>
        <p:spPr>
          <a:xfrm>
            <a:off x="1212575" y="136526"/>
            <a:ext cx="7789810" cy="128111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US" sz="4000">
                <a:solidFill>
                  <a:srgbClr val="C00000"/>
                </a:solidFill>
              </a:rPr>
              <a:t>Process and Timeline</a:t>
            </a:r>
            <a:endParaRPr sz="4000"/>
          </a:p>
        </p:txBody>
      </p:sp>
      <p:pic>
        <p:nvPicPr>
          <p:cNvPr id="616" name="Google Shape;616;p80"/>
          <p:cNvPicPr preferRelativeResize="0"/>
          <p:nvPr/>
        </p:nvPicPr>
        <p:blipFill>
          <a:blip r:embed="rId3">
            <a:alphaModFix/>
          </a:blip>
          <a:stretch>
            <a:fillRect/>
          </a:stretch>
        </p:blipFill>
        <p:spPr>
          <a:xfrm>
            <a:off x="107275" y="1780675"/>
            <a:ext cx="1105300" cy="10686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81"/>
          <p:cNvSpPr txBox="1"/>
          <p:nvPr>
            <p:ph idx="1" type="body"/>
          </p:nvPr>
        </p:nvSpPr>
        <p:spPr>
          <a:xfrm>
            <a:off x="616500" y="1985200"/>
            <a:ext cx="8070300" cy="4186200"/>
          </a:xfrm>
          <a:prstGeom prst="rect">
            <a:avLst/>
          </a:prstGeom>
          <a:noFill/>
          <a:ln>
            <a:noFill/>
          </a:ln>
        </p:spPr>
        <p:txBody>
          <a:bodyPr anchorCtr="0" anchor="t" bIns="45700" lIns="91425" spcFirstLastPara="1" rIns="91425" wrap="square" tIns="45700">
            <a:noAutofit/>
          </a:bodyPr>
          <a:lstStyle/>
          <a:p>
            <a:pPr indent="-438150" lvl="0" marL="457200" marR="0" rtl="0" algn="l">
              <a:lnSpc>
                <a:spcPct val="107000"/>
              </a:lnSpc>
              <a:spcBef>
                <a:spcPts val="800"/>
              </a:spcBef>
              <a:spcAft>
                <a:spcPts val="0"/>
              </a:spcAft>
              <a:buSzPts val="3300"/>
              <a:buAutoNum type="arabicPeriod"/>
            </a:pPr>
            <a:r>
              <a:rPr b="1" lang="en-US" sz="3300"/>
              <a:t>Side by Side Comparative of Standards</a:t>
            </a:r>
            <a:endParaRPr b="1" sz="3300"/>
          </a:p>
          <a:p>
            <a:pPr indent="-438150" lvl="0" marL="457200" marR="0" rtl="0" algn="l">
              <a:lnSpc>
                <a:spcPct val="107000"/>
              </a:lnSpc>
              <a:spcBef>
                <a:spcPts val="0"/>
              </a:spcBef>
              <a:spcAft>
                <a:spcPts val="0"/>
              </a:spcAft>
              <a:buSzPts val="3300"/>
              <a:buAutoNum type="arabicPeriod"/>
            </a:pPr>
            <a:r>
              <a:rPr b="1" lang="en-US" sz="3300"/>
              <a:t>Rationale for all changes</a:t>
            </a:r>
            <a:endParaRPr b="1" sz="3300"/>
          </a:p>
          <a:p>
            <a:pPr indent="-406400" lvl="1" marL="914400" marR="0" rtl="0" algn="l">
              <a:lnSpc>
                <a:spcPct val="107000"/>
              </a:lnSpc>
              <a:spcBef>
                <a:spcPts val="0"/>
              </a:spcBef>
              <a:spcAft>
                <a:spcPts val="0"/>
              </a:spcAft>
              <a:buSzPts val="2800"/>
              <a:buChar char="–"/>
            </a:pPr>
            <a:r>
              <a:rPr b="1" lang="en-US"/>
              <a:t>Research-based? </a:t>
            </a:r>
            <a:endParaRPr b="1"/>
          </a:p>
          <a:p>
            <a:pPr indent="-406400" lvl="1" marL="914400" marR="0" rtl="0" algn="l">
              <a:lnSpc>
                <a:spcPct val="107000"/>
              </a:lnSpc>
              <a:spcBef>
                <a:spcPts val="0"/>
              </a:spcBef>
              <a:spcAft>
                <a:spcPts val="0"/>
              </a:spcAft>
              <a:buSzPts val="2800"/>
              <a:buChar char="–"/>
            </a:pPr>
            <a:r>
              <a:rPr b="1" lang="en-US"/>
              <a:t>Position Statement?</a:t>
            </a:r>
            <a:endParaRPr b="1"/>
          </a:p>
          <a:p>
            <a:pPr indent="-406400" lvl="1" marL="914400" marR="0" rtl="0" algn="l">
              <a:lnSpc>
                <a:spcPct val="107000"/>
              </a:lnSpc>
              <a:spcBef>
                <a:spcPts val="0"/>
              </a:spcBef>
              <a:spcAft>
                <a:spcPts val="0"/>
              </a:spcAft>
              <a:buSzPts val="2800"/>
              <a:buChar char="–"/>
            </a:pPr>
            <a:r>
              <a:rPr b="1" lang="en-US"/>
              <a:t>Expert Explanation</a:t>
            </a:r>
            <a:endParaRPr b="1"/>
          </a:p>
          <a:p>
            <a:pPr indent="-431800" lvl="0" marL="457200" marR="0" rtl="0" algn="l">
              <a:lnSpc>
                <a:spcPct val="107000"/>
              </a:lnSpc>
              <a:spcBef>
                <a:spcPts val="0"/>
              </a:spcBef>
              <a:spcAft>
                <a:spcPts val="0"/>
              </a:spcAft>
              <a:buClr>
                <a:schemeClr val="accent4"/>
              </a:buClr>
              <a:buSzPts val="3200"/>
              <a:buAutoNum type="arabicPeriod"/>
            </a:pPr>
            <a:r>
              <a:rPr b="1" lang="en-US">
                <a:solidFill>
                  <a:schemeClr val="accent4"/>
                </a:solidFill>
              </a:rPr>
              <a:t>Definitions</a:t>
            </a:r>
            <a:endParaRPr b="1">
              <a:solidFill>
                <a:schemeClr val="accent4"/>
              </a:solidFill>
            </a:endParaRPr>
          </a:p>
          <a:p>
            <a:pPr indent="-431800" lvl="0" marL="457200" marR="0" rtl="0" algn="l">
              <a:lnSpc>
                <a:spcPct val="107000"/>
              </a:lnSpc>
              <a:spcBef>
                <a:spcPts val="0"/>
              </a:spcBef>
              <a:spcAft>
                <a:spcPts val="0"/>
              </a:spcAft>
              <a:buClr>
                <a:schemeClr val="accent4"/>
              </a:buClr>
              <a:buSzPts val="3200"/>
              <a:buAutoNum type="arabicPeriod"/>
            </a:pPr>
            <a:r>
              <a:rPr b="1" lang="en-US">
                <a:solidFill>
                  <a:schemeClr val="accent4"/>
                </a:solidFill>
              </a:rPr>
              <a:t>Outline for Guidance Documents</a:t>
            </a:r>
            <a:endParaRPr b="1">
              <a:solidFill>
                <a:schemeClr val="accent4"/>
              </a:solidFill>
            </a:endParaRPr>
          </a:p>
        </p:txBody>
      </p:sp>
      <p:sp>
        <p:nvSpPr>
          <p:cNvPr id="622" name="Google Shape;622;p81"/>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23" name="Google Shape;623;p81"/>
          <p:cNvSpPr txBox="1"/>
          <p:nvPr>
            <p:ph type="title"/>
          </p:nvPr>
        </p:nvSpPr>
        <p:spPr>
          <a:xfrm>
            <a:off x="1283151" y="274638"/>
            <a:ext cx="7719233"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US" sz="4000"/>
              <a:t>Key Deliverables</a:t>
            </a:r>
            <a:endParaRPr/>
          </a:p>
        </p:txBody>
      </p:sp>
      <p:pic>
        <p:nvPicPr>
          <p:cNvPr id="624" name="Google Shape;624;p81"/>
          <p:cNvPicPr preferRelativeResize="0"/>
          <p:nvPr/>
        </p:nvPicPr>
        <p:blipFill>
          <a:blip r:embed="rId3">
            <a:alphaModFix/>
          </a:blip>
          <a:stretch>
            <a:fillRect/>
          </a:stretch>
        </p:blipFill>
        <p:spPr>
          <a:xfrm>
            <a:off x="5394374" y="3135325"/>
            <a:ext cx="2928925" cy="1885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D7D7"/>
        </a:solidFill>
      </p:bgPr>
    </p:bg>
    <p:spTree>
      <p:nvGrpSpPr>
        <p:cNvPr id="628" name="Shape 628"/>
        <p:cNvGrpSpPr/>
        <p:nvPr/>
      </p:nvGrpSpPr>
      <p:grpSpPr>
        <a:xfrm>
          <a:off x="0" y="0"/>
          <a:ext cx="0" cy="0"/>
          <a:chOff x="0" y="0"/>
          <a:chExt cx="0" cy="0"/>
        </a:xfrm>
      </p:grpSpPr>
      <p:sp>
        <p:nvSpPr>
          <p:cNvPr id="629" name="Google Shape;629;p82"/>
          <p:cNvSpPr/>
          <p:nvPr/>
        </p:nvSpPr>
        <p:spPr>
          <a:xfrm>
            <a:off x="554100" y="1149767"/>
            <a:ext cx="8035800" cy="3836000"/>
          </a:xfrm>
          <a:prstGeom prst="rect">
            <a:avLst/>
          </a:prstGeom>
          <a:solidFill>
            <a:srgbClr val="C1273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82"/>
          <p:cNvSpPr/>
          <p:nvPr/>
        </p:nvSpPr>
        <p:spPr>
          <a:xfrm>
            <a:off x="1198950" y="1790800"/>
            <a:ext cx="6746100" cy="2442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82"/>
          <p:cNvSpPr txBox="1"/>
          <p:nvPr/>
        </p:nvSpPr>
        <p:spPr>
          <a:xfrm>
            <a:off x="1253025" y="2370800"/>
            <a:ext cx="6692100" cy="128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3200">
                <a:solidFill>
                  <a:schemeClr val="dk1"/>
                </a:solidFill>
                <a:latin typeface="Calibri"/>
                <a:ea typeface="Calibri"/>
                <a:cs typeface="Calibri"/>
                <a:sym typeface="Calibri"/>
              </a:rPr>
              <a:t>2023-2025 Standards Revision Process</a:t>
            </a:r>
            <a:endParaRPr b="1" sz="32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b="1" sz="2700">
              <a:solidFill>
                <a:schemeClr val="dk1"/>
              </a:solidFill>
              <a:latin typeface="Calibri"/>
              <a:ea typeface="Calibri"/>
              <a:cs typeface="Calibri"/>
              <a:sym typeface="Calibri"/>
            </a:endParaRPr>
          </a:p>
          <a:p>
            <a:pPr indent="0" lvl="0" marL="0" rtl="0" algn="ctr">
              <a:spcBef>
                <a:spcPts val="0"/>
              </a:spcBef>
              <a:spcAft>
                <a:spcPts val="0"/>
              </a:spcAft>
              <a:buNone/>
            </a:pPr>
            <a:r>
              <a:t/>
            </a:r>
            <a:endParaRPr b="1" sz="3200">
              <a:solidFill>
                <a:schemeClr val="dk1"/>
              </a:solidFill>
              <a:latin typeface="Calibri"/>
              <a:ea typeface="Calibri"/>
              <a:cs typeface="Calibri"/>
              <a:sym typeface="Calibri"/>
            </a:endParaRPr>
          </a:p>
        </p:txBody>
      </p:sp>
      <p:pic>
        <p:nvPicPr>
          <p:cNvPr id="632" name="Google Shape;632;p82"/>
          <p:cNvPicPr preferRelativeResize="0"/>
          <p:nvPr/>
        </p:nvPicPr>
        <p:blipFill rotWithShape="1">
          <a:blip r:embed="rId3">
            <a:alphaModFix/>
          </a:blip>
          <a:srcRect b="6078" l="0" r="0" t="6086"/>
          <a:stretch/>
        </p:blipFill>
        <p:spPr>
          <a:xfrm>
            <a:off x="4034900" y="5337800"/>
            <a:ext cx="1074225" cy="961500"/>
          </a:xfrm>
          <a:prstGeom prst="rect">
            <a:avLst/>
          </a:prstGeom>
          <a:noFill/>
          <a:ln>
            <a:noFill/>
          </a:ln>
        </p:spPr>
      </p:pic>
      <p:pic>
        <p:nvPicPr>
          <p:cNvPr id="633" name="Google Shape;633;p82"/>
          <p:cNvPicPr preferRelativeResize="0"/>
          <p:nvPr/>
        </p:nvPicPr>
        <p:blipFill>
          <a:blip r:embed="rId4">
            <a:alphaModFix/>
          </a:blip>
          <a:stretch>
            <a:fillRect/>
          </a:stretch>
        </p:blipFill>
        <p:spPr>
          <a:xfrm>
            <a:off x="2697000" y="5337800"/>
            <a:ext cx="943530" cy="961500"/>
          </a:xfrm>
          <a:prstGeom prst="rect">
            <a:avLst/>
          </a:prstGeom>
          <a:noFill/>
          <a:ln>
            <a:noFill/>
          </a:ln>
        </p:spPr>
      </p:pic>
      <p:pic>
        <p:nvPicPr>
          <p:cNvPr id="634" name="Google Shape;634;p82"/>
          <p:cNvPicPr preferRelativeResize="0"/>
          <p:nvPr/>
        </p:nvPicPr>
        <p:blipFill>
          <a:blip r:embed="rId5">
            <a:alphaModFix/>
          </a:blip>
          <a:stretch>
            <a:fillRect/>
          </a:stretch>
        </p:blipFill>
        <p:spPr>
          <a:xfrm>
            <a:off x="5503500" y="5337794"/>
            <a:ext cx="943525" cy="96150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83"/>
          <p:cNvSpPr txBox="1"/>
          <p:nvPr>
            <p:ph type="title"/>
          </p:nvPr>
        </p:nvSpPr>
        <p:spPr>
          <a:xfrm>
            <a:off x="1314350" y="135233"/>
            <a:ext cx="5888400" cy="1143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2700">
                <a:solidFill>
                  <a:schemeClr val="dk1"/>
                </a:solidFill>
              </a:rPr>
              <a:t>MT Board of Public Education Approved Standards Revision Timeline</a:t>
            </a:r>
            <a:endParaRPr sz="2700">
              <a:solidFill>
                <a:schemeClr val="dk1"/>
              </a:solidFill>
            </a:endParaRPr>
          </a:p>
        </p:txBody>
      </p:sp>
      <p:graphicFrame>
        <p:nvGraphicFramePr>
          <p:cNvPr id="640" name="Google Shape;640;p83"/>
          <p:cNvGraphicFramePr/>
          <p:nvPr/>
        </p:nvGraphicFramePr>
        <p:xfrm>
          <a:off x="154900" y="2487483"/>
          <a:ext cx="3000000" cy="3000000"/>
        </p:xfrm>
        <a:graphic>
          <a:graphicData uri="http://schemas.openxmlformats.org/drawingml/2006/table">
            <a:tbl>
              <a:tblPr>
                <a:noFill/>
                <a:tableStyleId>{31A9C665-A4D1-4C19-B7E2-C82788504CC2}</a:tableStyleId>
              </a:tblPr>
              <a:tblGrid>
                <a:gridCol w="1482900"/>
                <a:gridCol w="1482900"/>
                <a:gridCol w="1482900"/>
                <a:gridCol w="1482900"/>
                <a:gridCol w="1565425"/>
                <a:gridCol w="1492075"/>
              </a:tblGrid>
              <a:tr h="1447700">
                <a:tc>
                  <a:txBody>
                    <a:bodyPr/>
                    <a:lstStyle/>
                    <a:p>
                      <a:pPr indent="0" lvl="0" marL="0" rtl="0" algn="ctr">
                        <a:spcBef>
                          <a:spcPts val="0"/>
                        </a:spcBef>
                        <a:spcAft>
                          <a:spcPts val="0"/>
                        </a:spcAft>
                        <a:buClr>
                          <a:schemeClr val="dk1"/>
                        </a:buClr>
                        <a:buSzPts val="1100"/>
                        <a:buFont typeface="Arial"/>
                        <a:buNone/>
                      </a:pPr>
                      <a:r>
                        <a:rPr lang="en-US" sz="1900">
                          <a:solidFill>
                            <a:schemeClr val="dk1"/>
                          </a:solidFill>
                        </a:rPr>
                        <a:t>Research and </a:t>
                      </a:r>
                      <a:endParaRPr sz="1900">
                        <a:solidFill>
                          <a:schemeClr val="dk1"/>
                        </a:solidFill>
                      </a:endParaRPr>
                    </a:p>
                    <a:p>
                      <a:pPr indent="0" lvl="0" marL="0" rtl="0" algn="ctr">
                        <a:spcBef>
                          <a:spcPts val="0"/>
                        </a:spcBef>
                        <a:spcAft>
                          <a:spcPts val="0"/>
                        </a:spcAft>
                        <a:buClr>
                          <a:schemeClr val="dk1"/>
                        </a:buClr>
                        <a:buSzPts val="1100"/>
                        <a:buFont typeface="Arial"/>
                        <a:buNone/>
                      </a:pPr>
                      <a:r>
                        <a:rPr lang="en-US" sz="1900">
                          <a:solidFill>
                            <a:schemeClr val="dk1"/>
                          </a:solidFill>
                        </a:rPr>
                        <a:t>Review</a:t>
                      </a:r>
                      <a:endParaRPr sz="1900"/>
                    </a:p>
                  </a:txBody>
                  <a:tcPr marT="121900" marB="121900"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1900"/>
                        <a:t>Revisions</a:t>
                      </a:r>
                      <a:endParaRPr sz="1900"/>
                    </a:p>
                  </a:txBody>
                  <a:tcPr marT="121900" marB="121900"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1900"/>
                        <a:t>Negotiated Rulemaking Committee</a:t>
                      </a:r>
                      <a:endParaRPr sz="1900"/>
                    </a:p>
                  </a:txBody>
                  <a:tcPr marT="121900" marB="121900"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1900"/>
                        <a:t>Adoption Phase</a:t>
                      </a:r>
                      <a:endParaRPr sz="1900"/>
                    </a:p>
                  </a:txBody>
                  <a:tcPr marT="121900" marB="121900"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500"/>
                        <a:buFont typeface="Arial"/>
                        <a:buNone/>
                      </a:pPr>
                      <a:r>
                        <a:rPr lang="en-US" sz="1900">
                          <a:solidFill>
                            <a:schemeClr val="dk1"/>
                          </a:solidFill>
                        </a:rPr>
                        <a:t>Professional Learning for New Standards</a:t>
                      </a:r>
                      <a:endParaRPr sz="1900"/>
                    </a:p>
                  </a:txBody>
                  <a:tcPr marT="121900" marB="121900"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1300"/>
                        <a:t>District Implementation</a:t>
                      </a:r>
                      <a:endParaRPr b="1" sz="1300"/>
                    </a:p>
                  </a:txBody>
                  <a:tcPr marT="121900" marB="121900"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1720500">
                <a:tc>
                  <a:txBody>
                    <a:bodyPr/>
                    <a:lstStyle/>
                    <a:p>
                      <a:pPr indent="0" lvl="0" marL="0" rtl="0" algn="ctr">
                        <a:spcBef>
                          <a:spcPts val="0"/>
                        </a:spcBef>
                        <a:spcAft>
                          <a:spcPts val="0"/>
                        </a:spcAft>
                        <a:buNone/>
                      </a:pPr>
                      <a:r>
                        <a:rPr lang="en-US" sz="1900"/>
                        <a:t>September 2023 </a:t>
                      </a:r>
                      <a:endParaRPr sz="1900"/>
                    </a:p>
                    <a:p>
                      <a:pPr indent="0" lvl="0" marL="0" rtl="0" algn="ctr">
                        <a:spcBef>
                          <a:spcPts val="0"/>
                        </a:spcBef>
                        <a:spcAft>
                          <a:spcPts val="0"/>
                        </a:spcAft>
                        <a:buNone/>
                      </a:pPr>
                      <a:r>
                        <a:rPr lang="en-US" sz="1900"/>
                        <a:t>through</a:t>
                      </a:r>
                      <a:endParaRPr sz="1900"/>
                    </a:p>
                    <a:p>
                      <a:pPr indent="0" lvl="0" marL="0" rtl="0" algn="ctr">
                        <a:spcBef>
                          <a:spcPts val="0"/>
                        </a:spcBef>
                        <a:spcAft>
                          <a:spcPts val="0"/>
                        </a:spcAft>
                        <a:buNone/>
                      </a:pPr>
                      <a:r>
                        <a:rPr lang="en-US" sz="1900"/>
                        <a:t>March 2024</a:t>
                      </a:r>
                      <a:endParaRPr sz="1900"/>
                    </a:p>
                  </a:txBody>
                  <a:tcPr marT="121900" marB="121900"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1900"/>
                        <a:t>April </a:t>
                      </a:r>
                      <a:endParaRPr sz="1900"/>
                    </a:p>
                    <a:p>
                      <a:pPr indent="0" lvl="0" marL="0" rtl="0" algn="ctr">
                        <a:spcBef>
                          <a:spcPts val="0"/>
                        </a:spcBef>
                        <a:spcAft>
                          <a:spcPts val="0"/>
                        </a:spcAft>
                        <a:buNone/>
                      </a:pPr>
                      <a:r>
                        <a:rPr lang="en-US" sz="1900"/>
                        <a:t>through August 2024</a:t>
                      </a:r>
                      <a:endParaRPr sz="1900"/>
                    </a:p>
                  </a:txBody>
                  <a:tcPr marT="121900" marB="121900"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1900"/>
                        <a:t>September through December 2024</a:t>
                      </a:r>
                      <a:endParaRPr sz="1900"/>
                    </a:p>
                  </a:txBody>
                  <a:tcPr marT="121900" marB="121900"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1900"/>
                        <a:t>January through June 2025</a:t>
                      </a:r>
                      <a:endParaRPr sz="1900"/>
                    </a:p>
                  </a:txBody>
                  <a:tcPr marT="121900" marB="121900"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1900">
                          <a:solidFill>
                            <a:schemeClr val="dk1"/>
                          </a:solidFill>
                        </a:rPr>
                        <a:t>June 2025 through </a:t>
                      </a:r>
                      <a:endParaRPr sz="1900">
                        <a:solidFill>
                          <a:schemeClr val="dk1"/>
                        </a:solidFill>
                      </a:endParaRPr>
                    </a:p>
                    <a:p>
                      <a:pPr indent="0" lvl="0" marL="0" rtl="0" algn="ctr">
                        <a:spcBef>
                          <a:spcPts val="0"/>
                        </a:spcBef>
                        <a:spcAft>
                          <a:spcPts val="0"/>
                        </a:spcAft>
                        <a:buNone/>
                      </a:pPr>
                      <a:r>
                        <a:rPr lang="en-US" sz="1900">
                          <a:solidFill>
                            <a:schemeClr val="dk1"/>
                          </a:solidFill>
                        </a:rPr>
                        <a:t>June 2026</a:t>
                      </a:r>
                      <a:endParaRPr sz="1900">
                        <a:solidFill>
                          <a:schemeClr val="dk1"/>
                        </a:solidFill>
                      </a:endParaRPr>
                    </a:p>
                  </a:txBody>
                  <a:tcPr marT="121900" marB="121900"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500"/>
                        <a:buFont typeface="Arial"/>
                        <a:buNone/>
                      </a:pPr>
                      <a:r>
                        <a:rPr lang="en-US" sz="1900">
                          <a:solidFill>
                            <a:schemeClr val="dk1"/>
                          </a:solidFill>
                        </a:rPr>
                        <a:t>July</a:t>
                      </a:r>
                      <a:r>
                        <a:rPr lang="en-US" sz="1900">
                          <a:solidFill>
                            <a:schemeClr val="dk1"/>
                          </a:solidFill>
                        </a:rPr>
                        <a:t> 2026</a:t>
                      </a:r>
                      <a:endParaRPr b="1" sz="1900"/>
                    </a:p>
                  </a:txBody>
                  <a:tcPr marT="121900" marB="121900"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sp>
        <p:nvSpPr>
          <p:cNvPr id="641" name="Google Shape;641;p83"/>
          <p:cNvSpPr/>
          <p:nvPr/>
        </p:nvSpPr>
        <p:spPr>
          <a:xfrm>
            <a:off x="1722175" y="2664475"/>
            <a:ext cx="1341300" cy="1143300"/>
          </a:xfrm>
          <a:prstGeom prst="roundRect">
            <a:avLst>
              <a:gd fmla="val 16667" name="adj"/>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83"/>
          <p:cNvSpPr/>
          <p:nvPr/>
        </p:nvSpPr>
        <p:spPr>
          <a:xfrm>
            <a:off x="4670325" y="2599675"/>
            <a:ext cx="1341300" cy="1208100"/>
          </a:xfrm>
          <a:prstGeom prst="roundRect">
            <a:avLst>
              <a:gd fmla="val 16667" name="adj"/>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83"/>
          <p:cNvSpPr/>
          <p:nvPr/>
        </p:nvSpPr>
        <p:spPr>
          <a:xfrm>
            <a:off x="3196251" y="2664475"/>
            <a:ext cx="1341300" cy="1143300"/>
          </a:xfrm>
          <a:prstGeom prst="roundRect">
            <a:avLst>
              <a:gd fmla="val 16667" name="adj"/>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83"/>
          <p:cNvSpPr/>
          <p:nvPr/>
        </p:nvSpPr>
        <p:spPr>
          <a:xfrm>
            <a:off x="6112925" y="2558250"/>
            <a:ext cx="1487400" cy="1314600"/>
          </a:xfrm>
          <a:prstGeom prst="roundRect">
            <a:avLst>
              <a:gd fmla="val 16667" name="adj"/>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83"/>
          <p:cNvSpPr/>
          <p:nvPr/>
        </p:nvSpPr>
        <p:spPr>
          <a:xfrm>
            <a:off x="7701625" y="2632075"/>
            <a:ext cx="1390200" cy="1208100"/>
          </a:xfrm>
          <a:prstGeom prst="roundRect">
            <a:avLst>
              <a:gd fmla="val 16667" name="adj"/>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646" name="Google Shape;646;p83"/>
          <p:cNvSpPr/>
          <p:nvPr/>
        </p:nvSpPr>
        <p:spPr>
          <a:xfrm>
            <a:off x="297600" y="2664475"/>
            <a:ext cx="1242300" cy="1143300"/>
          </a:xfrm>
          <a:prstGeom prst="roundRect">
            <a:avLst>
              <a:gd fmla="val 16667" name="adj"/>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47" name="Google Shape;647;p83"/>
          <p:cNvPicPr preferRelativeResize="0"/>
          <p:nvPr/>
        </p:nvPicPr>
        <p:blipFill>
          <a:blip r:embed="rId3">
            <a:alphaModFix/>
          </a:blip>
          <a:stretch>
            <a:fillRect/>
          </a:stretch>
        </p:blipFill>
        <p:spPr>
          <a:xfrm>
            <a:off x="875675" y="2059600"/>
            <a:ext cx="846500" cy="846500"/>
          </a:xfrm>
          <a:prstGeom prst="rect">
            <a:avLst/>
          </a:prstGeom>
          <a:noFill/>
          <a:ln>
            <a:noFill/>
          </a:ln>
        </p:spPr>
      </p:pic>
      <p:pic>
        <p:nvPicPr>
          <p:cNvPr id="648" name="Google Shape;648;p83"/>
          <p:cNvPicPr preferRelativeResize="0"/>
          <p:nvPr/>
        </p:nvPicPr>
        <p:blipFill>
          <a:blip r:embed="rId4">
            <a:alphaModFix/>
          </a:blip>
          <a:stretch>
            <a:fillRect/>
          </a:stretch>
        </p:blipFill>
        <p:spPr>
          <a:xfrm>
            <a:off x="1964200" y="2059608"/>
            <a:ext cx="807762" cy="78094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D7D7"/>
        </a:solidFill>
      </p:bgPr>
    </p:bg>
    <p:spTree>
      <p:nvGrpSpPr>
        <p:cNvPr id="652" name="Shape 652"/>
        <p:cNvGrpSpPr/>
        <p:nvPr/>
      </p:nvGrpSpPr>
      <p:grpSpPr>
        <a:xfrm>
          <a:off x="0" y="0"/>
          <a:ext cx="0" cy="0"/>
          <a:chOff x="0" y="0"/>
          <a:chExt cx="0" cy="0"/>
        </a:xfrm>
      </p:grpSpPr>
      <p:sp>
        <p:nvSpPr>
          <p:cNvPr id="653" name="Google Shape;653;p84"/>
          <p:cNvSpPr/>
          <p:nvPr/>
        </p:nvSpPr>
        <p:spPr>
          <a:xfrm>
            <a:off x="554100" y="1149767"/>
            <a:ext cx="8035800" cy="3836000"/>
          </a:xfrm>
          <a:prstGeom prst="rect">
            <a:avLst/>
          </a:prstGeom>
          <a:solidFill>
            <a:srgbClr val="C1273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84"/>
          <p:cNvSpPr/>
          <p:nvPr/>
        </p:nvSpPr>
        <p:spPr>
          <a:xfrm>
            <a:off x="1198950" y="1790800"/>
            <a:ext cx="6746100" cy="2442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84"/>
          <p:cNvSpPr txBox="1"/>
          <p:nvPr/>
        </p:nvSpPr>
        <p:spPr>
          <a:xfrm>
            <a:off x="1253025" y="2370800"/>
            <a:ext cx="6692100" cy="148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3600">
                <a:solidFill>
                  <a:schemeClr val="dk1"/>
                </a:solidFill>
                <a:latin typeface="Calibri"/>
                <a:ea typeface="Calibri"/>
                <a:cs typeface="Calibri"/>
                <a:sym typeface="Calibri"/>
              </a:rPr>
              <a:t>Research and Review Phase</a:t>
            </a:r>
            <a:endParaRPr b="1" sz="36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1800">
                <a:solidFill>
                  <a:schemeClr val="dk1"/>
                </a:solidFill>
              </a:rPr>
              <a:t>September 2023 through March 2024</a:t>
            </a:r>
            <a:endParaRPr b="1" sz="1800">
              <a:solidFill>
                <a:schemeClr val="dk1"/>
              </a:solidFill>
              <a:latin typeface="Calibri"/>
              <a:ea typeface="Calibri"/>
              <a:cs typeface="Calibri"/>
              <a:sym typeface="Calibri"/>
            </a:endParaRPr>
          </a:p>
          <a:p>
            <a:pPr indent="0" lvl="0" marL="0" rtl="0" algn="ctr">
              <a:spcBef>
                <a:spcPts val="0"/>
              </a:spcBef>
              <a:spcAft>
                <a:spcPts val="0"/>
              </a:spcAft>
              <a:buNone/>
            </a:pPr>
            <a:r>
              <a:t/>
            </a:r>
            <a:endParaRPr b="1" sz="3200">
              <a:solidFill>
                <a:schemeClr val="dk1"/>
              </a:solidFill>
              <a:latin typeface="Calibri"/>
              <a:ea typeface="Calibri"/>
              <a:cs typeface="Calibri"/>
              <a:sym typeface="Calibri"/>
            </a:endParaRPr>
          </a:p>
        </p:txBody>
      </p:sp>
      <p:pic>
        <p:nvPicPr>
          <p:cNvPr id="656" name="Google Shape;656;p84"/>
          <p:cNvPicPr preferRelativeResize="0"/>
          <p:nvPr/>
        </p:nvPicPr>
        <p:blipFill rotWithShape="1">
          <a:blip r:embed="rId3">
            <a:alphaModFix/>
          </a:blip>
          <a:srcRect b="6078" l="0" r="0" t="6086"/>
          <a:stretch/>
        </p:blipFill>
        <p:spPr>
          <a:xfrm>
            <a:off x="4034900" y="5337800"/>
            <a:ext cx="1074225" cy="961500"/>
          </a:xfrm>
          <a:prstGeom prst="rect">
            <a:avLst/>
          </a:prstGeom>
          <a:noFill/>
          <a:ln>
            <a:noFill/>
          </a:ln>
        </p:spPr>
      </p:pic>
      <p:pic>
        <p:nvPicPr>
          <p:cNvPr id="657" name="Google Shape;657;p84"/>
          <p:cNvPicPr preferRelativeResize="0"/>
          <p:nvPr/>
        </p:nvPicPr>
        <p:blipFill>
          <a:blip r:embed="rId4">
            <a:alphaModFix/>
          </a:blip>
          <a:stretch>
            <a:fillRect/>
          </a:stretch>
        </p:blipFill>
        <p:spPr>
          <a:xfrm>
            <a:off x="2697000" y="5337800"/>
            <a:ext cx="943530" cy="961500"/>
          </a:xfrm>
          <a:prstGeom prst="rect">
            <a:avLst/>
          </a:prstGeom>
          <a:noFill/>
          <a:ln>
            <a:noFill/>
          </a:ln>
        </p:spPr>
      </p:pic>
      <p:pic>
        <p:nvPicPr>
          <p:cNvPr id="658" name="Google Shape;658;p84"/>
          <p:cNvPicPr preferRelativeResize="0"/>
          <p:nvPr/>
        </p:nvPicPr>
        <p:blipFill>
          <a:blip r:embed="rId5">
            <a:alphaModFix/>
          </a:blip>
          <a:stretch>
            <a:fillRect/>
          </a:stretch>
        </p:blipFill>
        <p:spPr>
          <a:xfrm>
            <a:off x="5503500" y="5337794"/>
            <a:ext cx="943525" cy="96150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85"/>
          <p:cNvSpPr txBox="1"/>
          <p:nvPr>
            <p:ph type="title"/>
          </p:nvPr>
        </p:nvSpPr>
        <p:spPr>
          <a:xfrm>
            <a:off x="1156650" y="170267"/>
            <a:ext cx="5888400" cy="1143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US" sz="3600">
                <a:solidFill>
                  <a:schemeClr val="dk1"/>
                </a:solidFill>
                <a:latin typeface="Calibri"/>
                <a:ea typeface="Calibri"/>
                <a:cs typeface="Calibri"/>
                <a:sym typeface="Calibri"/>
              </a:rPr>
              <a:t>Research Step 1:</a:t>
            </a:r>
            <a:endParaRPr b="1" sz="3600">
              <a:solidFill>
                <a:schemeClr val="dk1"/>
              </a:solidFill>
              <a:latin typeface="Calibri"/>
              <a:ea typeface="Calibri"/>
              <a:cs typeface="Calibri"/>
              <a:sym typeface="Calibri"/>
            </a:endParaRPr>
          </a:p>
          <a:p>
            <a:pPr indent="0" lvl="0" marL="0" rtl="0" algn="ctr">
              <a:spcBef>
                <a:spcPts val="0"/>
              </a:spcBef>
              <a:spcAft>
                <a:spcPts val="0"/>
              </a:spcAft>
              <a:buSzPts val="1100"/>
              <a:buNone/>
            </a:pPr>
            <a:r>
              <a:rPr lang="en-US" sz="1800">
                <a:solidFill>
                  <a:schemeClr val="dk1"/>
                </a:solidFill>
                <a:latin typeface="Arial"/>
                <a:ea typeface="Arial"/>
                <a:cs typeface="Arial"/>
                <a:sym typeface="Arial"/>
              </a:rPr>
              <a:t>September 2023 through March 2024</a:t>
            </a:r>
            <a:endParaRPr sz="2700">
              <a:solidFill>
                <a:schemeClr val="dk1"/>
              </a:solidFill>
            </a:endParaRPr>
          </a:p>
        </p:txBody>
      </p:sp>
      <p:pic>
        <p:nvPicPr>
          <p:cNvPr id="664" name="Google Shape;664;p85"/>
          <p:cNvPicPr preferRelativeResize="0"/>
          <p:nvPr/>
        </p:nvPicPr>
        <p:blipFill>
          <a:blip r:embed="rId3">
            <a:alphaModFix/>
          </a:blip>
          <a:stretch>
            <a:fillRect/>
          </a:stretch>
        </p:blipFill>
        <p:spPr>
          <a:xfrm>
            <a:off x="327588" y="2643783"/>
            <a:ext cx="2293413" cy="2266950"/>
          </a:xfrm>
          <a:prstGeom prst="rect">
            <a:avLst/>
          </a:prstGeom>
          <a:noFill/>
          <a:ln>
            <a:noFill/>
          </a:ln>
        </p:spPr>
      </p:pic>
      <p:sp>
        <p:nvSpPr>
          <p:cNvPr id="665" name="Google Shape;665;p85"/>
          <p:cNvSpPr txBox="1"/>
          <p:nvPr/>
        </p:nvSpPr>
        <p:spPr>
          <a:xfrm>
            <a:off x="2867700" y="2787900"/>
            <a:ext cx="5888400" cy="1863600"/>
          </a:xfrm>
          <a:prstGeom prst="rect">
            <a:avLst/>
          </a:prstGeom>
          <a:noFill/>
          <a:ln>
            <a:noFill/>
          </a:ln>
        </p:spPr>
        <p:txBody>
          <a:bodyPr anchorCtr="0" anchor="t" bIns="91425" lIns="91425" spcFirstLastPara="1" rIns="91425" wrap="square" tIns="91425">
            <a:spAutoFit/>
          </a:bodyPr>
          <a:lstStyle/>
          <a:p>
            <a:pPr indent="-368300" lvl="0" marL="457200" rtl="0" algn="l">
              <a:lnSpc>
                <a:spcPct val="70000"/>
              </a:lnSpc>
              <a:spcBef>
                <a:spcPts val="1000"/>
              </a:spcBef>
              <a:spcAft>
                <a:spcPts val="0"/>
              </a:spcAft>
              <a:buClr>
                <a:schemeClr val="dk1"/>
              </a:buClr>
              <a:buSzPts val="2200"/>
              <a:buFont typeface="Arial"/>
              <a:buChar char="●"/>
            </a:pPr>
            <a:r>
              <a:rPr b="1" lang="en-US" sz="2200">
                <a:solidFill>
                  <a:srgbClr val="333333"/>
                </a:solidFill>
              </a:rPr>
              <a:t>Comprehensive review of other states’ ELA Standards</a:t>
            </a:r>
            <a:endParaRPr sz="2200">
              <a:solidFill>
                <a:srgbClr val="333333"/>
              </a:solidFill>
            </a:endParaRPr>
          </a:p>
          <a:p>
            <a:pPr indent="-368300" lvl="0" marL="457200" rtl="0" algn="l">
              <a:lnSpc>
                <a:spcPct val="70000"/>
              </a:lnSpc>
              <a:spcBef>
                <a:spcPts val="1000"/>
              </a:spcBef>
              <a:spcAft>
                <a:spcPts val="0"/>
              </a:spcAft>
              <a:buClr>
                <a:srgbClr val="333333"/>
              </a:buClr>
              <a:buSzPts val="2200"/>
              <a:buFont typeface="Arial"/>
              <a:buChar char="●"/>
            </a:pPr>
            <a:r>
              <a:rPr b="1" lang="en-US" sz="2200">
                <a:solidFill>
                  <a:srgbClr val="333333"/>
                </a:solidFill>
              </a:rPr>
              <a:t>Consideration of assessment, curriculum, and programmatic factors</a:t>
            </a:r>
            <a:endParaRPr sz="2200">
              <a:solidFill>
                <a:srgbClr val="333333"/>
              </a:solidFill>
            </a:endParaRPr>
          </a:p>
          <a:p>
            <a:pPr indent="-368300" lvl="0" marL="457200" rtl="0" algn="l">
              <a:lnSpc>
                <a:spcPct val="70000"/>
              </a:lnSpc>
              <a:spcBef>
                <a:spcPts val="1000"/>
              </a:spcBef>
              <a:spcAft>
                <a:spcPts val="0"/>
              </a:spcAft>
              <a:buClr>
                <a:srgbClr val="333333"/>
              </a:buClr>
              <a:buSzPts val="2200"/>
              <a:buFont typeface="Arial"/>
              <a:buChar char="●"/>
            </a:pPr>
            <a:r>
              <a:rPr b="1" lang="en-US" sz="2200">
                <a:solidFill>
                  <a:srgbClr val="333333"/>
                </a:solidFill>
              </a:rPr>
              <a:t>Review and development of focused research  questions…</a:t>
            </a:r>
            <a:endParaRPr sz="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86"/>
          <p:cNvSpPr txBox="1"/>
          <p:nvPr>
            <p:ph type="title"/>
          </p:nvPr>
        </p:nvSpPr>
        <p:spPr>
          <a:xfrm>
            <a:off x="1156650" y="170267"/>
            <a:ext cx="5888400" cy="1143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1100"/>
              <a:buNone/>
            </a:pPr>
            <a:r>
              <a:rPr b="1" lang="en-US" sz="3600">
                <a:solidFill>
                  <a:schemeClr val="dk1"/>
                </a:solidFill>
                <a:latin typeface="Calibri"/>
                <a:ea typeface="Calibri"/>
                <a:cs typeface="Calibri"/>
                <a:sym typeface="Calibri"/>
              </a:rPr>
              <a:t>Research Step 2:</a:t>
            </a:r>
            <a:endParaRPr b="1" sz="3600">
              <a:solidFill>
                <a:schemeClr val="dk1"/>
              </a:solidFill>
              <a:latin typeface="Calibri"/>
              <a:ea typeface="Calibri"/>
              <a:cs typeface="Calibri"/>
              <a:sym typeface="Calibri"/>
            </a:endParaRPr>
          </a:p>
          <a:p>
            <a:pPr indent="0" lvl="0" marL="0" rtl="0" algn="ctr">
              <a:spcBef>
                <a:spcPts val="0"/>
              </a:spcBef>
              <a:spcAft>
                <a:spcPts val="0"/>
              </a:spcAft>
              <a:buSzPts val="1100"/>
              <a:buNone/>
            </a:pPr>
            <a:r>
              <a:rPr lang="en-US" sz="1800">
                <a:solidFill>
                  <a:schemeClr val="dk1"/>
                </a:solidFill>
                <a:latin typeface="Arial"/>
                <a:ea typeface="Arial"/>
                <a:cs typeface="Arial"/>
                <a:sym typeface="Arial"/>
              </a:rPr>
              <a:t>September 2023 through March 2024</a:t>
            </a:r>
            <a:endParaRPr sz="2700">
              <a:solidFill>
                <a:schemeClr val="dk1"/>
              </a:solidFill>
            </a:endParaRPr>
          </a:p>
        </p:txBody>
      </p:sp>
      <p:pic>
        <p:nvPicPr>
          <p:cNvPr id="671" name="Google Shape;671;p86"/>
          <p:cNvPicPr preferRelativeResize="0"/>
          <p:nvPr/>
        </p:nvPicPr>
        <p:blipFill>
          <a:blip r:embed="rId3">
            <a:alphaModFix/>
          </a:blip>
          <a:stretch>
            <a:fillRect/>
          </a:stretch>
        </p:blipFill>
        <p:spPr>
          <a:xfrm>
            <a:off x="2897275" y="2400303"/>
            <a:ext cx="5888401" cy="3252148"/>
          </a:xfrm>
          <a:prstGeom prst="rect">
            <a:avLst/>
          </a:prstGeom>
          <a:noFill/>
          <a:ln>
            <a:noFill/>
          </a:ln>
        </p:spPr>
      </p:pic>
      <p:pic>
        <p:nvPicPr>
          <p:cNvPr id="672" name="Google Shape;672;p86"/>
          <p:cNvPicPr preferRelativeResize="0"/>
          <p:nvPr/>
        </p:nvPicPr>
        <p:blipFill>
          <a:blip r:embed="rId4">
            <a:alphaModFix/>
          </a:blip>
          <a:stretch>
            <a:fillRect/>
          </a:stretch>
        </p:blipFill>
        <p:spPr>
          <a:xfrm>
            <a:off x="476600" y="2400300"/>
            <a:ext cx="2114550" cy="771525"/>
          </a:xfrm>
          <a:prstGeom prst="rect">
            <a:avLst/>
          </a:prstGeom>
          <a:noFill/>
          <a:ln>
            <a:noFill/>
          </a:ln>
        </p:spPr>
      </p:pic>
      <p:pic>
        <p:nvPicPr>
          <p:cNvPr id="673" name="Google Shape;673;p86"/>
          <p:cNvPicPr preferRelativeResize="0"/>
          <p:nvPr/>
        </p:nvPicPr>
        <p:blipFill>
          <a:blip r:embed="rId5">
            <a:alphaModFix/>
          </a:blip>
          <a:stretch>
            <a:fillRect/>
          </a:stretch>
        </p:blipFill>
        <p:spPr>
          <a:xfrm>
            <a:off x="387163" y="3351800"/>
            <a:ext cx="2293413" cy="2266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D7D7"/>
        </a:solidFill>
      </p:bgPr>
    </p:bg>
    <p:spTree>
      <p:nvGrpSpPr>
        <p:cNvPr id="677" name="Shape 677"/>
        <p:cNvGrpSpPr/>
        <p:nvPr/>
      </p:nvGrpSpPr>
      <p:grpSpPr>
        <a:xfrm>
          <a:off x="0" y="0"/>
          <a:ext cx="0" cy="0"/>
          <a:chOff x="0" y="0"/>
          <a:chExt cx="0" cy="0"/>
        </a:xfrm>
      </p:grpSpPr>
      <p:sp>
        <p:nvSpPr>
          <p:cNvPr id="678" name="Google Shape;678;p87"/>
          <p:cNvSpPr/>
          <p:nvPr/>
        </p:nvSpPr>
        <p:spPr>
          <a:xfrm>
            <a:off x="554100" y="1149767"/>
            <a:ext cx="8035800" cy="3836000"/>
          </a:xfrm>
          <a:prstGeom prst="rect">
            <a:avLst/>
          </a:prstGeom>
          <a:solidFill>
            <a:srgbClr val="C1273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87"/>
          <p:cNvSpPr/>
          <p:nvPr/>
        </p:nvSpPr>
        <p:spPr>
          <a:xfrm>
            <a:off x="1198950" y="1790800"/>
            <a:ext cx="6746100" cy="2442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87"/>
          <p:cNvSpPr txBox="1"/>
          <p:nvPr/>
        </p:nvSpPr>
        <p:spPr>
          <a:xfrm>
            <a:off x="1253025" y="2370800"/>
            <a:ext cx="6692100" cy="143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3900">
                <a:solidFill>
                  <a:schemeClr val="dk1"/>
                </a:solidFill>
                <a:latin typeface="Calibri"/>
                <a:ea typeface="Calibri"/>
                <a:cs typeface="Calibri"/>
                <a:sym typeface="Calibri"/>
              </a:rPr>
              <a:t>Revisions Phase</a:t>
            </a:r>
            <a:endParaRPr b="1" sz="39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1800">
                <a:solidFill>
                  <a:schemeClr val="dk1"/>
                </a:solidFill>
              </a:rPr>
              <a:t>April 2024 through August 2024</a:t>
            </a:r>
            <a:endParaRPr b="1" sz="36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b="1" sz="2700">
              <a:solidFill>
                <a:schemeClr val="dk1"/>
              </a:solidFill>
              <a:latin typeface="Calibri"/>
              <a:ea typeface="Calibri"/>
              <a:cs typeface="Calibri"/>
              <a:sym typeface="Calibri"/>
            </a:endParaRPr>
          </a:p>
          <a:p>
            <a:pPr indent="0" lvl="0" marL="0" rtl="0" algn="ctr">
              <a:spcBef>
                <a:spcPts val="0"/>
              </a:spcBef>
              <a:spcAft>
                <a:spcPts val="0"/>
              </a:spcAft>
              <a:buNone/>
            </a:pPr>
            <a:r>
              <a:t/>
            </a:r>
            <a:endParaRPr b="1" sz="3200">
              <a:solidFill>
                <a:schemeClr val="dk1"/>
              </a:solidFill>
              <a:latin typeface="Calibri"/>
              <a:ea typeface="Calibri"/>
              <a:cs typeface="Calibri"/>
              <a:sym typeface="Calibri"/>
            </a:endParaRPr>
          </a:p>
        </p:txBody>
      </p:sp>
      <p:pic>
        <p:nvPicPr>
          <p:cNvPr id="681" name="Google Shape;681;p87"/>
          <p:cNvPicPr preferRelativeResize="0"/>
          <p:nvPr/>
        </p:nvPicPr>
        <p:blipFill rotWithShape="1">
          <a:blip r:embed="rId3">
            <a:alphaModFix/>
          </a:blip>
          <a:srcRect b="6078" l="0" r="0" t="6086"/>
          <a:stretch/>
        </p:blipFill>
        <p:spPr>
          <a:xfrm>
            <a:off x="4034900" y="5337800"/>
            <a:ext cx="1074225" cy="961500"/>
          </a:xfrm>
          <a:prstGeom prst="rect">
            <a:avLst/>
          </a:prstGeom>
          <a:noFill/>
          <a:ln>
            <a:noFill/>
          </a:ln>
        </p:spPr>
      </p:pic>
      <p:pic>
        <p:nvPicPr>
          <p:cNvPr id="682" name="Google Shape;682;p87"/>
          <p:cNvPicPr preferRelativeResize="0"/>
          <p:nvPr/>
        </p:nvPicPr>
        <p:blipFill>
          <a:blip r:embed="rId4">
            <a:alphaModFix/>
          </a:blip>
          <a:stretch>
            <a:fillRect/>
          </a:stretch>
        </p:blipFill>
        <p:spPr>
          <a:xfrm>
            <a:off x="2697000" y="5337800"/>
            <a:ext cx="943530" cy="961500"/>
          </a:xfrm>
          <a:prstGeom prst="rect">
            <a:avLst/>
          </a:prstGeom>
          <a:noFill/>
          <a:ln>
            <a:noFill/>
          </a:ln>
        </p:spPr>
      </p:pic>
      <p:pic>
        <p:nvPicPr>
          <p:cNvPr id="683" name="Google Shape;683;p87"/>
          <p:cNvPicPr preferRelativeResize="0"/>
          <p:nvPr/>
        </p:nvPicPr>
        <p:blipFill>
          <a:blip r:embed="rId5">
            <a:alphaModFix/>
          </a:blip>
          <a:stretch>
            <a:fillRect/>
          </a:stretch>
        </p:blipFill>
        <p:spPr>
          <a:xfrm>
            <a:off x="5503500" y="5337794"/>
            <a:ext cx="943525" cy="96150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88"/>
          <p:cNvSpPr txBox="1"/>
          <p:nvPr>
            <p:ph type="title"/>
          </p:nvPr>
        </p:nvSpPr>
        <p:spPr>
          <a:xfrm>
            <a:off x="1447775" y="338833"/>
            <a:ext cx="3853500" cy="1285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3900">
                <a:solidFill>
                  <a:schemeClr val="dk1"/>
                </a:solidFill>
                <a:latin typeface="Calibri"/>
                <a:ea typeface="Calibri"/>
                <a:cs typeface="Calibri"/>
                <a:sym typeface="Calibri"/>
              </a:rPr>
              <a:t>Revisions Phase</a:t>
            </a:r>
            <a:endParaRPr b="1" sz="39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800">
                <a:solidFill>
                  <a:schemeClr val="dk1"/>
                </a:solidFill>
                <a:latin typeface="Arial"/>
                <a:ea typeface="Arial"/>
                <a:cs typeface="Arial"/>
                <a:sym typeface="Arial"/>
              </a:rPr>
              <a:t>April 2024 through August 2024</a:t>
            </a:r>
            <a:endParaRPr b="1" sz="36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2700">
              <a:solidFill>
                <a:schemeClr val="dk1"/>
              </a:solidFill>
            </a:endParaRPr>
          </a:p>
        </p:txBody>
      </p:sp>
      <p:grpSp>
        <p:nvGrpSpPr>
          <p:cNvPr id="689" name="Google Shape;689;p88"/>
          <p:cNvGrpSpPr/>
          <p:nvPr/>
        </p:nvGrpSpPr>
        <p:grpSpPr>
          <a:xfrm>
            <a:off x="3116750" y="2101750"/>
            <a:ext cx="2865300" cy="4223350"/>
            <a:chOff x="245325" y="1423913"/>
            <a:chExt cx="2865300" cy="3167513"/>
          </a:xfrm>
        </p:grpSpPr>
        <p:sp>
          <p:nvSpPr>
            <p:cNvPr id="690" name="Google Shape;690;p88"/>
            <p:cNvSpPr txBox="1"/>
            <p:nvPr/>
          </p:nvSpPr>
          <p:spPr>
            <a:xfrm>
              <a:off x="722925" y="1423913"/>
              <a:ext cx="1910100" cy="55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latin typeface="Calibri"/>
                  <a:ea typeface="Calibri"/>
                  <a:cs typeface="Calibri"/>
                  <a:sym typeface="Calibri"/>
                </a:rPr>
                <a:t>Review Team</a:t>
              </a:r>
              <a:endParaRPr sz="1800">
                <a:latin typeface="Calibri"/>
                <a:ea typeface="Calibri"/>
                <a:cs typeface="Calibri"/>
                <a:sym typeface="Calibri"/>
              </a:endParaRPr>
            </a:p>
          </p:txBody>
        </p:sp>
        <p:sp>
          <p:nvSpPr>
            <p:cNvPr id="691" name="Google Shape;691;p88"/>
            <p:cNvSpPr/>
            <p:nvPr/>
          </p:nvSpPr>
          <p:spPr>
            <a:xfrm>
              <a:off x="245325" y="2181825"/>
              <a:ext cx="2865300" cy="2409600"/>
            </a:xfrm>
            <a:prstGeom prst="verticalScroll">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Review the Research from the REL and OPI</a:t>
              </a:r>
              <a:endParaRPr/>
            </a:p>
            <a:p>
              <a:pPr indent="-317500" lvl="0" marL="457200" rtl="0" algn="l">
                <a:spcBef>
                  <a:spcPts val="0"/>
                </a:spcBef>
                <a:spcAft>
                  <a:spcPts val="0"/>
                </a:spcAft>
                <a:buSzPts val="1400"/>
                <a:buChar char="●"/>
              </a:pPr>
              <a:r>
                <a:rPr lang="en-US"/>
                <a:t>Review Standards and/or language changes developed by the Writing team</a:t>
              </a:r>
              <a:endParaRPr/>
            </a:p>
            <a:p>
              <a:pPr indent="-317500" lvl="0" marL="457200" rtl="0" algn="l">
                <a:spcBef>
                  <a:spcPts val="0"/>
                </a:spcBef>
                <a:spcAft>
                  <a:spcPts val="0"/>
                </a:spcAft>
                <a:buSzPts val="1400"/>
                <a:buChar char="●"/>
              </a:pPr>
              <a:r>
                <a:rPr lang="en-US"/>
                <a:t>Provide feedback and suggestions</a:t>
              </a:r>
              <a:endParaRPr/>
            </a:p>
          </p:txBody>
        </p:sp>
        <p:sp>
          <p:nvSpPr>
            <p:cNvPr id="692" name="Google Shape;692;p88"/>
            <p:cNvSpPr txBox="1"/>
            <p:nvPr/>
          </p:nvSpPr>
          <p:spPr>
            <a:xfrm>
              <a:off x="981225" y="2181825"/>
              <a:ext cx="1673700" cy="30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500">
                  <a:latin typeface="Calibri"/>
                  <a:ea typeface="Calibri"/>
                  <a:cs typeface="Calibri"/>
                  <a:sym typeface="Calibri"/>
                </a:rPr>
                <a:t>April-August 2024</a:t>
              </a:r>
              <a:endParaRPr b="1" sz="1500">
                <a:latin typeface="Calibri"/>
                <a:ea typeface="Calibri"/>
                <a:cs typeface="Calibri"/>
                <a:sym typeface="Calibri"/>
              </a:endParaRPr>
            </a:p>
          </p:txBody>
        </p:sp>
      </p:grpSp>
      <p:grpSp>
        <p:nvGrpSpPr>
          <p:cNvPr id="693" name="Google Shape;693;p88"/>
          <p:cNvGrpSpPr/>
          <p:nvPr/>
        </p:nvGrpSpPr>
        <p:grpSpPr>
          <a:xfrm>
            <a:off x="397725" y="2101750"/>
            <a:ext cx="2865300" cy="4223350"/>
            <a:chOff x="245325" y="1423913"/>
            <a:chExt cx="2865300" cy="3167513"/>
          </a:xfrm>
        </p:grpSpPr>
        <p:sp>
          <p:nvSpPr>
            <p:cNvPr id="694" name="Google Shape;694;p88"/>
            <p:cNvSpPr txBox="1"/>
            <p:nvPr/>
          </p:nvSpPr>
          <p:spPr>
            <a:xfrm>
              <a:off x="722925" y="1423913"/>
              <a:ext cx="1910100" cy="55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latin typeface="Calibri"/>
                  <a:ea typeface="Calibri"/>
                  <a:cs typeface="Calibri"/>
                  <a:sym typeface="Calibri"/>
                </a:rPr>
                <a:t>Writing Team: </a:t>
              </a:r>
              <a:r>
                <a:rPr lang="en-US" sz="1800">
                  <a:latin typeface="Calibri"/>
                  <a:ea typeface="Calibri"/>
                  <a:cs typeface="Calibri"/>
                  <a:sym typeface="Calibri"/>
                </a:rPr>
                <a:t>Development</a:t>
              </a:r>
              <a:endParaRPr sz="1800">
                <a:latin typeface="Calibri"/>
                <a:ea typeface="Calibri"/>
                <a:cs typeface="Calibri"/>
                <a:sym typeface="Calibri"/>
              </a:endParaRPr>
            </a:p>
          </p:txBody>
        </p:sp>
        <p:sp>
          <p:nvSpPr>
            <p:cNvPr id="695" name="Google Shape;695;p88"/>
            <p:cNvSpPr/>
            <p:nvPr/>
          </p:nvSpPr>
          <p:spPr>
            <a:xfrm>
              <a:off x="245325" y="2181825"/>
              <a:ext cx="2865300" cy="2409600"/>
            </a:xfrm>
            <a:prstGeom prst="verticalScroll">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Review the Research from the REL and OPI</a:t>
              </a:r>
              <a:endParaRPr/>
            </a:p>
            <a:p>
              <a:pPr indent="-317500" lvl="0" marL="457200" rtl="0" algn="l">
                <a:spcBef>
                  <a:spcPts val="0"/>
                </a:spcBef>
                <a:spcAft>
                  <a:spcPts val="0"/>
                </a:spcAft>
                <a:buSzPts val="1400"/>
                <a:buChar char="●"/>
              </a:pPr>
              <a:r>
                <a:rPr lang="en-US"/>
                <a:t>Collaborate to develop new standards and/ or revise existing standards language</a:t>
              </a:r>
              <a:endParaRPr/>
            </a:p>
          </p:txBody>
        </p:sp>
        <p:sp>
          <p:nvSpPr>
            <p:cNvPr id="696" name="Google Shape;696;p88"/>
            <p:cNvSpPr txBox="1"/>
            <p:nvPr/>
          </p:nvSpPr>
          <p:spPr>
            <a:xfrm>
              <a:off x="981225" y="2181825"/>
              <a:ext cx="1673700" cy="30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500">
                  <a:latin typeface="Calibri"/>
                  <a:ea typeface="Calibri"/>
                  <a:cs typeface="Calibri"/>
                  <a:sym typeface="Calibri"/>
                </a:rPr>
                <a:t>April-July 2024</a:t>
              </a:r>
              <a:endParaRPr b="1" sz="1500">
                <a:latin typeface="Calibri"/>
                <a:ea typeface="Calibri"/>
                <a:cs typeface="Calibri"/>
                <a:sym typeface="Calibri"/>
              </a:endParaRPr>
            </a:p>
          </p:txBody>
        </p:sp>
      </p:grpSp>
      <p:grpSp>
        <p:nvGrpSpPr>
          <p:cNvPr id="697" name="Google Shape;697;p88"/>
          <p:cNvGrpSpPr/>
          <p:nvPr/>
        </p:nvGrpSpPr>
        <p:grpSpPr>
          <a:xfrm>
            <a:off x="5982050" y="2101750"/>
            <a:ext cx="2865300" cy="4223350"/>
            <a:chOff x="245325" y="1423913"/>
            <a:chExt cx="2865300" cy="3167513"/>
          </a:xfrm>
        </p:grpSpPr>
        <p:sp>
          <p:nvSpPr>
            <p:cNvPr id="698" name="Google Shape;698;p88"/>
            <p:cNvSpPr txBox="1"/>
            <p:nvPr/>
          </p:nvSpPr>
          <p:spPr>
            <a:xfrm>
              <a:off x="722925" y="1423913"/>
              <a:ext cx="1910100" cy="55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latin typeface="Calibri"/>
                  <a:ea typeface="Calibri"/>
                  <a:cs typeface="Calibri"/>
                  <a:sym typeface="Calibri"/>
                </a:rPr>
                <a:t>Writing Team: </a:t>
              </a:r>
              <a:r>
                <a:rPr lang="en-US" sz="1800">
                  <a:latin typeface="Calibri"/>
                  <a:ea typeface="Calibri"/>
                  <a:cs typeface="Calibri"/>
                  <a:sym typeface="Calibri"/>
                </a:rPr>
                <a:t>Reconciliation</a:t>
              </a:r>
              <a:endParaRPr sz="1800">
                <a:latin typeface="Calibri"/>
                <a:ea typeface="Calibri"/>
                <a:cs typeface="Calibri"/>
                <a:sym typeface="Calibri"/>
              </a:endParaRPr>
            </a:p>
          </p:txBody>
        </p:sp>
        <p:sp>
          <p:nvSpPr>
            <p:cNvPr id="699" name="Google Shape;699;p88"/>
            <p:cNvSpPr/>
            <p:nvPr/>
          </p:nvSpPr>
          <p:spPr>
            <a:xfrm>
              <a:off x="245325" y="2181825"/>
              <a:ext cx="2865300" cy="2409600"/>
            </a:xfrm>
            <a:prstGeom prst="verticalScroll">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Consider </a:t>
              </a:r>
              <a:r>
                <a:rPr lang="en-US"/>
                <a:t>feedback from the Review Team</a:t>
              </a:r>
              <a:endParaRPr/>
            </a:p>
            <a:p>
              <a:pPr indent="-317500" lvl="0" marL="457200" rtl="0" algn="l">
                <a:spcBef>
                  <a:spcPts val="0"/>
                </a:spcBef>
                <a:spcAft>
                  <a:spcPts val="0"/>
                </a:spcAft>
                <a:buSzPts val="1400"/>
                <a:buChar char="●"/>
              </a:pPr>
              <a:r>
                <a:rPr lang="en-US"/>
                <a:t>Reconcile changes suggested and come to consensus</a:t>
              </a:r>
              <a:endParaRPr/>
            </a:p>
            <a:p>
              <a:pPr indent="-317500" lvl="0" marL="457200" rtl="0" algn="l">
                <a:spcBef>
                  <a:spcPts val="0"/>
                </a:spcBef>
                <a:spcAft>
                  <a:spcPts val="0"/>
                </a:spcAft>
                <a:buSzPts val="1400"/>
                <a:buChar char="●"/>
              </a:pPr>
              <a:r>
                <a:rPr lang="en-US"/>
                <a:t>Prepare final draft for N</a:t>
              </a:r>
              <a:r>
                <a:rPr lang="en-US"/>
                <a:t>egotiated</a:t>
              </a:r>
              <a:r>
                <a:rPr lang="en-US"/>
                <a:t> Rulemaking </a:t>
              </a:r>
              <a:endParaRPr/>
            </a:p>
          </p:txBody>
        </p:sp>
        <p:sp>
          <p:nvSpPr>
            <p:cNvPr id="700" name="Google Shape;700;p88"/>
            <p:cNvSpPr txBox="1"/>
            <p:nvPr/>
          </p:nvSpPr>
          <p:spPr>
            <a:xfrm>
              <a:off x="981225" y="2181825"/>
              <a:ext cx="1673700" cy="30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500">
                  <a:latin typeface="Calibri"/>
                  <a:ea typeface="Calibri"/>
                  <a:cs typeface="Calibri"/>
                  <a:sym typeface="Calibri"/>
                </a:rPr>
                <a:t>August 2024</a:t>
              </a:r>
              <a:endParaRPr b="1" sz="1500">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89"/>
          <p:cNvSpPr txBox="1"/>
          <p:nvPr>
            <p:ph type="title"/>
          </p:nvPr>
        </p:nvSpPr>
        <p:spPr>
          <a:xfrm>
            <a:off x="1554725" y="304300"/>
            <a:ext cx="6968700" cy="11094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rgbClr val="C00000"/>
              </a:buClr>
              <a:buSzPts val="2400"/>
              <a:buFont typeface="Arial"/>
              <a:buNone/>
            </a:pPr>
            <a:r>
              <a:rPr lang="en-US" sz="3600">
                <a:solidFill>
                  <a:srgbClr val="C00000"/>
                </a:solidFill>
                <a:latin typeface="Candara"/>
                <a:ea typeface="Candara"/>
                <a:cs typeface="Candara"/>
                <a:sym typeface="Candara"/>
              </a:rPr>
              <a:t>GOALS FOR THE TASK FORCE: </a:t>
            </a:r>
            <a:endParaRPr sz="3600">
              <a:solidFill>
                <a:srgbClr val="C00000"/>
              </a:solidFill>
              <a:latin typeface="Candara"/>
              <a:ea typeface="Candara"/>
              <a:cs typeface="Candara"/>
              <a:sym typeface="Candara"/>
            </a:endParaRPr>
          </a:p>
          <a:p>
            <a:pPr indent="0" lvl="0" marL="0" rtl="0" algn="ctr">
              <a:lnSpc>
                <a:spcPct val="80000"/>
              </a:lnSpc>
              <a:spcBef>
                <a:spcPts val="0"/>
              </a:spcBef>
              <a:spcAft>
                <a:spcPts val="0"/>
              </a:spcAft>
              <a:buClr>
                <a:srgbClr val="C00000"/>
              </a:buClr>
              <a:buSzPts val="2400"/>
              <a:buFont typeface="Arial"/>
              <a:buNone/>
            </a:pPr>
            <a:r>
              <a:rPr b="1" lang="en-US" sz="3600">
                <a:solidFill>
                  <a:srgbClr val="C00000"/>
                </a:solidFill>
              </a:rPr>
              <a:t>Writing Team</a:t>
            </a:r>
            <a:endParaRPr b="1" sz="3600">
              <a:solidFill>
                <a:srgbClr val="C00000"/>
              </a:solidFill>
            </a:endParaRPr>
          </a:p>
        </p:txBody>
      </p:sp>
      <p:sp>
        <p:nvSpPr>
          <p:cNvPr id="706" name="Google Shape;706;p89"/>
          <p:cNvSpPr txBox="1"/>
          <p:nvPr>
            <p:ph idx="1" type="body"/>
          </p:nvPr>
        </p:nvSpPr>
        <p:spPr>
          <a:xfrm>
            <a:off x="475425" y="1973000"/>
            <a:ext cx="8224800" cy="4001400"/>
          </a:xfrm>
          <a:prstGeom prst="rect">
            <a:avLst/>
          </a:prstGeom>
          <a:noFill/>
          <a:ln cap="flat" cmpd="sng" w="19050">
            <a:solidFill>
              <a:srgbClr val="C12730"/>
            </a:solidFill>
            <a:prstDash val="solid"/>
            <a:round/>
            <a:headEnd len="sm" w="sm" type="none"/>
            <a:tailEnd len="sm" w="sm" type="none"/>
          </a:ln>
        </p:spPr>
        <p:txBody>
          <a:bodyPr anchorCtr="0" anchor="t" bIns="45700" lIns="45700" spcFirstLastPara="1" rIns="45700" wrap="square" tIns="45700">
            <a:noAutofit/>
          </a:bodyPr>
          <a:lstStyle/>
          <a:p>
            <a:pPr indent="0" lvl="0" marL="0" rtl="0" algn="l">
              <a:lnSpc>
                <a:spcPct val="90000"/>
              </a:lnSpc>
              <a:spcBef>
                <a:spcPts val="0"/>
              </a:spcBef>
              <a:spcAft>
                <a:spcPts val="0"/>
              </a:spcAft>
              <a:buNone/>
            </a:pPr>
            <a:r>
              <a:rPr b="1" lang="en-US" sz="2500">
                <a:solidFill>
                  <a:srgbClr val="C00000"/>
                </a:solidFill>
              </a:rPr>
              <a:t>Goal 1</a:t>
            </a:r>
            <a:r>
              <a:rPr lang="en-US" sz="2500"/>
              <a:t>: Review the research and data </a:t>
            </a:r>
            <a:endParaRPr sz="2150"/>
          </a:p>
          <a:p>
            <a:pPr indent="0" lvl="0" marL="0" rtl="0" algn="l">
              <a:lnSpc>
                <a:spcPct val="90000"/>
              </a:lnSpc>
              <a:spcBef>
                <a:spcPts val="1050"/>
              </a:spcBef>
              <a:spcAft>
                <a:spcPts val="0"/>
              </a:spcAft>
              <a:buNone/>
            </a:pPr>
            <a:r>
              <a:rPr b="1" lang="en-US" sz="2500">
                <a:solidFill>
                  <a:srgbClr val="C00000"/>
                </a:solidFill>
              </a:rPr>
              <a:t>Goal 2</a:t>
            </a:r>
            <a:r>
              <a:rPr lang="en-US" sz="2500"/>
              <a:t>: Synthesize research, national standards, international standards, etc. to consider the implications for the current standards</a:t>
            </a:r>
            <a:endParaRPr sz="2150"/>
          </a:p>
          <a:p>
            <a:pPr indent="0" lvl="0" marL="0" rtl="0" algn="l">
              <a:lnSpc>
                <a:spcPct val="90000"/>
              </a:lnSpc>
              <a:spcBef>
                <a:spcPts val="1050"/>
              </a:spcBef>
              <a:spcAft>
                <a:spcPts val="0"/>
              </a:spcAft>
              <a:buNone/>
            </a:pPr>
            <a:r>
              <a:rPr b="1" lang="en-US" sz="2500">
                <a:solidFill>
                  <a:srgbClr val="C00000"/>
                </a:solidFill>
              </a:rPr>
              <a:t>Goal 3</a:t>
            </a:r>
            <a:r>
              <a:rPr lang="en-US" sz="2500"/>
              <a:t>: Determine if all, some, or none of the current standards need to be rewritten to match current research</a:t>
            </a:r>
            <a:endParaRPr sz="2150"/>
          </a:p>
          <a:p>
            <a:pPr indent="0" lvl="0" marL="0" rtl="0" algn="l">
              <a:lnSpc>
                <a:spcPct val="90000"/>
              </a:lnSpc>
              <a:spcBef>
                <a:spcPts val="1050"/>
              </a:spcBef>
              <a:spcAft>
                <a:spcPts val="0"/>
              </a:spcAft>
              <a:buNone/>
            </a:pPr>
            <a:r>
              <a:rPr b="1" lang="en-US" sz="2500">
                <a:solidFill>
                  <a:srgbClr val="C00000"/>
                </a:solidFill>
              </a:rPr>
              <a:t>Goal 4:</a:t>
            </a:r>
            <a:r>
              <a:rPr lang="en-US" sz="2500"/>
              <a:t> Write/revise ELA standards. </a:t>
            </a:r>
            <a:r>
              <a:rPr lang="en-US" sz="2600">
                <a:solidFill>
                  <a:srgbClr val="000000"/>
                </a:solidFill>
                <a:latin typeface="Candara"/>
                <a:ea typeface="Candara"/>
                <a:cs typeface="Candara"/>
                <a:sym typeface="Candara"/>
              </a:rPr>
              <a:t>Publish</a:t>
            </a:r>
            <a:r>
              <a:rPr lang="en-US" sz="2600">
                <a:solidFill>
                  <a:srgbClr val="000000"/>
                </a:solidFill>
                <a:latin typeface="Candara"/>
                <a:ea typeface="Candara"/>
                <a:cs typeface="Candara"/>
                <a:sym typeface="Candara"/>
              </a:rPr>
              <a:t> a draft of standards that ensures the highest quality education for our teachers and students in the coming years. </a:t>
            </a:r>
            <a:endParaRPr sz="2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72"/>
          <p:cNvSpPr txBox="1"/>
          <p:nvPr>
            <p:ph idx="12" type="sldNum"/>
          </p:nvPr>
        </p:nvSpPr>
        <p:spPr>
          <a:xfrm>
            <a:off x="6553200" y="6356350"/>
            <a:ext cx="21336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33" name="Google Shape;533;p72"/>
          <p:cNvSpPr txBox="1"/>
          <p:nvPr>
            <p:ph type="title"/>
          </p:nvPr>
        </p:nvSpPr>
        <p:spPr>
          <a:xfrm>
            <a:off x="1283151" y="274638"/>
            <a:ext cx="77193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Meeting Participation Protocols</a:t>
            </a:r>
            <a:endParaRPr/>
          </a:p>
        </p:txBody>
      </p:sp>
      <p:sp>
        <p:nvSpPr>
          <p:cNvPr id="534" name="Google Shape;534;p72"/>
          <p:cNvSpPr txBox="1"/>
          <p:nvPr/>
        </p:nvSpPr>
        <p:spPr>
          <a:xfrm>
            <a:off x="170700" y="1626625"/>
            <a:ext cx="8973300" cy="4617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100">
                <a:latin typeface="Candara"/>
                <a:ea typeface="Candara"/>
                <a:cs typeface="Candara"/>
                <a:sym typeface="Candara"/>
              </a:rPr>
              <a:t>1. </a:t>
            </a:r>
            <a:r>
              <a:rPr b="1" lang="en-US" sz="2100" u="sng">
                <a:latin typeface="Candara"/>
                <a:ea typeface="Candara"/>
                <a:cs typeface="Candara"/>
                <a:sym typeface="Candara"/>
              </a:rPr>
              <a:t>Zoom Name:</a:t>
            </a:r>
            <a:r>
              <a:rPr b="1" lang="en-US" sz="2100">
                <a:latin typeface="Candara"/>
                <a:ea typeface="Candara"/>
                <a:cs typeface="Candara"/>
                <a:sym typeface="Candara"/>
              </a:rPr>
              <a:t> I’m me, are you, you?</a:t>
            </a:r>
            <a:endParaRPr b="1" sz="2100">
              <a:latin typeface="Candara"/>
              <a:ea typeface="Candara"/>
              <a:cs typeface="Candara"/>
              <a:sym typeface="Candara"/>
            </a:endParaRPr>
          </a:p>
          <a:p>
            <a:pPr indent="0" lvl="0" marL="0" rtl="0" algn="l">
              <a:spcBef>
                <a:spcPts val="1000"/>
              </a:spcBef>
              <a:spcAft>
                <a:spcPts val="0"/>
              </a:spcAft>
              <a:buNone/>
            </a:pPr>
            <a:r>
              <a:rPr b="1" lang="en-US" sz="2100">
                <a:latin typeface="Candara"/>
                <a:ea typeface="Candara"/>
                <a:cs typeface="Candara"/>
                <a:sym typeface="Candara"/>
              </a:rPr>
              <a:t>2.  </a:t>
            </a:r>
            <a:r>
              <a:rPr b="1" lang="en-US" sz="2100" u="sng">
                <a:latin typeface="Candara"/>
                <a:ea typeface="Candara"/>
                <a:cs typeface="Candara"/>
                <a:sym typeface="Candara"/>
              </a:rPr>
              <a:t>To Mute or Not to Mute:</a:t>
            </a:r>
            <a:r>
              <a:rPr b="1" lang="en-US" sz="2100">
                <a:latin typeface="Candara"/>
                <a:ea typeface="Candara"/>
                <a:cs typeface="Candara"/>
                <a:sym typeface="Candara"/>
              </a:rPr>
              <a:t> that IS the question!</a:t>
            </a:r>
            <a:endParaRPr b="1" sz="2100">
              <a:latin typeface="Candara"/>
              <a:ea typeface="Candara"/>
              <a:cs typeface="Candara"/>
              <a:sym typeface="Candara"/>
            </a:endParaRPr>
          </a:p>
          <a:p>
            <a:pPr indent="-361950" lvl="0" marL="457200" rtl="0" algn="l">
              <a:spcBef>
                <a:spcPts val="1000"/>
              </a:spcBef>
              <a:spcAft>
                <a:spcPts val="0"/>
              </a:spcAft>
              <a:buSzPts val="2100"/>
              <a:buFont typeface="Candara"/>
              <a:buChar char="●"/>
            </a:pPr>
            <a:r>
              <a:rPr b="1" lang="en-US" sz="2100">
                <a:latin typeface="Candara"/>
                <a:ea typeface="Candara"/>
                <a:cs typeface="Candara"/>
                <a:sym typeface="Candara"/>
              </a:rPr>
              <a:t>Remain muted to reduce background noise. </a:t>
            </a:r>
            <a:endParaRPr b="1" sz="2100">
              <a:latin typeface="Candara"/>
              <a:ea typeface="Candara"/>
              <a:cs typeface="Candara"/>
              <a:sym typeface="Candara"/>
            </a:endParaRPr>
          </a:p>
          <a:p>
            <a:pPr indent="-361950" lvl="0" marL="457200" rtl="0" algn="l">
              <a:spcBef>
                <a:spcPts val="0"/>
              </a:spcBef>
              <a:spcAft>
                <a:spcPts val="0"/>
              </a:spcAft>
              <a:buSzPts val="2100"/>
              <a:buFont typeface="Candara"/>
              <a:buChar char="●"/>
            </a:pPr>
            <a:r>
              <a:rPr b="1" lang="en-US" sz="2100">
                <a:latin typeface="Candara"/>
                <a:ea typeface="Candara"/>
                <a:cs typeface="Candara"/>
                <a:sym typeface="Candara"/>
              </a:rPr>
              <a:t>Unmute  when sharing out or in breakout rooms. </a:t>
            </a:r>
            <a:endParaRPr b="1" sz="2100">
              <a:latin typeface="Candara"/>
              <a:ea typeface="Candara"/>
              <a:cs typeface="Candara"/>
              <a:sym typeface="Candara"/>
            </a:endParaRPr>
          </a:p>
          <a:p>
            <a:pPr indent="-361950" lvl="0" marL="457200" rtl="0" algn="l">
              <a:spcBef>
                <a:spcPts val="0"/>
              </a:spcBef>
              <a:spcAft>
                <a:spcPts val="0"/>
              </a:spcAft>
              <a:buSzPts val="2100"/>
              <a:buFont typeface="Candara"/>
              <a:buChar char="●"/>
            </a:pPr>
            <a:r>
              <a:rPr b="1" lang="en-US" sz="2100">
                <a:latin typeface="Candara"/>
                <a:ea typeface="Candara"/>
                <a:cs typeface="Candara"/>
                <a:sym typeface="Candara"/>
              </a:rPr>
              <a:t>Use the chat</a:t>
            </a:r>
            <a:endParaRPr b="1" sz="2100">
              <a:latin typeface="Candara"/>
              <a:ea typeface="Candara"/>
              <a:cs typeface="Candara"/>
              <a:sym typeface="Candara"/>
            </a:endParaRPr>
          </a:p>
          <a:p>
            <a:pPr indent="-361950" lvl="0" marL="457200" rtl="0" algn="l">
              <a:spcBef>
                <a:spcPts val="0"/>
              </a:spcBef>
              <a:spcAft>
                <a:spcPts val="0"/>
              </a:spcAft>
              <a:buSzPts val="2100"/>
              <a:buFont typeface="Candara"/>
              <a:buChar char="●"/>
            </a:pPr>
            <a:r>
              <a:rPr b="1" lang="en-US" sz="2100">
                <a:latin typeface="Candara"/>
                <a:ea typeface="Candara"/>
                <a:cs typeface="Candara"/>
                <a:sym typeface="Candara"/>
              </a:rPr>
              <a:t>Raise your hand</a:t>
            </a:r>
            <a:endParaRPr b="1" sz="2100">
              <a:latin typeface="Candara"/>
              <a:ea typeface="Candara"/>
              <a:cs typeface="Candara"/>
              <a:sym typeface="Candara"/>
            </a:endParaRPr>
          </a:p>
          <a:p>
            <a:pPr indent="0" lvl="0" marL="0" rtl="0" algn="l">
              <a:spcBef>
                <a:spcPts val="0"/>
              </a:spcBef>
              <a:spcAft>
                <a:spcPts val="0"/>
              </a:spcAft>
              <a:buNone/>
            </a:pPr>
            <a:r>
              <a:rPr b="1" lang="en-US" sz="2100">
                <a:latin typeface="Candara"/>
                <a:ea typeface="Candara"/>
                <a:cs typeface="Candara"/>
                <a:sym typeface="Candara"/>
              </a:rPr>
              <a:t>3. Always allow yourself and others to </a:t>
            </a:r>
            <a:r>
              <a:rPr b="1" lang="en-US" sz="2100" u="sng">
                <a:latin typeface="Candara"/>
                <a:ea typeface="Candara"/>
                <a:cs typeface="Candara"/>
                <a:sym typeface="Candara"/>
              </a:rPr>
              <a:t>pass or participate</a:t>
            </a:r>
            <a:r>
              <a:rPr b="1" lang="en-US" sz="2100">
                <a:latin typeface="Candara"/>
                <a:ea typeface="Candara"/>
                <a:cs typeface="Candara"/>
                <a:sym typeface="Candara"/>
              </a:rPr>
              <a:t> as appropriate.</a:t>
            </a:r>
            <a:endParaRPr b="1" sz="2100">
              <a:latin typeface="Candara"/>
              <a:ea typeface="Candara"/>
              <a:cs typeface="Candara"/>
              <a:sym typeface="Candara"/>
            </a:endParaRPr>
          </a:p>
          <a:p>
            <a:pPr indent="0" lvl="0" marL="0" rtl="0" algn="l">
              <a:spcBef>
                <a:spcPts val="1000"/>
              </a:spcBef>
              <a:spcAft>
                <a:spcPts val="0"/>
              </a:spcAft>
              <a:buNone/>
            </a:pPr>
            <a:r>
              <a:rPr b="1" lang="en-US" sz="2100">
                <a:latin typeface="Candara"/>
                <a:ea typeface="Candara"/>
                <a:cs typeface="Candara"/>
                <a:sym typeface="Candara"/>
              </a:rPr>
              <a:t>4. </a:t>
            </a:r>
            <a:r>
              <a:rPr b="1" lang="en-US" sz="2100" u="sng">
                <a:latin typeface="Candara"/>
                <a:ea typeface="Candara"/>
                <a:cs typeface="Candara"/>
                <a:sym typeface="Candara"/>
              </a:rPr>
              <a:t>Cameras on</a:t>
            </a:r>
            <a:r>
              <a:rPr b="1" lang="en-US" sz="2100">
                <a:latin typeface="Candara"/>
                <a:ea typeface="Candara"/>
                <a:cs typeface="Candara"/>
                <a:sym typeface="Candara"/>
              </a:rPr>
              <a:t> build community.</a:t>
            </a:r>
            <a:endParaRPr b="1" sz="2100">
              <a:latin typeface="Candara"/>
              <a:ea typeface="Candara"/>
              <a:cs typeface="Candara"/>
              <a:sym typeface="Candara"/>
            </a:endParaRPr>
          </a:p>
          <a:p>
            <a:pPr indent="0" lvl="0" marL="0" rtl="0" algn="l">
              <a:spcBef>
                <a:spcPts val="1000"/>
              </a:spcBef>
              <a:spcAft>
                <a:spcPts val="0"/>
              </a:spcAft>
              <a:buNone/>
            </a:pPr>
            <a:r>
              <a:rPr b="1" lang="en-US" sz="2100">
                <a:latin typeface="Candara"/>
                <a:ea typeface="Candara"/>
                <a:cs typeface="Candara"/>
                <a:sym typeface="Candara"/>
              </a:rPr>
              <a:t>5. Use private chats and organizer emails for individual follow up </a:t>
            </a:r>
            <a:endParaRPr b="1" sz="2100">
              <a:latin typeface="Candara"/>
              <a:ea typeface="Candara"/>
              <a:cs typeface="Candara"/>
              <a:sym typeface="Candara"/>
            </a:endParaRPr>
          </a:p>
          <a:p>
            <a:pPr indent="0" lvl="0" marL="0" rtl="0" algn="l">
              <a:spcBef>
                <a:spcPts val="1000"/>
              </a:spcBef>
              <a:spcAft>
                <a:spcPts val="0"/>
              </a:spcAft>
              <a:buNone/>
            </a:pPr>
            <a:r>
              <a:rPr b="1" lang="en-US" sz="2100">
                <a:latin typeface="Candara"/>
                <a:ea typeface="Candara"/>
                <a:cs typeface="Candara"/>
                <a:sym typeface="Candara"/>
              </a:rPr>
              <a:t>6. Speak clearly and slowly. We are recording </a:t>
            </a:r>
            <a:endParaRPr b="1" sz="2100">
              <a:latin typeface="Candara"/>
              <a:ea typeface="Candara"/>
              <a:cs typeface="Candara"/>
              <a:sym typeface="Candara"/>
            </a:endParaRPr>
          </a:p>
          <a:p>
            <a:pPr indent="0" lvl="0" marL="0" rtl="0" algn="l">
              <a:spcBef>
                <a:spcPts val="100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90"/>
          <p:cNvSpPr txBox="1"/>
          <p:nvPr>
            <p:ph type="title"/>
          </p:nvPr>
        </p:nvSpPr>
        <p:spPr>
          <a:xfrm>
            <a:off x="1554725" y="304300"/>
            <a:ext cx="6968700" cy="11094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rgbClr val="C00000"/>
              </a:buClr>
              <a:buSzPts val="2400"/>
              <a:buFont typeface="Arial"/>
              <a:buNone/>
            </a:pPr>
            <a:r>
              <a:rPr lang="en-US" sz="3600">
                <a:solidFill>
                  <a:srgbClr val="C00000"/>
                </a:solidFill>
                <a:latin typeface="Candara"/>
                <a:ea typeface="Candara"/>
                <a:cs typeface="Candara"/>
                <a:sym typeface="Candara"/>
              </a:rPr>
              <a:t>GOALS FOR THE TASK FORCE: </a:t>
            </a:r>
            <a:endParaRPr sz="3600">
              <a:solidFill>
                <a:srgbClr val="C00000"/>
              </a:solidFill>
              <a:latin typeface="Candara"/>
              <a:ea typeface="Candara"/>
              <a:cs typeface="Candara"/>
              <a:sym typeface="Candara"/>
            </a:endParaRPr>
          </a:p>
          <a:p>
            <a:pPr indent="0" lvl="0" marL="0" rtl="0" algn="ctr">
              <a:lnSpc>
                <a:spcPct val="80000"/>
              </a:lnSpc>
              <a:spcBef>
                <a:spcPts val="0"/>
              </a:spcBef>
              <a:spcAft>
                <a:spcPts val="0"/>
              </a:spcAft>
              <a:buClr>
                <a:srgbClr val="C00000"/>
              </a:buClr>
              <a:buSzPts val="2400"/>
              <a:buFont typeface="Arial"/>
              <a:buNone/>
            </a:pPr>
            <a:r>
              <a:rPr b="1" lang="en-US" sz="3600">
                <a:solidFill>
                  <a:srgbClr val="C00000"/>
                </a:solidFill>
              </a:rPr>
              <a:t>Review Team</a:t>
            </a:r>
            <a:endParaRPr b="1" sz="3600">
              <a:solidFill>
                <a:srgbClr val="C00000"/>
              </a:solidFill>
            </a:endParaRPr>
          </a:p>
        </p:txBody>
      </p:sp>
      <p:sp>
        <p:nvSpPr>
          <p:cNvPr id="712" name="Google Shape;712;p90"/>
          <p:cNvSpPr txBox="1"/>
          <p:nvPr>
            <p:ph idx="1" type="body"/>
          </p:nvPr>
        </p:nvSpPr>
        <p:spPr>
          <a:xfrm>
            <a:off x="404100" y="1913575"/>
            <a:ext cx="8296200" cy="4136100"/>
          </a:xfrm>
          <a:prstGeom prst="rect">
            <a:avLst/>
          </a:prstGeom>
          <a:noFill/>
          <a:ln cap="flat" cmpd="sng" w="19050">
            <a:solidFill>
              <a:srgbClr val="C00000"/>
            </a:solidFill>
            <a:prstDash val="solid"/>
            <a:round/>
            <a:headEnd len="sm" w="sm" type="none"/>
            <a:tailEnd len="sm" w="sm" type="none"/>
          </a:ln>
        </p:spPr>
        <p:txBody>
          <a:bodyPr anchorCtr="0" anchor="t" bIns="45700" lIns="45700" spcFirstLastPara="1" rIns="45700" wrap="square" tIns="45700">
            <a:noAutofit/>
          </a:bodyPr>
          <a:lstStyle/>
          <a:p>
            <a:pPr indent="0" lvl="0" marL="0" rtl="0" algn="l">
              <a:lnSpc>
                <a:spcPct val="90000"/>
              </a:lnSpc>
              <a:spcBef>
                <a:spcPts val="0"/>
              </a:spcBef>
              <a:spcAft>
                <a:spcPts val="0"/>
              </a:spcAft>
              <a:buNone/>
            </a:pPr>
            <a:r>
              <a:rPr b="1" lang="en-US" sz="2200">
                <a:solidFill>
                  <a:srgbClr val="C00000"/>
                </a:solidFill>
              </a:rPr>
              <a:t>Goal 1</a:t>
            </a:r>
            <a:r>
              <a:rPr lang="en-US" sz="2200"/>
              <a:t>: Review the research and data</a:t>
            </a:r>
            <a:endParaRPr sz="2200"/>
          </a:p>
          <a:p>
            <a:pPr indent="0" lvl="0" marL="0" rtl="0" algn="l">
              <a:lnSpc>
                <a:spcPct val="90000"/>
              </a:lnSpc>
              <a:spcBef>
                <a:spcPts val="1050"/>
              </a:spcBef>
              <a:spcAft>
                <a:spcPts val="0"/>
              </a:spcAft>
              <a:buNone/>
            </a:pPr>
            <a:r>
              <a:rPr b="1" lang="en-US" sz="2200">
                <a:solidFill>
                  <a:srgbClr val="C00000"/>
                </a:solidFill>
              </a:rPr>
              <a:t>Goal 2</a:t>
            </a:r>
            <a:r>
              <a:rPr lang="en-US" sz="2200"/>
              <a:t>: Review the standards produced by the writing team for:</a:t>
            </a:r>
            <a:endParaRPr sz="2200"/>
          </a:p>
          <a:p>
            <a:pPr indent="-368300" lvl="0" marL="457200" rtl="0" algn="l">
              <a:lnSpc>
                <a:spcPct val="100000"/>
              </a:lnSpc>
              <a:spcBef>
                <a:spcPts val="1050"/>
              </a:spcBef>
              <a:spcAft>
                <a:spcPts val="0"/>
              </a:spcAft>
              <a:buClr>
                <a:srgbClr val="000000"/>
              </a:buClr>
              <a:buSzPts val="2200"/>
              <a:buFont typeface="Candara"/>
              <a:buChar char="●"/>
            </a:pPr>
            <a:r>
              <a:rPr lang="en-US" sz="2200">
                <a:solidFill>
                  <a:srgbClr val="000000"/>
                </a:solidFill>
                <a:latin typeface="Candara"/>
                <a:ea typeface="Candara"/>
                <a:cs typeface="Candara"/>
                <a:sym typeface="Candara"/>
              </a:rPr>
              <a:t>accuracy </a:t>
            </a:r>
            <a:endParaRPr sz="2200">
              <a:solidFill>
                <a:srgbClr val="000000"/>
              </a:solidFill>
              <a:latin typeface="Candara"/>
              <a:ea typeface="Candara"/>
              <a:cs typeface="Candara"/>
              <a:sym typeface="Candara"/>
            </a:endParaRPr>
          </a:p>
          <a:p>
            <a:pPr indent="-368300" lvl="0" marL="457200" rtl="0" algn="l">
              <a:lnSpc>
                <a:spcPct val="100000"/>
              </a:lnSpc>
              <a:spcBef>
                <a:spcPts val="0"/>
              </a:spcBef>
              <a:spcAft>
                <a:spcPts val="0"/>
              </a:spcAft>
              <a:buClr>
                <a:srgbClr val="000000"/>
              </a:buClr>
              <a:buSzPts val="2200"/>
              <a:buFont typeface="Candara"/>
              <a:buChar char="●"/>
            </a:pPr>
            <a:r>
              <a:rPr lang="en-US" sz="2200">
                <a:solidFill>
                  <a:srgbClr val="000000"/>
                </a:solidFill>
                <a:latin typeface="Candara"/>
                <a:ea typeface="Candara"/>
                <a:cs typeface="Candara"/>
                <a:sym typeface="Candara"/>
              </a:rPr>
              <a:t>inclusion of necessary essential concepts</a:t>
            </a:r>
            <a:endParaRPr sz="2200">
              <a:solidFill>
                <a:srgbClr val="000000"/>
              </a:solidFill>
              <a:latin typeface="Candara"/>
              <a:ea typeface="Candara"/>
              <a:cs typeface="Candara"/>
              <a:sym typeface="Candara"/>
            </a:endParaRPr>
          </a:p>
          <a:p>
            <a:pPr indent="-368300" lvl="0" marL="457200" rtl="0" algn="l">
              <a:lnSpc>
                <a:spcPct val="100000"/>
              </a:lnSpc>
              <a:spcBef>
                <a:spcPts val="0"/>
              </a:spcBef>
              <a:spcAft>
                <a:spcPts val="0"/>
              </a:spcAft>
              <a:buClr>
                <a:srgbClr val="000000"/>
              </a:buClr>
              <a:buSzPts val="2200"/>
              <a:buFont typeface="Candara"/>
              <a:buChar char="●"/>
            </a:pPr>
            <a:r>
              <a:rPr lang="en-US" sz="2200">
                <a:solidFill>
                  <a:srgbClr val="000000"/>
                </a:solidFill>
                <a:latin typeface="Candara"/>
                <a:ea typeface="Candara"/>
                <a:cs typeface="Candara"/>
                <a:sym typeface="Candara"/>
              </a:rPr>
              <a:t>processes</a:t>
            </a:r>
            <a:endParaRPr sz="2200">
              <a:solidFill>
                <a:srgbClr val="000000"/>
              </a:solidFill>
              <a:latin typeface="Candara"/>
              <a:ea typeface="Candara"/>
              <a:cs typeface="Candara"/>
              <a:sym typeface="Candara"/>
            </a:endParaRPr>
          </a:p>
          <a:p>
            <a:pPr indent="-368300" lvl="0" marL="457200" rtl="0" algn="l">
              <a:lnSpc>
                <a:spcPct val="100000"/>
              </a:lnSpc>
              <a:spcBef>
                <a:spcPts val="0"/>
              </a:spcBef>
              <a:spcAft>
                <a:spcPts val="0"/>
              </a:spcAft>
              <a:buClr>
                <a:srgbClr val="000000"/>
              </a:buClr>
              <a:buSzPts val="2200"/>
              <a:buFont typeface="Candara"/>
              <a:buChar char="●"/>
            </a:pPr>
            <a:r>
              <a:rPr lang="en-US" sz="2200">
                <a:solidFill>
                  <a:srgbClr val="000000"/>
                </a:solidFill>
                <a:latin typeface="Candara"/>
                <a:ea typeface="Candara"/>
                <a:cs typeface="Candara"/>
                <a:sym typeface="Candara"/>
              </a:rPr>
              <a:t>IEFA</a:t>
            </a:r>
            <a:endParaRPr sz="2200">
              <a:solidFill>
                <a:srgbClr val="000000"/>
              </a:solidFill>
              <a:latin typeface="Candara"/>
              <a:ea typeface="Candara"/>
              <a:cs typeface="Candara"/>
              <a:sym typeface="Candara"/>
            </a:endParaRPr>
          </a:p>
          <a:p>
            <a:pPr indent="-368300" lvl="0" marL="457200" rtl="0" algn="l">
              <a:lnSpc>
                <a:spcPct val="100000"/>
              </a:lnSpc>
              <a:spcBef>
                <a:spcPts val="0"/>
              </a:spcBef>
              <a:spcAft>
                <a:spcPts val="0"/>
              </a:spcAft>
              <a:buClr>
                <a:srgbClr val="000000"/>
              </a:buClr>
              <a:buSzPts val="2200"/>
              <a:buFont typeface="Candara"/>
              <a:buChar char="●"/>
            </a:pPr>
            <a:r>
              <a:rPr lang="en-US" sz="2200">
                <a:solidFill>
                  <a:srgbClr val="000000"/>
                </a:solidFill>
                <a:latin typeface="Candara"/>
                <a:ea typeface="Candara"/>
                <a:cs typeface="Candara"/>
                <a:sym typeface="Candara"/>
              </a:rPr>
              <a:t>Vertical and interdisciplinary alignment</a:t>
            </a:r>
            <a:endParaRPr sz="2200"/>
          </a:p>
          <a:p>
            <a:pPr indent="0" lvl="0" marL="0" rtl="0" algn="l">
              <a:lnSpc>
                <a:spcPct val="90000"/>
              </a:lnSpc>
              <a:spcBef>
                <a:spcPts val="1050"/>
              </a:spcBef>
              <a:spcAft>
                <a:spcPts val="0"/>
              </a:spcAft>
              <a:buNone/>
            </a:pPr>
            <a:r>
              <a:rPr b="1" lang="en-US" sz="2200">
                <a:solidFill>
                  <a:srgbClr val="C00000"/>
                </a:solidFill>
              </a:rPr>
              <a:t>Goal 3: </a:t>
            </a:r>
            <a:r>
              <a:rPr lang="en-US" sz="2200"/>
              <a:t>Review the work of the writing team and make suggestions or revisions regarding what to discard, update, or keep for each of the proposed standards to match current research, best practices, and/or for vertical alignment.</a:t>
            </a:r>
            <a:endParaRPr sz="22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D7D7"/>
        </a:solidFill>
      </p:bgPr>
    </p:bg>
    <p:spTree>
      <p:nvGrpSpPr>
        <p:cNvPr id="716" name="Shape 716"/>
        <p:cNvGrpSpPr/>
        <p:nvPr/>
      </p:nvGrpSpPr>
      <p:grpSpPr>
        <a:xfrm>
          <a:off x="0" y="0"/>
          <a:ext cx="0" cy="0"/>
          <a:chOff x="0" y="0"/>
          <a:chExt cx="0" cy="0"/>
        </a:xfrm>
      </p:grpSpPr>
      <p:sp>
        <p:nvSpPr>
          <p:cNvPr id="717" name="Google Shape;717;p91"/>
          <p:cNvSpPr/>
          <p:nvPr/>
        </p:nvSpPr>
        <p:spPr>
          <a:xfrm>
            <a:off x="554100" y="1149767"/>
            <a:ext cx="8035800" cy="3836000"/>
          </a:xfrm>
          <a:prstGeom prst="rect">
            <a:avLst/>
          </a:prstGeom>
          <a:solidFill>
            <a:srgbClr val="C1273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91"/>
          <p:cNvSpPr/>
          <p:nvPr/>
        </p:nvSpPr>
        <p:spPr>
          <a:xfrm>
            <a:off x="1198950" y="1790800"/>
            <a:ext cx="6746100" cy="2442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91"/>
          <p:cNvSpPr txBox="1"/>
          <p:nvPr/>
        </p:nvSpPr>
        <p:spPr>
          <a:xfrm>
            <a:off x="1253025" y="2370800"/>
            <a:ext cx="6692100" cy="143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3400">
                <a:solidFill>
                  <a:schemeClr val="dk1"/>
                </a:solidFill>
                <a:latin typeface="Calibri"/>
                <a:ea typeface="Calibri"/>
                <a:cs typeface="Calibri"/>
                <a:sym typeface="Calibri"/>
              </a:rPr>
              <a:t>Negotiated Rulemaking Committee</a:t>
            </a:r>
            <a:endParaRPr b="1" sz="34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1800">
                <a:solidFill>
                  <a:schemeClr val="dk1"/>
                </a:solidFill>
              </a:rPr>
              <a:t>September through December 2024</a:t>
            </a:r>
            <a:endParaRPr b="1" sz="40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b="1" sz="2700">
              <a:solidFill>
                <a:schemeClr val="dk1"/>
              </a:solidFill>
              <a:latin typeface="Calibri"/>
              <a:ea typeface="Calibri"/>
              <a:cs typeface="Calibri"/>
              <a:sym typeface="Calibri"/>
            </a:endParaRPr>
          </a:p>
          <a:p>
            <a:pPr indent="0" lvl="0" marL="0" rtl="0" algn="ctr">
              <a:spcBef>
                <a:spcPts val="0"/>
              </a:spcBef>
              <a:spcAft>
                <a:spcPts val="0"/>
              </a:spcAft>
              <a:buNone/>
            </a:pPr>
            <a:r>
              <a:t/>
            </a:r>
            <a:endParaRPr b="1" sz="3200">
              <a:solidFill>
                <a:schemeClr val="dk1"/>
              </a:solidFill>
              <a:latin typeface="Calibri"/>
              <a:ea typeface="Calibri"/>
              <a:cs typeface="Calibri"/>
              <a:sym typeface="Calibri"/>
            </a:endParaRPr>
          </a:p>
        </p:txBody>
      </p:sp>
      <p:pic>
        <p:nvPicPr>
          <p:cNvPr id="720" name="Google Shape;720;p91"/>
          <p:cNvPicPr preferRelativeResize="0"/>
          <p:nvPr/>
        </p:nvPicPr>
        <p:blipFill rotWithShape="1">
          <a:blip r:embed="rId3">
            <a:alphaModFix/>
          </a:blip>
          <a:srcRect b="6078" l="0" r="0" t="6086"/>
          <a:stretch/>
        </p:blipFill>
        <p:spPr>
          <a:xfrm>
            <a:off x="4034900" y="5337800"/>
            <a:ext cx="1074225" cy="961500"/>
          </a:xfrm>
          <a:prstGeom prst="rect">
            <a:avLst/>
          </a:prstGeom>
          <a:noFill/>
          <a:ln>
            <a:noFill/>
          </a:ln>
        </p:spPr>
      </p:pic>
      <p:pic>
        <p:nvPicPr>
          <p:cNvPr id="721" name="Google Shape;721;p91"/>
          <p:cNvPicPr preferRelativeResize="0"/>
          <p:nvPr/>
        </p:nvPicPr>
        <p:blipFill>
          <a:blip r:embed="rId4">
            <a:alphaModFix/>
          </a:blip>
          <a:stretch>
            <a:fillRect/>
          </a:stretch>
        </p:blipFill>
        <p:spPr>
          <a:xfrm>
            <a:off x="2697000" y="5337800"/>
            <a:ext cx="943530" cy="961500"/>
          </a:xfrm>
          <a:prstGeom prst="rect">
            <a:avLst/>
          </a:prstGeom>
          <a:noFill/>
          <a:ln>
            <a:noFill/>
          </a:ln>
        </p:spPr>
      </p:pic>
      <p:pic>
        <p:nvPicPr>
          <p:cNvPr id="722" name="Google Shape;722;p91"/>
          <p:cNvPicPr preferRelativeResize="0"/>
          <p:nvPr/>
        </p:nvPicPr>
        <p:blipFill>
          <a:blip r:embed="rId5">
            <a:alphaModFix/>
          </a:blip>
          <a:stretch>
            <a:fillRect/>
          </a:stretch>
        </p:blipFill>
        <p:spPr>
          <a:xfrm>
            <a:off x="5503500" y="5337794"/>
            <a:ext cx="943525" cy="96150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92"/>
          <p:cNvSpPr txBox="1"/>
          <p:nvPr>
            <p:ph idx="1" type="body"/>
          </p:nvPr>
        </p:nvSpPr>
        <p:spPr>
          <a:xfrm>
            <a:off x="457200" y="1600201"/>
            <a:ext cx="8229600" cy="4526000"/>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480"/>
              </a:spcBef>
              <a:spcAft>
                <a:spcPts val="0"/>
              </a:spcAft>
              <a:buSzPts val="2400"/>
              <a:buNone/>
            </a:pPr>
            <a:r>
              <a:rPr b="0" i="0" lang="en-US" sz="1800" u="none" strike="noStrike">
                <a:latin typeface="Arial"/>
                <a:ea typeface="Arial"/>
                <a:cs typeface="Arial"/>
                <a:sym typeface="Arial"/>
              </a:rPr>
              <a:t>The committee must represent the diverse circumstances of schools of all</a:t>
            </a:r>
            <a:r>
              <a:rPr lang="en-US" sz="1800">
                <a:latin typeface="Arial"/>
                <a:ea typeface="Arial"/>
                <a:cs typeface="Arial"/>
                <a:sym typeface="Arial"/>
              </a:rPr>
              <a:t> </a:t>
            </a:r>
            <a:r>
              <a:rPr b="0" i="0" lang="en-US" sz="1800" u="none" strike="noStrike">
                <a:latin typeface="Arial"/>
                <a:ea typeface="Arial"/>
                <a:cs typeface="Arial"/>
                <a:sym typeface="Arial"/>
              </a:rPr>
              <a:t>sizes across the state and must include representatives from the following</a:t>
            </a:r>
            <a:r>
              <a:rPr lang="en-US"/>
              <a:t> </a:t>
            </a:r>
            <a:r>
              <a:rPr b="0" i="0" lang="en-US" sz="1800" u="none" strike="noStrike">
                <a:latin typeface="Arial"/>
                <a:ea typeface="Arial"/>
                <a:cs typeface="Arial"/>
                <a:sym typeface="Arial"/>
              </a:rPr>
              <a:t>groups:</a:t>
            </a:r>
            <a:endParaRPr/>
          </a:p>
          <a:p>
            <a:pPr indent="-381000" lvl="0" marL="457200" rtl="0" algn="l">
              <a:lnSpc>
                <a:spcPct val="100000"/>
              </a:lnSpc>
              <a:spcBef>
                <a:spcPts val="480"/>
              </a:spcBef>
              <a:spcAft>
                <a:spcPts val="0"/>
              </a:spcAft>
              <a:buSzPts val="2400"/>
              <a:buChar char="•"/>
            </a:pPr>
            <a:r>
              <a:rPr b="1" lang="en-US" sz="1800">
                <a:latin typeface="Arial"/>
                <a:ea typeface="Arial"/>
                <a:cs typeface="Arial"/>
                <a:sym typeface="Arial"/>
              </a:rPr>
              <a:t>S</a:t>
            </a:r>
            <a:r>
              <a:rPr b="1" i="0" lang="en-US" sz="1800" u="none" strike="noStrike">
                <a:latin typeface="Arial"/>
                <a:ea typeface="Arial"/>
                <a:cs typeface="Arial"/>
                <a:sym typeface="Arial"/>
              </a:rPr>
              <a:t>chool district trustees</a:t>
            </a:r>
            <a:endParaRPr b="1"/>
          </a:p>
          <a:p>
            <a:pPr indent="-381000" lvl="0" marL="457200" rtl="0" algn="l">
              <a:lnSpc>
                <a:spcPct val="100000"/>
              </a:lnSpc>
              <a:spcBef>
                <a:spcPts val="480"/>
              </a:spcBef>
              <a:spcAft>
                <a:spcPts val="0"/>
              </a:spcAft>
              <a:buSzPts val="2400"/>
              <a:buChar char="•"/>
            </a:pPr>
            <a:r>
              <a:rPr b="1" lang="en-US" sz="1800">
                <a:latin typeface="Arial"/>
                <a:ea typeface="Arial"/>
                <a:cs typeface="Arial"/>
                <a:sym typeface="Arial"/>
              </a:rPr>
              <a:t>S</a:t>
            </a:r>
            <a:r>
              <a:rPr b="1" i="0" lang="en-US" sz="1800" u="none" strike="noStrike">
                <a:latin typeface="Arial"/>
                <a:ea typeface="Arial"/>
                <a:cs typeface="Arial"/>
                <a:sym typeface="Arial"/>
              </a:rPr>
              <a:t>chool administrators</a:t>
            </a:r>
            <a:endParaRPr b="1"/>
          </a:p>
          <a:p>
            <a:pPr indent="-381000" lvl="0" marL="457200" rtl="0" algn="l">
              <a:lnSpc>
                <a:spcPct val="100000"/>
              </a:lnSpc>
              <a:spcBef>
                <a:spcPts val="480"/>
              </a:spcBef>
              <a:spcAft>
                <a:spcPts val="0"/>
              </a:spcAft>
              <a:buSzPts val="2400"/>
              <a:buChar char="•"/>
            </a:pPr>
            <a:r>
              <a:rPr b="1" lang="en-US" sz="1800">
                <a:latin typeface="Arial"/>
                <a:ea typeface="Arial"/>
                <a:cs typeface="Arial"/>
                <a:sym typeface="Arial"/>
              </a:rPr>
              <a:t>T</a:t>
            </a:r>
            <a:r>
              <a:rPr b="1" i="0" lang="en-US" sz="1800" u="none" strike="noStrike">
                <a:latin typeface="Arial"/>
                <a:ea typeface="Arial"/>
                <a:cs typeface="Arial"/>
                <a:sym typeface="Arial"/>
              </a:rPr>
              <a:t>eachers</a:t>
            </a:r>
            <a:endParaRPr b="1"/>
          </a:p>
          <a:p>
            <a:pPr indent="-381000" lvl="0" marL="457200" rtl="0" algn="l">
              <a:lnSpc>
                <a:spcPct val="100000"/>
              </a:lnSpc>
              <a:spcBef>
                <a:spcPts val="480"/>
              </a:spcBef>
              <a:spcAft>
                <a:spcPts val="0"/>
              </a:spcAft>
              <a:buSzPts val="2400"/>
              <a:buChar char="•"/>
            </a:pPr>
            <a:r>
              <a:rPr b="1" i="0" lang="en-US" sz="1800" u="none" strike="noStrike">
                <a:latin typeface="Arial"/>
                <a:ea typeface="Arial"/>
                <a:cs typeface="Arial"/>
                <a:sym typeface="Arial"/>
              </a:rPr>
              <a:t>School business officials</a:t>
            </a:r>
            <a:endParaRPr b="1"/>
          </a:p>
          <a:p>
            <a:pPr indent="-381000" lvl="0" marL="457200" rtl="0" algn="l">
              <a:lnSpc>
                <a:spcPct val="100000"/>
              </a:lnSpc>
              <a:spcBef>
                <a:spcPts val="480"/>
              </a:spcBef>
              <a:spcAft>
                <a:spcPts val="0"/>
              </a:spcAft>
              <a:buSzPts val="2400"/>
              <a:buChar char="•"/>
            </a:pPr>
            <a:r>
              <a:rPr b="1" i="0" lang="en-US" sz="1800" u="none" strike="noStrike">
                <a:latin typeface="Arial"/>
                <a:ea typeface="Arial"/>
                <a:cs typeface="Arial"/>
                <a:sym typeface="Arial"/>
              </a:rPr>
              <a:t>Parents/guardians</a:t>
            </a:r>
            <a:endParaRPr b="1"/>
          </a:p>
          <a:p>
            <a:pPr indent="-381000" lvl="0" marL="457200" rtl="0" algn="l">
              <a:lnSpc>
                <a:spcPct val="100000"/>
              </a:lnSpc>
              <a:spcBef>
                <a:spcPts val="480"/>
              </a:spcBef>
              <a:spcAft>
                <a:spcPts val="0"/>
              </a:spcAft>
              <a:buSzPts val="2400"/>
              <a:buChar char="•"/>
            </a:pPr>
            <a:r>
              <a:rPr b="1" lang="en-US" sz="1800">
                <a:latin typeface="Arial"/>
                <a:ea typeface="Arial"/>
                <a:cs typeface="Arial"/>
                <a:sym typeface="Arial"/>
              </a:rPr>
              <a:t>T</a:t>
            </a:r>
            <a:r>
              <a:rPr b="1" i="0" lang="en-US" sz="1800" u="none" strike="noStrike">
                <a:latin typeface="Arial"/>
                <a:ea typeface="Arial"/>
                <a:cs typeface="Arial"/>
                <a:sym typeface="Arial"/>
              </a:rPr>
              <a:t>axpayers</a:t>
            </a:r>
            <a:endParaRPr b="1" i="0" sz="1800" u="none" strike="noStrike">
              <a:latin typeface="Arial"/>
              <a:ea typeface="Arial"/>
              <a:cs typeface="Arial"/>
              <a:sym typeface="Arial"/>
            </a:endParaRPr>
          </a:p>
          <a:p>
            <a:pPr indent="-342900" lvl="0" marL="457200" rtl="0" algn="l">
              <a:lnSpc>
                <a:spcPct val="100000"/>
              </a:lnSpc>
              <a:spcBef>
                <a:spcPts val="480"/>
              </a:spcBef>
              <a:spcAft>
                <a:spcPts val="0"/>
              </a:spcAft>
              <a:buSzPts val="1800"/>
              <a:buChar char="•"/>
            </a:pPr>
            <a:r>
              <a:rPr b="1" lang="en-US" sz="1800">
                <a:latin typeface="Arial"/>
                <a:ea typeface="Arial"/>
                <a:cs typeface="Arial"/>
                <a:sym typeface="Arial"/>
              </a:rPr>
              <a:t>Montana Tribal Nations Representative</a:t>
            </a:r>
            <a:endParaRPr b="1" sz="1800">
              <a:latin typeface="Arial"/>
              <a:ea typeface="Arial"/>
              <a:cs typeface="Arial"/>
              <a:sym typeface="Arial"/>
            </a:endParaRPr>
          </a:p>
        </p:txBody>
      </p:sp>
      <p:sp>
        <p:nvSpPr>
          <p:cNvPr id="728" name="Google Shape;728;p92"/>
          <p:cNvSpPr txBox="1"/>
          <p:nvPr>
            <p:ph type="title"/>
          </p:nvPr>
        </p:nvSpPr>
        <p:spPr>
          <a:xfrm>
            <a:off x="1273627" y="274639"/>
            <a:ext cx="7719300" cy="1143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Negotiated Rulemaking Committee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7">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pic>
        <p:nvPicPr>
          <p:cNvPr descr="Graphical user interface, text, application&#10;&#10;Description automatically generated" id="733" name="Google Shape;733;p93"/>
          <p:cNvPicPr preferRelativeResize="0"/>
          <p:nvPr/>
        </p:nvPicPr>
        <p:blipFill rotWithShape="1">
          <a:blip r:embed="rId3">
            <a:alphaModFix/>
          </a:blip>
          <a:srcRect b="12607" l="9321" r="8191" t="25861"/>
          <a:stretch/>
        </p:blipFill>
        <p:spPr>
          <a:xfrm>
            <a:off x="1040925" y="2073550"/>
            <a:ext cx="7542599" cy="3398976"/>
          </a:xfrm>
          <a:prstGeom prst="rect">
            <a:avLst/>
          </a:prstGeom>
          <a:noFill/>
          <a:ln>
            <a:noFill/>
          </a:ln>
        </p:spPr>
      </p:pic>
      <p:sp>
        <p:nvSpPr>
          <p:cNvPr id="734" name="Google Shape;734;p93"/>
          <p:cNvSpPr txBox="1"/>
          <p:nvPr>
            <p:ph idx="12" type="sldNum"/>
          </p:nvPr>
        </p:nvSpPr>
        <p:spPr>
          <a:xfrm>
            <a:off x="6553200" y="6356351"/>
            <a:ext cx="21336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400"/>
              <a:buFont typeface="Arial"/>
              <a:buNone/>
            </a:pPr>
            <a:fld id="{00000000-1234-1234-1234-123412341234}" type="slidenum">
              <a:rPr lang="en-US"/>
              <a:t>‹#›</a:t>
            </a:fld>
            <a:endParaRPr/>
          </a:p>
        </p:txBody>
      </p:sp>
      <p:sp>
        <p:nvSpPr>
          <p:cNvPr id="735" name="Google Shape;735;p93"/>
          <p:cNvSpPr txBox="1"/>
          <p:nvPr>
            <p:ph type="title"/>
          </p:nvPr>
        </p:nvSpPr>
        <p:spPr>
          <a:xfrm>
            <a:off x="1345652" y="310664"/>
            <a:ext cx="7719300" cy="1143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a:buNone/>
            </a:pPr>
            <a:r>
              <a:rPr lang="en-US"/>
              <a:t>Negotiated Rulemaking Committee</a:t>
            </a:r>
            <a:endParaRPr/>
          </a:p>
          <a:p>
            <a:pPr indent="0" lvl="0" marL="0" rtl="0" algn="ctr">
              <a:spcBef>
                <a:spcPts val="0"/>
              </a:spcBef>
              <a:spcAft>
                <a:spcPts val="0"/>
              </a:spcAft>
              <a:buNone/>
            </a:pPr>
            <a:r>
              <a:rPr lang="en-US"/>
              <a:t>Roles and Responsibilities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D7D7"/>
        </a:solidFill>
      </p:bgPr>
    </p:bg>
    <p:spTree>
      <p:nvGrpSpPr>
        <p:cNvPr id="739" name="Shape 739"/>
        <p:cNvGrpSpPr/>
        <p:nvPr/>
      </p:nvGrpSpPr>
      <p:grpSpPr>
        <a:xfrm>
          <a:off x="0" y="0"/>
          <a:ext cx="0" cy="0"/>
          <a:chOff x="0" y="0"/>
          <a:chExt cx="0" cy="0"/>
        </a:xfrm>
      </p:grpSpPr>
      <p:sp>
        <p:nvSpPr>
          <p:cNvPr id="740" name="Google Shape;740;p94"/>
          <p:cNvSpPr/>
          <p:nvPr/>
        </p:nvSpPr>
        <p:spPr>
          <a:xfrm>
            <a:off x="554100" y="1149767"/>
            <a:ext cx="8035800" cy="3836000"/>
          </a:xfrm>
          <a:prstGeom prst="rect">
            <a:avLst/>
          </a:prstGeom>
          <a:solidFill>
            <a:srgbClr val="C1273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94"/>
          <p:cNvSpPr/>
          <p:nvPr/>
        </p:nvSpPr>
        <p:spPr>
          <a:xfrm>
            <a:off x="1198950" y="1790800"/>
            <a:ext cx="6746100" cy="2442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94"/>
          <p:cNvSpPr txBox="1"/>
          <p:nvPr/>
        </p:nvSpPr>
        <p:spPr>
          <a:xfrm>
            <a:off x="1253025" y="2370800"/>
            <a:ext cx="6692100" cy="143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3400">
                <a:solidFill>
                  <a:schemeClr val="dk1"/>
                </a:solidFill>
                <a:latin typeface="Calibri"/>
                <a:ea typeface="Calibri"/>
                <a:cs typeface="Calibri"/>
                <a:sym typeface="Calibri"/>
              </a:rPr>
              <a:t>Adoption Phase</a:t>
            </a:r>
            <a:endParaRPr b="1" sz="34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1700">
                <a:solidFill>
                  <a:schemeClr val="dk1"/>
                </a:solidFill>
              </a:rPr>
              <a:t>January through June 2025</a:t>
            </a:r>
            <a:endParaRPr b="1" sz="40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b="1" sz="2700">
              <a:solidFill>
                <a:schemeClr val="dk1"/>
              </a:solidFill>
              <a:latin typeface="Calibri"/>
              <a:ea typeface="Calibri"/>
              <a:cs typeface="Calibri"/>
              <a:sym typeface="Calibri"/>
            </a:endParaRPr>
          </a:p>
          <a:p>
            <a:pPr indent="0" lvl="0" marL="0" rtl="0" algn="ctr">
              <a:spcBef>
                <a:spcPts val="0"/>
              </a:spcBef>
              <a:spcAft>
                <a:spcPts val="0"/>
              </a:spcAft>
              <a:buNone/>
            </a:pPr>
            <a:r>
              <a:t/>
            </a:r>
            <a:endParaRPr b="1" sz="3200">
              <a:solidFill>
                <a:schemeClr val="dk1"/>
              </a:solidFill>
              <a:latin typeface="Calibri"/>
              <a:ea typeface="Calibri"/>
              <a:cs typeface="Calibri"/>
              <a:sym typeface="Calibri"/>
            </a:endParaRPr>
          </a:p>
        </p:txBody>
      </p:sp>
      <p:pic>
        <p:nvPicPr>
          <p:cNvPr id="743" name="Google Shape;743;p94"/>
          <p:cNvPicPr preferRelativeResize="0"/>
          <p:nvPr/>
        </p:nvPicPr>
        <p:blipFill rotWithShape="1">
          <a:blip r:embed="rId3">
            <a:alphaModFix/>
          </a:blip>
          <a:srcRect b="6078" l="0" r="0" t="6086"/>
          <a:stretch/>
        </p:blipFill>
        <p:spPr>
          <a:xfrm>
            <a:off x="4034900" y="5337800"/>
            <a:ext cx="1074225" cy="961500"/>
          </a:xfrm>
          <a:prstGeom prst="rect">
            <a:avLst/>
          </a:prstGeom>
          <a:noFill/>
          <a:ln>
            <a:noFill/>
          </a:ln>
        </p:spPr>
      </p:pic>
      <p:pic>
        <p:nvPicPr>
          <p:cNvPr id="744" name="Google Shape;744;p94"/>
          <p:cNvPicPr preferRelativeResize="0"/>
          <p:nvPr/>
        </p:nvPicPr>
        <p:blipFill>
          <a:blip r:embed="rId4">
            <a:alphaModFix/>
          </a:blip>
          <a:stretch>
            <a:fillRect/>
          </a:stretch>
        </p:blipFill>
        <p:spPr>
          <a:xfrm>
            <a:off x="2697000" y="5337800"/>
            <a:ext cx="943530" cy="961500"/>
          </a:xfrm>
          <a:prstGeom prst="rect">
            <a:avLst/>
          </a:prstGeom>
          <a:noFill/>
          <a:ln>
            <a:noFill/>
          </a:ln>
        </p:spPr>
      </p:pic>
      <p:pic>
        <p:nvPicPr>
          <p:cNvPr id="745" name="Google Shape;745;p94"/>
          <p:cNvPicPr preferRelativeResize="0"/>
          <p:nvPr/>
        </p:nvPicPr>
        <p:blipFill>
          <a:blip r:embed="rId5">
            <a:alphaModFix/>
          </a:blip>
          <a:stretch>
            <a:fillRect/>
          </a:stretch>
        </p:blipFill>
        <p:spPr>
          <a:xfrm>
            <a:off x="5503500" y="5337794"/>
            <a:ext cx="943525" cy="96150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95"/>
          <p:cNvSpPr txBox="1"/>
          <p:nvPr>
            <p:ph type="title"/>
          </p:nvPr>
        </p:nvSpPr>
        <p:spPr>
          <a:xfrm>
            <a:off x="280416" y="286604"/>
            <a:ext cx="8086344" cy="1450757"/>
          </a:xfrm>
          <a:prstGeom prst="rect">
            <a:avLst/>
          </a:prstGeom>
          <a:solidFill>
            <a:srgbClr val="9E3611"/>
          </a:solid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chemeClr val="lt1"/>
              </a:buClr>
              <a:buSzPts val="3600"/>
              <a:buFont typeface="Calibri"/>
              <a:buNone/>
            </a:pPr>
            <a:r>
              <a:rPr lang="en-US">
                <a:solidFill>
                  <a:schemeClr val="lt1"/>
                </a:solidFill>
              </a:rPr>
              <a:t>Board of Public Education: </a:t>
            </a:r>
            <a:br>
              <a:rPr lang="en-US">
                <a:solidFill>
                  <a:schemeClr val="lt1"/>
                </a:solidFill>
              </a:rPr>
            </a:br>
            <a:r>
              <a:rPr lang="en-US">
                <a:solidFill>
                  <a:schemeClr val="lt1"/>
                </a:solidFill>
              </a:rPr>
              <a:t>Administrative Rulemaking</a:t>
            </a:r>
            <a:endParaRPr/>
          </a:p>
        </p:txBody>
      </p:sp>
      <p:sp>
        <p:nvSpPr>
          <p:cNvPr id="751" name="Google Shape;751;p95"/>
          <p:cNvSpPr txBox="1"/>
          <p:nvPr>
            <p:ph idx="1" type="body"/>
          </p:nvPr>
        </p:nvSpPr>
        <p:spPr>
          <a:xfrm>
            <a:off x="822960" y="2219623"/>
            <a:ext cx="7543800" cy="4023360"/>
          </a:xfrm>
          <a:prstGeom prst="rect">
            <a:avLst/>
          </a:prstGeom>
          <a:noFill/>
          <a:ln>
            <a:noFill/>
          </a:ln>
        </p:spPr>
        <p:txBody>
          <a:bodyPr anchorCtr="0" anchor="t" bIns="45700" lIns="0" spcFirstLastPara="1" rIns="0" wrap="square" tIns="45700">
            <a:normAutofit/>
          </a:bodyPr>
          <a:lstStyle/>
          <a:p>
            <a:pPr indent="-219709" lvl="1" marL="288036" rtl="0" algn="l">
              <a:lnSpc>
                <a:spcPct val="90000"/>
              </a:lnSpc>
              <a:spcBef>
                <a:spcPts val="0"/>
              </a:spcBef>
              <a:spcAft>
                <a:spcPts val="0"/>
              </a:spcAft>
              <a:buSzPts val="3300"/>
              <a:buFont typeface="Noto Sans Symbols"/>
              <a:buChar char="▪"/>
            </a:pPr>
            <a:r>
              <a:rPr b="0" i="0" lang="en-US" sz="3300" u="none" strike="noStrike">
                <a:latin typeface="Arial"/>
                <a:ea typeface="Arial"/>
                <a:cs typeface="Arial"/>
                <a:sym typeface="Arial"/>
              </a:rPr>
              <a:t>Adopt a rulemaking timeline</a:t>
            </a:r>
            <a:endParaRPr sz="2650"/>
          </a:p>
          <a:p>
            <a:pPr indent="-219709" lvl="1" marL="288036" rtl="0" algn="l">
              <a:lnSpc>
                <a:spcPct val="90000"/>
              </a:lnSpc>
              <a:spcBef>
                <a:spcPts val="450"/>
              </a:spcBef>
              <a:spcAft>
                <a:spcPts val="0"/>
              </a:spcAft>
              <a:buSzPts val="3300"/>
              <a:buFont typeface="Noto Sans Symbols"/>
              <a:buChar char="▪"/>
            </a:pPr>
            <a:r>
              <a:rPr b="0" i="0" lang="en-US" sz="3300" u="none" strike="noStrike">
                <a:latin typeface="Arial"/>
                <a:ea typeface="Arial"/>
                <a:cs typeface="Arial"/>
                <a:sym typeface="Arial"/>
              </a:rPr>
              <a:t>Publish proposed revisions</a:t>
            </a:r>
            <a:endParaRPr sz="2650"/>
          </a:p>
          <a:p>
            <a:pPr indent="-219709" lvl="1" marL="288036" rtl="0" algn="l">
              <a:lnSpc>
                <a:spcPct val="90000"/>
              </a:lnSpc>
              <a:spcBef>
                <a:spcPts val="450"/>
              </a:spcBef>
              <a:spcAft>
                <a:spcPts val="0"/>
              </a:spcAft>
              <a:buSzPts val="3300"/>
              <a:buFont typeface="Noto Sans Symbols"/>
              <a:buChar char="▪"/>
            </a:pPr>
            <a:r>
              <a:rPr b="0" i="0" lang="en-US" sz="3300" u="none" strike="noStrike">
                <a:latin typeface="Arial"/>
                <a:ea typeface="Arial"/>
                <a:cs typeface="Arial"/>
                <a:sym typeface="Arial"/>
              </a:rPr>
              <a:t>Publish notices of a comment period and a public hearing</a:t>
            </a:r>
            <a:endParaRPr sz="2650"/>
          </a:p>
          <a:p>
            <a:pPr indent="-219709" lvl="1" marL="288036" rtl="0" algn="l">
              <a:lnSpc>
                <a:spcPct val="90000"/>
              </a:lnSpc>
              <a:spcBef>
                <a:spcPts val="450"/>
              </a:spcBef>
              <a:spcAft>
                <a:spcPts val="0"/>
              </a:spcAft>
              <a:buSzPts val="3300"/>
              <a:buFont typeface="Noto Sans Symbols"/>
              <a:buChar char="▪"/>
            </a:pPr>
            <a:r>
              <a:rPr b="0" i="0" lang="en-US" sz="3300" u="none" strike="noStrike">
                <a:latin typeface="Arial"/>
                <a:ea typeface="Arial"/>
                <a:cs typeface="Arial"/>
                <a:sym typeface="Arial"/>
              </a:rPr>
              <a:t>Respond to public comment</a:t>
            </a:r>
            <a:endParaRPr sz="2650"/>
          </a:p>
          <a:p>
            <a:pPr indent="-219709" lvl="1" marL="288036" rtl="0" algn="l">
              <a:lnSpc>
                <a:spcPct val="90000"/>
              </a:lnSpc>
              <a:spcBef>
                <a:spcPts val="450"/>
              </a:spcBef>
              <a:spcAft>
                <a:spcPts val="0"/>
              </a:spcAft>
              <a:buSzPts val="3300"/>
              <a:buFont typeface="Noto Sans Symbols"/>
              <a:buChar char="▪"/>
            </a:pPr>
            <a:r>
              <a:rPr b="0" i="0" lang="en-US" sz="3300" u="none" strike="noStrike">
                <a:latin typeface="Arial"/>
                <a:ea typeface="Arial"/>
                <a:cs typeface="Arial"/>
                <a:sym typeface="Arial"/>
              </a:rPr>
              <a:t>Act to adopt, adopt as revised, or not adopt proposed content standards</a:t>
            </a:r>
            <a:endParaRPr sz="3300">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1">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96"/>
          <p:cNvSpPr txBox="1"/>
          <p:nvPr>
            <p:ph type="title"/>
          </p:nvPr>
        </p:nvSpPr>
        <p:spPr>
          <a:xfrm>
            <a:off x="1283152" y="274639"/>
            <a:ext cx="7719300" cy="1143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ARM Adoption Process</a:t>
            </a:r>
            <a:endParaRPr/>
          </a:p>
        </p:txBody>
      </p:sp>
      <p:pic>
        <p:nvPicPr>
          <p:cNvPr id="757" name="Google Shape;757;p96"/>
          <p:cNvPicPr preferRelativeResize="0"/>
          <p:nvPr/>
        </p:nvPicPr>
        <p:blipFill rotWithShape="1">
          <a:blip r:embed="rId3">
            <a:alphaModFix/>
          </a:blip>
          <a:srcRect b="6462" l="0" r="0" t="4893"/>
          <a:stretch/>
        </p:blipFill>
        <p:spPr>
          <a:xfrm>
            <a:off x="614763" y="1662067"/>
            <a:ext cx="7914474" cy="50830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pic>
        <p:nvPicPr>
          <p:cNvPr id="762" name="Google Shape;762;p97"/>
          <p:cNvPicPr preferRelativeResize="0"/>
          <p:nvPr/>
        </p:nvPicPr>
        <p:blipFill rotWithShape="1">
          <a:blip r:embed="rId3">
            <a:alphaModFix/>
          </a:blip>
          <a:srcRect b="0" l="0" r="0" t="0"/>
          <a:stretch/>
        </p:blipFill>
        <p:spPr>
          <a:xfrm>
            <a:off x="0" y="0"/>
            <a:ext cx="7413200" cy="6761168"/>
          </a:xfrm>
          <a:prstGeom prst="rect">
            <a:avLst/>
          </a:prstGeom>
          <a:noFill/>
          <a:ln>
            <a:noFill/>
          </a:ln>
        </p:spPr>
      </p:pic>
      <p:pic>
        <p:nvPicPr>
          <p:cNvPr id="763" name="Google Shape;763;p97"/>
          <p:cNvPicPr preferRelativeResize="0"/>
          <p:nvPr/>
        </p:nvPicPr>
        <p:blipFill rotWithShape="1">
          <a:blip r:embed="rId4">
            <a:alphaModFix/>
          </a:blip>
          <a:srcRect b="0" l="6075" r="15431" t="0"/>
          <a:stretch/>
        </p:blipFill>
        <p:spPr>
          <a:xfrm>
            <a:off x="7413200" y="1877533"/>
            <a:ext cx="1682225" cy="2857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D7D7"/>
        </a:solidFill>
      </p:bgPr>
    </p:bg>
    <p:spTree>
      <p:nvGrpSpPr>
        <p:cNvPr id="767" name="Shape 767"/>
        <p:cNvGrpSpPr/>
        <p:nvPr/>
      </p:nvGrpSpPr>
      <p:grpSpPr>
        <a:xfrm>
          <a:off x="0" y="0"/>
          <a:ext cx="0" cy="0"/>
          <a:chOff x="0" y="0"/>
          <a:chExt cx="0" cy="0"/>
        </a:xfrm>
      </p:grpSpPr>
      <p:sp>
        <p:nvSpPr>
          <p:cNvPr id="768" name="Google Shape;768;p98"/>
          <p:cNvSpPr/>
          <p:nvPr/>
        </p:nvSpPr>
        <p:spPr>
          <a:xfrm>
            <a:off x="554100" y="1149767"/>
            <a:ext cx="8035800" cy="3836000"/>
          </a:xfrm>
          <a:prstGeom prst="rect">
            <a:avLst/>
          </a:prstGeom>
          <a:solidFill>
            <a:srgbClr val="C1273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98"/>
          <p:cNvSpPr/>
          <p:nvPr/>
        </p:nvSpPr>
        <p:spPr>
          <a:xfrm>
            <a:off x="1198950" y="1790800"/>
            <a:ext cx="6746100" cy="2442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98"/>
          <p:cNvSpPr txBox="1"/>
          <p:nvPr/>
        </p:nvSpPr>
        <p:spPr>
          <a:xfrm>
            <a:off x="1253025" y="2370800"/>
            <a:ext cx="6692100" cy="143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3400">
                <a:solidFill>
                  <a:schemeClr val="dk1"/>
                </a:solidFill>
                <a:latin typeface="Calibri"/>
                <a:ea typeface="Calibri"/>
                <a:cs typeface="Calibri"/>
                <a:sym typeface="Calibri"/>
              </a:rPr>
              <a:t>Implementation Phase</a:t>
            </a:r>
            <a:endParaRPr b="1" sz="34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1700">
                <a:solidFill>
                  <a:schemeClr val="dk1"/>
                </a:solidFill>
              </a:rPr>
              <a:t>June 2025-September 2026</a:t>
            </a:r>
            <a:endParaRPr b="1" sz="40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b="1" sz="2700">
              <a:solidFill>
                <a:schemeClr val="dk1"/>
              </a:solidFill>
              <a:latin typeface="Calibri"/>
              <a:ea typeface="Calibri"/>
              <a:cs typeface="Calibri"/>
              <a:sym typeface="Calibri"/>
            </a:endParaRPr>
          </a:p>
          <a:p>
            <a:pPr indent="0" lvl="0" marL="0" rtl="0" algn="ctr">
              <a:spcBef>
                <a:spcPts val="0"/>
              </a:spcBef>
              <a:spcAft>
                <a:spcPts val="0"/>
              </a:spcAft>
              <a:buNone/>
            </a:pPr>
            <a:r>
              <a:t/>
            </a:r>
            <a:endParaRPr b="1" sz="3200">
              <a:solidFill>
                <a:schemeClr val="dk1"/>
              </a:solidFill>
              <a:latin typeface="Calibri"/>
              <a:ea typeface="Calibri"/>
              <a:cs typeface="Calibri"/>
              <a:sym typeface="Calibri"/>
            </a:endParaRPr>
          </a:p>
        </p:txBody>
      </p:sp>
      <p:pic>
        <p:nvPicPr>
          <p:cNvPr id="771" name="Google Shape;771;p98"/>
          <p:cNvPicPr preferRelativeResize="0"/>
          <p:nvPr/>
        </p:nvPicPr>
        <p:blipFill rotWithShape="1">
          <a:blip r:embed="rId3">
            <a:alphaModFix/>
          </a:blip>
          <a:srcRect b="6078" l="0" r="0" t="6086"/>
          <a:stretch/>
        </p:blipFill>
        <p:spPr>
          <a:xfrm>
            <a:off x="4034890" y="5337800"/>
            <a:ext cx="1074225" cy="1282000"/>
          </a:xfrm>
          <a:prstGeom prst="rect">
            <a:avLst/>
          </a:prstGeom>
          <a:noFill/>
          <a:ln>
            <a:noFill/>
          </a:ln>
        </p:spPr>
      </p:pic>
      <p:pic>
        <p:nvPicPr>
          <p:cNvPr id="772" name="Google Shape;772;p98"/>
          <p:cNvPicPr preferRelativeResize="0"/>
          <p:nvPr/>
        </p:nvPicPr>
        <p:blipFill>
          <a:blip r:embed="rId4">
            <a:alphaModFix/>
          </a:blip>
          <a:stretch>
            <a:fillRect/>
          </a:stretch>
        </p:blipFill>
        <p:spPr>
          <a:xfrm>
            <a:off x="2697000" y="5337800"/>
            <a:ext cx="943530" cy="961500"/>
          </a:xfrm>
          <a:prstGeom prst="rect">
            <a:avLst/>
          </a:prstGeom>
          <a:noFill/>
          <a:ln>
            <a:noFill/>
          </a:ln>
        </p:spPr>
      </p:pic>
      <p:pic>
        <p:nvPicPr>
          <p:cNvPr id="773" name="Google Shape;773;p98"/>
          <p:cNvPicPr preferRelativeResize="0"/>
          <p:nvPr/>
        </p:nvPicPr>
        <p:blipFill>
          <a:blip r:embed="rId5">
            <a:alphaModFix/>
          </a:blip>
          <a:stretch>
            <a:fillRect/>
          </a:stretch>
        </p:blipFill>
        <p:spPr>
          <a:xfrm>
            <a:off x="5503500" y="5337794"/>
            <a:ext cx="943525" cy="96150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99"/>
          <p:cNvSpPr txBox="1"/>
          <p:nvPr>
            <p:ph type="title"/>
          </p:nvPr>
        </p:nvSpPr>
        <p:spPr>
          <a:xfrm>
            <a:off x="1243077" y="325505"/>
            <a:ext cx="7719300" cy="1143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latin typeface="Arial"/>
                <a:ea typeface="Arial"/>
                <a:cs typeface="Arial"/>
                <a:sym typeface="Arial"/>
              </a:rPr>
              <a:t>District Implementation Timeline</a:t>
            </a:r>
            <a:endParaRPr>
              <a:latin typeface="Arial"/>
              <a:ea typeface="Arial"/>
              <a:cs typeface="Arial"/>
              <a:sym typeface="Arial"/>
            </a:endParaRPr>
          </a:p>
        </p:txBody>
      </p:sp>
      <p:grpSp>
        <p:nvGrpSpPr>
          <p:cNvPr id="779" name="Google Shape;779;p99"/>
          <p:cNvGrpSpPr/>
          <p:nvPr/>
        </p:nvGrpSpPr>
        <p:grpSpPr>
          <a:xfrm>
            <a:off x="5754442" y="1586667"/>
            <a:ext cx="3305700" cy="4643767"/>
            <a:chOff x="5762067" y="1190000"/>
            <a:chExt cx="3305700" cy="3482825"/>
          </a:xfrm>
        </p:grpSpPr>
        <p:sp>
          <p:nvSpPr>
            <p:cNvPr id="780" name="Google Shape;780;p99"/>
            <p:cNvSpPr/>
            <p:nvPr/>
          </p:nvSpPr>
          <p:spPr>
            <a:xfrm>
              <a:off x="5762067" y="1190000"/>
              <a:ext cx="3305700" cy="669000"/>
            </a:xfrm>
            <a:prstGeom prst="chevron">
              <a:avLst>
                <a:gd fmla="val 50000" name="adj"/>
              </a:avLst>
            </a:prstGeom>
            <a:solidFill>
              <a:srgbClr val="D8382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US">
                  <a:solidFill>
                    <a:srgbClr val="FFFFFF"/>
                  </a:solidFill>
                </a:rPr>
                <a:t>September </a:t>
              </a:r>
              <a:r>
                <a:rPr b="0" i="0" lang="en-US" sz="1400" u="none" cap="none" strike="noStrike">
                  <a:solidFill>
                    <a:srgbClr val="FFFFFF"/>
                  </a:solidFill>
                  <a:latin typeface="Arial"/>
                  <a:ea typeface="Arial"/>
                  <a:cs typeface="Arial"/>
                  <a:sym typeface="Arial"/>
                </a:rPr>
                <a:t> 202</a:t>
              </a:r>
              <a:r>
                <a:rPr lang="en-US">
                  <a:solidFill>
                    <a:srgbClr val="FFFFFF"/>
                  </a:solidFill>
                </a:rPr>
                <a:t>6</a:t>
              </a:r>
              <a:endParaRPr b="0" i="0" sz="1400" u="none" cap="none" strike="noStrike">
                <a:solidFill>
                  <a:srgbClr val="FFFFFF"/>
                </a:solidFill>
                <a:latin typeface="Arial"/>
                <a:ea typeface="Arial"/>
                <a:cs typeface="Arial"/>
                <a:sym typeface="Arial"/>
              </a:endParaRPr>
            </a:p>
          </p:txBody>
        </p:sp>
        <p:sp>
          <p:nvSpPr>
            <p:cNvPr id="781" name="Google Shape;781;p99"/>
            <p:cNvSpPr txBox="1"/>
            <p:nvPr/>
          </p:nvSpPr>
          <p:spPr>
            <a:xfrm>
              <a:off x="6167063" y="2057125"/>
              <a:ext cx="2236200" cy="2615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300"/>
                <a:buFont typeface="Arial"/>
                <a:buNone/>
              </a:pPr>
              <a:r>
                <a:rPr lang="en-US" sz="1300"/>
                <a:t>ELA  </a:t>
              </a:r>
              <a:r>
                <a:rPr b="0" i="0" lang="en-US" sz="1300" u="none" cap="none" strike="noStrike">
                  <a:solidFill>
                    <a:srgbClr val="000000"/>
                  </a:solidFill>
                  <a:latin typeface="Arial"/>
                  <a:ea typeface="Arial"/>
                  <a:cs typeface="Arial"/>
                  <a:sym typeface="Arial"/>
                </a:rPr>
                <a:t>standards are ready to be implemented starting with the 26/27 school year. </a:t>
              </a:r>
              <a:endParaRPr b="0" i="0" sz="1300" u="none" cap="none" strike="noStrike">
                <a:solidFill>
                  <a:srgbClr val="000000"/>
                </a:solidFill>
                <a:latin typeface="Arial"/>
                <a:ea typeface="Arial"/>
                <a:cs typeface="Arial"/>
                <a:sym typeface="Arial"/>
              </a:endParaRPr>
            </a:p>
          </p:txBody>
        </p:sp>
      </p:grpSp>
      <p:grpSp>
        <p:nvGrpSpPr>
          <p:cNvPr id="782" name="Google Shape;782;p99"/>
          <p:cNvGrpSpPr/>
          <p:nvPr/>
        </p:nvGrpSpPr>
        <p:grpSpPr>
          <a:xfrm>
            <a:off x="0" y="1586652"/>
            <a:ext cx="3546900" cy="4643781"/>
            <a:chOff x="0" y="1189989"/>
            <a:chExt cx="3546900" cy="3482836"/>
          </a:xfrm>
        </p:grpSpPr>
        <p:sp>
          <p:nvSpPr>
            <p:cNvPr id="783" name="Google Shape;783;p99"/>
            <p:cNvSpPr/>
            <p:nvPr/>
          </p:nvSpPr>
          <p:spPr>
            <a:xfrm>
              <a:off x="0" y="1189989"/>
              <a:ext cx="35469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By </a:t>
              </a:r>
              <a:r>
                <a:rPr lang="en-US">
                  <a:solidFill>
                    <a:srgbClr val="FFFFFF"/>
                  </a:solidFill>
                </a:rPr>
                <a:t>July </a:t>
              </a:r>
              <a:r>
                <a:rPr b="0" i="0" lang="en-US" sz="1400" u="none" cap="none" strike="noStrike">
                  <a:solidFill>
                    <a:srgbClr val="FFFFFF"/>
                  </a:solidFill>
                  <a:latin typeface="Arial"/>
                  <a:ea typeface="Arial"/>
                  <a:cs typeface="Arial"/>
                  <a:sym typeface="Arial"/>
                </a:rPr>
                <a:t>2026</a:t>
              </a:r>
              <a:endParaRPr b="0" i="0" sz="1400" u="none" cap="none" strike="noStrike">
                <a:solidFill>
                  <a:srgbClr val="FFFFFF"/>
                </a:solidFill>
                <a:latin typeface="Arial"/>
                <a:ea typeface="Arial"/>
                <a:cs typeface="Arial"/>
                <a:sym typeface="Arial"/>
              </a:endParaRPr>
            </a:p>
          </p:txBody>
        </p:sp>
        <p:sp>
          <p:nvSpPr>
            <p:cNvPr id="784" name="Google Shape;784;p99"/>
            <p:cNvSpPr txBox="1"/>
            <p:nvPr/>
          </p:nvSpPr>
          <p:spPr>
            <a:xfrm>
              <a:off x="420175" y="2057125"/>
              <a:ext cx="2671200" cy="2615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Update district curriculum review schedule to include new standards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Plan professional development</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Plan curriculum review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Plan instructional materials review</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000000"/>
                </a:solidFill>
                <a:latin typeface="Roboto"/>
                <a:ea typeface="Roboto"/>
                <a:cs typeface="Roboto"/>
                <a:sym typeface="Roboto"/>
              </a:endParaRPr>
            </a:p>
          </p:txBody>
        </p:sp>
      </p:grpSp>
      <p:grpSp>
        <p:nvGrpSpPr>
          <p:cNvPr id="785" name="Google Shape;785;p99"/>
          <p:cNvGrpSpPr/>
          <p:nvPr/>
        </p:nvGrpSpPr>
        <p:grpSpPr>
          <a:xfrm>
            <a:off x="2919154" y="1586517"/>
            <a:ext cx="3305700" cy="4644067"/>
            <a:chOff x="2944204" y="1189775"/>
            <a:chExt cx="3305700" cy="3483050"/>
          </a:xfrm>
        </p:grpSpPr>
        <p:sp>
          <p:nvSpPr>
            <p:cNvPr id="786" name="Google Shape;786;p99"/>
            <p:cNvSpPr/>
            <p:nvPr/>
          </p:nvSpPr>
          <p:spPr>
            <a:xfrm>
              <a:off x="2944204" y="1189775"/>
              <a:ext cx="3305700" cy="669000"/>
            </a:xfrm>
            <a:prstGeom prst="chevron">
              <a:avLst>
                <a:gd fmla="val 50000" name="adj"/>
              </a:avLst>
            </a:prstGeom>
            <a:solidFill>
              <a:srgbClr val="B02C2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US">
                  <a:solidFill>
                    <a:srgbClr val="FFFFFF"/>
                  </a:solidFill>
                </a:rPr>
                <a:t>July </a:t>
              </a:r>
              <a:r>
                <a:rPr b="0" i="0" lang="en-US" sz="1400" u="none" cap="none" strike="noStrike">
                  <a:solidFill>
                    <a:srgbClr val="FFFFFF"/>
                  </a:solidFill>
                  <a:latin typeface="Arial"/>
                  <a:ea typeface="Arial"/>
                  <a:cs typeface="Arial"/>
                  <a:sym typeface="Arial"/>
                </a:rPr>
                <a:t>202</a:t>
              </a:r>
              <a:r>
                <a:rPr lang="en-US">
                  <a:solidFill>
                    <a:srgbClr val="FFFFFF"/>
                  </a:solidFill>
                </a:rPr>
                <a:t>6</a:t>
              </a:r>
              <a:endParaRPr b="0" i="0" sz="1400" u="none" cap="none" strike="noStrike">
                <a:solidFill>
                  <a:srgbClr val="FFFFFF"/>
                </a:solidFill>
                <a:latin typeface="Arial"/>
                <a:ea typeface="Arial"/>
                <a:cs typeface="Arial"/>
                <a:sym typeface="Arial"/>
              </a:endParaRPr>
            </a:p>
          </p:txBody>
        </p:sp>
        <p:sp>
          <p:nvSpPr>
            <p:cNvPr id="787" name="Google Shape;787;p99"/>
            <p:cNvSpPr txBox="1"/>
            <p:nvPr/>
          </p:nvSpPr>
          <p:spPr>
            <a:xfrm>
              <a:off x="3478950" y="2057125"/>
              <a:ext cx="2353500" cy="2615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Standards published in the Administrative Register of Montana (ARM)</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p:txBody>
        </p:sp>
      </p:grpSp>
      <p:sp>
        <p:nvSpPr>
          <p:cNvPr id="788" name="Google Shape;788;p99"/>
          <p:cNvSpPr txBox="1"/>
          <p:nvPr/>
        </p:nvSpPr>
        <p:spPr>
          <a:xfrm>
            <a:off x="2286000" y="3224832"/>
            <a:ext cx="4572000" cy="410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789" name="Google Shape;789;p99"/>
          <p:cNvSpPr txBox="1"/>
          <p:nvPr/>
        </p:nvSpPr>
        <p:spPr>
          <a:xfrm>
            <a:off x="2286000" y="3224832"/>
            <a:ext cx="4572000" cy="410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790" name="Google Shape;790;p99"/>
          <p:cNvSpPr txBox="1"/>
          <p:nvPr/>
        </p:nvSpPr>
        <p:spPr>
          <a:xfrm>
            <a:off x="2286000" y="3224832"/>
            <a:ext cx="4572000" cy="410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grpSp>
        <p:nvGrpSpPr>
          <p:cNvPr id="541" name="Google Shape;541;p73"/>
          <p:cNvGrpSpPr/>
          <p:nvPr/>
        </p:nvGrpSpPr>
        <p:grpSpPr>
          <a:xfrm>
            <a:off x="4" y="-3"/>
            <a:ext cx="9707714" cy="6763176"/>
            <a:chOff x="146304" y="164592"/>
            <a:chExt cx="9187691" cy="6480000"/>
          </a:xfrm>
        </p:grpSpPr>
        <p:sp>
          <p:nvSpPr>
            <p:cNvPr id="542" name="Google Shape;542;p73"/>
            <p:cNvSpPr/>
            <p:nvPr/>
          </p:nvSpPr>
          <p:spPr>
            <a:xfrm>
              <a:off x="146304" y="164592"/>
              <a:ext cx="8796600" cy="6480000"/>
            </a:xfrm>
            <a:prstGeom prst="rect">
              <a:avLst/>
            </a:prstGeom>
            <a:solidFill>
              <a:srgbClr val="C00000"/>
            </a:solidFill>
            <a:ln cap="flat" cmpd="sng" w="9525">
              <a:solidFill>
                <a:srgbClr val="D7D7D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C12730"/>
                </a:solidFill>
                <a:latin typeface="Arial"/>
                <a:ea typeface="Arial"/>
                <a:cs typeface="Arial"/>
                <a:sym typeface="Arial"/>
              </a:endParaRPr>
            </a:p>
          </p:txBody>
        </p:sp>
        <p:pic>
          <p:nvPicPr>
            <p:cNvPr id="543" name="Google Shape;543;p73"/>
            <p:cNvPicPr preferRelativeResize="0"/>
            <p:nvPr/>
          </p:nvPicPr>
          <p:blipFill rotWithShape="1">
            <a:blip r:embed="rId3">
              <a:alphaModFix/>
            </a:blip>
            <a:srcRect b="0" l="0" r="0" t="0"/>
            <a:stretch/>
          </p:blipFill>
          <p:spPr>
            <a:xfrm>
              <a:off x="929005" y="714706"/>
              <a:ext cx="7231501" cy="5417344"/>
            </a:xfrm>
            <a:prstGeom prst="rect">
              <a:avLst/>
            </a:prstGeom>
            <a:noFill/>
            <a:ln>
              <a:noFill/>
            </a:ln>
          </p:spPr>
        </p:pic>
        <p:sp>
          <p:nvSpPr>
            <p:cNvPr id="544" name="Google Shape;544;p73"/>
            <p:cNvSpPr txBox="1"/>
            <p:nvPr/>
          </p:nvSpPr>
          <p:spPr>
            <a:xfrm>
              <a:off x="2933195" y="4379450"/>
              <a:ext cx="6400800" cy="1752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88888"/>
                </a:buClr>
                <a:buSzPts val="3200"/>
                <a:buFont typeface="Arial"/>
                <a:buNone/>
              </a:pPr>
              <a:r>
                <a:t/>
              </a:r>
              <a:endParaRPr sz="3200">
                <a:solidFill>
                  <a:srgbClr val="C12730"/>
                </a:solidFill>
                <a:latin typeface="Candara"/>
                <a:ea typeface="Candara"/>
                <a:cs typeface="Candara"/>
                <a:sym typeface="Candara"/>
              </a:endParaRPr>
            </a:p>
            <a:p>
              <a:pPr indent="0" lvl="0" marL="0" marR="0" rtl="0" algn="ctr">
                <a:spcBef>
                  <a:spcPts val="960"/>
                </a:spcBef>
                <a:spcAft>
                  <a:spcPts val="0"/>
                </a:spcAft>
                <a:buClr>
                  <a:srgbClr val="C12730"/>
                </a:buClr>
                <a:buSzPts val="4800"/>
                <a:buFont typeface="Arial"/>
                <a:buNone/>
              </a:pPr>
              <a:r>
                <a:t/>
              </a:r>
              <a:endParaRPr sz="700"/>
            </a:p>
          </p:txBody>
        </p:sp>
      </p:grpSp>
      <p:pic>
        <p:nvPicPr>
          <p:cNvPr id="545" name="Google Shape;545;p73"/>
          <p:cNvPicPr preferRelativeResize="0"/>
          <p:nvPr/>
        </p:nvPicPr>
        <p:blipFill rotWithShape="1">
          <a:blip r:embed="rId4">
            <a:alphaModFix/>
          </a:blip>
          <a:srcRect b="0" l="0" r="0" t="0"/>
          <a:stretch/>
        </p:blipFill>
        <p:spPr>
          <a:xfrm>
            <a:off x="1099094" y="5052728"/>
            <a:ext cx="1069299" cy="1066182"/>
          </a:xfrm>
          <a:prstGeom prst="rect">
            <a:avLst/>
          </a:prstGeom>
          <a:noFill/>
          <a:ln>
            <a:noFill/>
          </a:ln>
        </p:spPr>
      </p:pic>
      <p:sp>
        <p:nvSpPr>
          <p:cNvPr id="546" name="Google Shape;546;p73"/>
          <p:cNvSpPr txBox="1"/>
          <p:nvPr/>
        </p:nvSpPr>
        <p:spPr>
          <a:xfrm>
            <a:off x="2268000" y="1874975"/>
            <a:ext cx="5622000" cy="2281200"/>
          </a:xfrm>
          <a:prstGeom prst="rect">
            <a:avLst/>
          </a:prstGeom>
          <a:noFill/>
          <a:ln>
            <a:noFill/>
          </a:ln>
        </p:spPr>
        <p:txBody>
          <a:bodyPr anchorCtr="0" anchor="t" bIns="45700" lIns="91425" spcFirstLastPara="1" rIns="91425" wrap="square" tIns="45700">
            <a:spAutoFit/>
          </a:bodyPr>
          <a:lstStyle/>
          <a:p>
            <a:pPr indent="-342900" lvl="0" marL="457200" rtl="0" algn="l">
              <a:lnSpc>
                <a:spcPct val="115000"/>
              </a:lnSpc>
              <a:spcBef>
                <a:spcPts val="1200"/>
              </a:spcBef>
              <a:spcAft>
                <a:spcPts val="0"/>
              </a:spcAft>
              <a:buClr>
                <a:schemeClr val="lt1"/>
              </a:buClr>
              <a:buSzPts val="1800"/>
              <a:buAutoNum type="arabicPeriod"/>
            </a:pPr>
            <a:r>
              <a:rPr lang="en-US" sz="1800">
                <a:solidFill>
                  <a:schemeClr val="lt1"/>
                </a:solidFill>
              </a:rPr>
              <a:t>Launch the  Montana ELA Standards Revision Task Force</a:t>
            </a:r>
            <a:endParaRPr sz="1800">
              <a:solidFill>
                <a:schemeClr val="lt1"/>
              </a:solidFill>
            </a:endParaRPr>
          </a:p>
          <a:p>
            <a:pPr indent="-342900" lvl="0" marL="457200" rtl="0" algn="l">
              <a:lnSpc>
                <a:spcPct val="115000"/>
              </a:lnSpc>
              <a:spcBef>
                <a:spcPts val="0"/>
              </a:spcBef>
              <a:spcAft>
                <a:spcPts val="0"/>
              </a:spcAft>
              <a:buClr>
                <a:schemeClr val="lt1"/>
              </a:buClr>
              <a:buSzPts val="1800"/>
              <a:buAutoNum type="arabicPeriod"/>
            </a:pPr>
            <a:r>
              <a:rPr lang="en-US" sz="1800">
                <a:solidFill>
                  <a:schemeClr val="lt1"/>
                </a:solidFill>
              </a:rPr>
              <a:t>Share the purpose, process, and deliverables of the task force. </a:t>
            </a:r>
            <a:endParaRPr sz="1800">
              <a:solidFill>
                <a:schemeClr val="lt1"/>
              </a:solidFill>
            </a:endParaRPr>
          </a:p>
          <a:p>
            <a:pPr indent="-342900" lvl="0" marL="457200" rtl="0" algn="l">
              <a:lnSpc>
                <a:spcPct val="115000"/>
              </a:lnSpc>
              <a:spcBef>
                <a:spcPts val="0"/>
              </a:spcBef>
              <a:spcAft>
                <a:spcPts val="0"/>
              </a:spcAft>
              <a:buClr>
                <a:schemeClr val="lt1"/>
              </a:buClr>
              <a:buSzPts val="1800"/>
              <a:buAutoNum type="arabicPeriod"/>
            </a:pPr>
            <a:r>
              <a:rPr lang="en-US" sz="1800">
                <a:solidFill>
                  <a:schemeClr val="lt1"/>
                </a:solidFill>
              </a:rPr>
              <a:t>Build community within the ELA Task Force and with OPI support staff</a:t>
            </a:r>
            <a:endParaRPr sz="1800">
              <a:solidFill>
                <a:schemeClr val="lt1"/>
              </a:solidFill>
            </a:endParaRPr>
          </a:p>
          <a:p>
            <a:pPr indent="-342900" lvl="0" marL="457200" rtl="0" algn="l">
              <a:lnSpc>
                <a:spcPct val="115000"/>
              </a:lnSpc>
              <a:spcBef>
                <a:spcPts val="0"/>
              </a:spcBef>
              <a:spcAft>
                <a:spcPts val="0"/>
              </a:spcAft>
              <a:buClr>
                <a:schemeClr val="lt1"/>
              </a:buClr>
              <a:buSzPts val="1800"/>
              <a:buAutoNum type="arabicPeriod"/>
            </a:pPr>
            <a:r>
              <a:rPr lang="en-US" sz="1800">
                <a:solidFill>
                  <a:schemeClr val="lt1"/>
                </a:solidFill>
              </a:rPr>
              <a:t>Initiate review of </a:t>
            </a:r>
            <a:r>
              <a:rPr lang="en-US" sz="1800">
                <a:solidFill>
                  <a:schemeClr val="lt1"/>
                </a:solidFill>
              </a:rPr>
              <a:t>REL-NW </a:t>
            </a:r>
            <a:r>
              <a:rPr lang="en-US" sz="1800">
                <a:solidFill>
                  <a:schemeClr val="lt1"/>
                </a:solidFill>
              </a:rPr>
              <a:t>guiding research </a:t>
            </a:r>
            <a:endParaRPr sz="5500">
              <a:solidFill>
                <a:schemeClr val="lt1"/>
              </a:solidFill>
              <a:latin typeface="Candara"/>
              <a:ea typeface="Candara"/>
              <a:cs typeface="Candara"/>
              <a:sym typeface="Candara"/>
            </a:endParaRPr>
          </a:p>
        </p:txBody>
      </p:sp>
      <p:sp>
        <p:nvSpPr>
          <p:cNvPr id="547" name="Google Shape;547;p73"/>
          <p:cNvSpPr txBox="1"/>
          <p:nvPr/>
        </p:nvSpPr>
        <p:spPr>
          <a:xfrm>
            <a:off x="7010400" y="6492875"/>
            <a:ext cx="2133600" cy="3651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sz="1800">
              <a:solidFill>
                <a:schemeClr val="dk1"/>
              </a:solidFill>
              <a:latin typeface="Calibri"/>
              <a:ea typeface="Calibri"/>
              <a:cs typeface="Calibri"/>
              <a:sym typeface="Calibri"/>
            </a:endParaRPr>
          </a:p>
        </p:txBody>
      </p:sp>
      <p:sp>
        <p:nvSpPr>
          <p:cNvPr id="548" name="Google Shape;548;p73"/>
          <p:cNvSpPr txBox="1"/>
          <p:nvPr/>
        </p:nvSpPr>
        <p:spPr>
          <a:xfrm>
            <a:off x="1254000" y="589200"/>
            <a:ext cx="6636000" cy="815700"/>
          </a:xfrm>
          <a:prstGeom prst="rect">
            <a:avLst/>
          </a:prstGeom>
          <a:noFill/>
          <a:ln>
            <a:noFill/>
          </a:ln>
        </p:spPr>
        <p:txBody>
          <a:bodyPr anchorCtr="0" anchor="t" bIns="91425" lIns="91425" spcFirstLastPara="1" rIns="91425" wrap="square" tIns="91425">
            <a:spAutoFit/>
          </a:bodyPr>
          <a:lstStyle/>
          <a:p>
            <a:pPr indent="0" lvl="0" marL="0" rtl="0" algn="ctr">
              <a:spcBef>
                <a:spcPts val="960"/>
              </a:spcBef>
              <a:spcAft>
                <a:spcPts val="0"/>
              </a:spcAft>
              <a:buNone/>
            </a:pPr>
            <a:r>
              <a:rPr b="1" lang="en-US" sz="4100">
                <a:solidFill>
                  <a:srgbClr val="C12730"/>
                </a:solidFill>
                <a:latin typeface="Candara"/>
                <a:ea typeface="Candara"/>
                <a:cs typeface="Candara"/>
                <a:sym typeface="Candara"/>
              </a:rPr>
              <a:t>Objectives</a:t>
            </a:r>
            <a:endParaRPr sz="70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grpSp>
        <p:nvGrpSpPr>
          <p:cNvPr id="797" name="Google Shape;797;p100"/>
          <p:cNvGrpSpPr/>
          <p:nvPr/>
        </p:nvGrpSpPr>
        <p:grpSpPr>
          <a:xfrm>
            <a:off x="175944" y="188976"/>
            <a:ext cx="9187691" cy="6480000"/>
            <a:chOff x="146304" y="164592"/>
            <a:chExt cx="9187691" cy="6480000"/>
          </a:xfrm>
        </p:grpSpPr>
        <p:sp>
          <p:nvSpPr>
            <p:cNvPr id="798" name="Google Shape;798;p100"/>
            <p:cNvSpPr/>
            <p:nvPr/>
          </p:nvSpPr>
          <p:spPr>
            <a:xfrm>
              <a:off x="146304" y="164592"/>
              <a:ext cx="8796600" cy="6480000"/>
            </a:xfrm>
            <a:prstGeom prst="rect">
              <a:avLst/>
            </a:prstGeom>
            <a:solidFill>
              <a:srgbClr val="C00000"/>
            </a:solidFill>
            <a:ln cap="flat" cmpd="sng" w="9525">
              <a:solidFill>
                <a:srgbClr val="D7D7D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C12730"/>
                </a:solidFill>
                <a:latin typeface="Arial"/>
                <a:ea typeface="Arial"/>
                <a:cs typeface="Arial"/>
                <a:sym typeface="Arial"/>
              </a:endParaRPr>
            </a:p>
          </p:txBody>
        </p:sp>
        <p:pic>
          <p:nvPicPr>
            <p:cNvPr id="799" name="Google Shape;799;p100"/>
            <p:cNvPicPr preferRelativeResize="0"/>
            <p:nvPr/>
          </p:nvPicPr>
          <p:blipFill rotWithShape="1">
            <a:blip r:embed="rId3">
              <a:alphaModFix/>
            </a:blip>
            <a:srcRect b="0" l="0" r="0" t="0"/>
            <a:stretch/>
          </p:blipFill>
          <p:spPr>
            <a:xfrm>
              <a:off x="929005" y="714706"/>
              <a:ext cx="7231501" cy="5417344"/>
            </a:xfrm>
            <a:prstGeom prst="rect">
              <a:avLst/>
            </a:prstGeom>
            <a:noFill/>
            <a:ln>
              <a:noFill/>
            </a:ln>
          </p:spPr>
        </p:pic>
        <p:sp>
          <p:nvSpPr>
            <p:cNvPr id="800" name="Google Shape;800;p100"/>
            <p:cNvSpPr txBox="1"/>
            <p:nvPr/>
          </p:nvSpPr>
          <p:spPr>
            <a:xfrm>
              <a:off x="2933195" y="4379450"/>
              <a:ext cx="6400800" cy="1752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88888"/>
                </a:buClr>
                <a:buSzPts val="3200"/>
                <a:buFont typeface="Arial"/>
                <a:buNone/>
              </a:pPr>
              <a:r>
                <a:t/>
              </a:r>
              <a:endParaRPr sz="3200">
                <a:solidFill>
                  <a:srgbClr val="C12730"/>
                </a:solidFill>
                <a:latin typeface="Candara"/>
                <a:ea typeface="Candara"/>
                <a:cs typeface="Candara"/>
                <a:sym typeface="Candara"/>
              </a:endParaRPr>
            </a:p>
            <a:p>
              <a:pPr indent="0" lvl="0" marL="0" marR="0" rtl="0" algn="ctr">
                <a:spcBef>
                  <a:spcPts val="960"/>
                </a:spcBef>
                <a:spcAft>
                  <a:spcPts val="0"/>
                </a:spcAft>
                <a:buClr>
                  <a:srgbClr val="C12730"/>
                </a:buClr>
                <a:buSzPts val="4800"/>
                <a:buFont typeface="Arial"/>
                <a:buNone/>
              </a:pPr>
              <a:r>
                <a:rPr b="1" lang="en-US" sz="4800">
                  <a:solidFill>
                    <a:srgbClr val="C12730"/>
                  </a:solidFill>
                  <a:latin typeface="Candara"/>
                  <a:ea typeface="Candara"/>
                  <a:cs typeface="Candara"/>
                  <a:sym typeface="Candara"/>
                </a:rPr>
                <a:t>WELCOME!</a:t>
              </a:r>
              <a:endParaRPr/>
            </a:p>
          </p:txBody>
        </p:sp>
      </p:grpSp>
      <p:pic>
        <p:nvPicPr>
          <p:cNvPr id="801" name="Google Shape;801;p100"/>
          <p:cNvPicPr preferRelativeResize="0"/>
          <p:nvPr/>
        </p:nvPicPr>
        <p:blipFill rotWithShape="1">
          <a:blip r:embed="rId4">
            <a:alphaModFix/>
          </a:blip>
          <a:srcRect b="0" l="0" r="0" t="0"/>
          <a:stretch/>
        </p:blipFill>
        <p:spPr>
          <a:xfrm>
            <a:off x="1099094" y="5052728"/>
            <a:ext cx="1069299" cy="1066182"/>
          </a:xfrm>
          <a:prstGeom prst="rect">
            <a:avLst/>
          </a:prstGeom>
          <a:noFill/>
          <a:ln>
            <a:noFill/>
          </a:ln>
        </p:spPr>
      </p:pic>
      <p:sp>
        <p:nvSpPr>
          <p:cNvPr id="802" name="Google Shape;802;p100"/>
          <p:cNvSpPr txBox="1"/>
          <p:nvPr/>
        </p:nvSpPr>
        <p:spPr>
          <a:xfrm>
            <a:off x="2963991" y="1410663"/>
            <a:ext cx="3971100" cy="3109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4900">
              <a:solidFill>
                <a:schemeClr val="lt1"/>
              </a:solidFill>
              <a:latin typeface="Candara"/>
              <a:ea typeface="Candara"/>
              <a:cs typeface="Candara"/>
              <a:sym typeface="Candara"/>
            </a:endParaRPr>
          </a:p>
          <a:p>
            <a:pPr indent="0" lvl="0" marL="0" marR="0" rtl="0" algn="ctr">
              <a:spcBef>
                <a:spcPts val="0"/>
              </a:spcBef>
              <a:spcAft>
                <a:spcPts val="0"/>
              </a:spcAft>
              <a:buNone/>
            </a:pPr>
            <a:r>
              <a:rPr lang="en-US" sz="4900">
                <a:solidFill>
                  <a:schemeClr val="lt1"/>
                </a:solidFill>
                <a:latin typeface="Candara"/>
                <a:ea typeface="Candara"/>
                <a:cs typeface="Candara"/>
                <a:sym typeface="Candara"/>
              </a:rPr>
              <a:t>Task Force</a:t>
            </a:r>
            <a:endParaRPr sz="1900">
              <a:latin typeface="Candara"/>
              <a:ea typeface="Candara"/>
              <a:cs typeface="Candara"/>
              <a:sym typeface="Candara"/>
            </a:endParaRPr>
          </a:p>
          <a:p>
            <a:pPr indent="0" lvl="0" marL="0" marR="0" rtl="0" algn="ctr">
              <a:spcBef>
                <a:spcPts val="0"/>
              </a:spcBef>
              <a:spcAft>
                <a:spcPts val="0"/>
              </a:spcAft>
              <a:buNone/>
            </a:pPr>
            <a:r>
              <a:rPr lang="en-US" sz="4900">
                <a:solidFill>
                  <a:schemeClr val="lt1"/>
                </a:solidFill>
                <a:latin typeface="Candara"/>
                <a:ea typeface="Candara"/>
                <a:cs typeface="Candara"/>
                <a:sym typeface="Candara"/>
              </a:rPr>
              <a:t>Team Building Breakouts</a:t>
            </a:r>
            <a:endParaRPr sz="1900">
              <a:latin typeface="Candara"/>
              <a:ea typeface="Candara"/>
              <a:cs typeface="Candara"/>
              <a:sym typeface="Candara"/>
            </a:endParaRPr>
          </a:p>
        </p:txBody>
      </p:sp>
      <p:sp>
        <p:nvSpPr>
          <p:cNvPr id="803" name="Google Shape;803;p100"/>
          <p:cNvSpPr txBox="1"/>
          <p:nvPr/>
        </p:nvSpPr>
        <p:spPr>
          <a:xfrm>
            <a:off x="7010400" y="6492875"/>
            <a:ext cx="2133600" cy="3651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101"/>
          <p:cNvSpPr/>
          <p:nvPr/>
        </p:nvSpPr>
        <p:spPr>
          <a:xfrm>
            <a:off x="25" y="5339350"/>
            <a:ext cx="9144000" cy="1017000"/>
          </a:xfrm>
          <a:prstGeom prst="rect">
            <a:avLst/>
          </a:prstGeom>
          <a:solidFill>
            <a:srgbClr val="C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101"/>
          <p:cNvSpPr txBox="1"/>
          <p:nvPr>
            <p:ph idx="1" type="body"/>
          </p:nvPr>
        </p:nvSpPr>
        <p:spPr>
          <a:xfrm>
            <a:off x="1931050" y="2713100"/>
            <a:ext cx="4806600" cy="1143000"/>
          </a:xfrm>
          <a:prstGeom prst="rect">
            <a:avLst/>
          </a:prstGeom>
          <a:noFill/>
          <a:ln>
            <a:noFill/>
          </a:ln>
        </p:spPr>
        <p:txBody>
          <a:bodyPr anchorCtr="0" anchor="t" bIns="45700" lIns="91425" spcFirstLastPara="1" rIns="91425" wrap="square" tIns="45700">
            <a:noAutofit/>
          </a:bodyPr>
          <a:lstStyle/>
          <a:p>
            <a:pPr indent="0" lvl="0" marL="0" rtl="0" algn="l">
              <a:spcBef>
                <a:spcPts val="480"/>
              </a:spcBef>
              <a:spcAft>
                <a:spcPts val="0"/>
              </a:spcAft>
              <a:buClr>
                <a:schemeClr val="dk1"/>
              </a:buClr>
              <a:buSzPts val="2400"/>
              <a:buNone/>
            </a:pPr>
            <a:r>
              <a:rPr lang="en-US" sz="2400"/>
              <a:t>Introductory Jamboard Activity</a:t>
            </a:r>
            <a:endParaRPr sz="2400">
              <a:highlight>
                <a:srgbClr val="FFFF00"/>
              </a:highlight>
            </a:endParaRPr>
          </a:p>
          <a:p>
            <a:pPr indent="0" lvl="0" marL="0" rtl="0" algn="ctr">
              <a:spcBef>
                <a:spcPts val="480"/>
              </a:spcBef>
              <a:spcAft>
                <a:spcPts val="0"/>
              </a:spcAft>
              <a:buClr>
                <a:schemeClr val="dk1"/>
              </a:buClr>
              <a:buSzPts val="2400"/>
              <a:buNone/>
            </a:pPr>
            <a:r>
              <a:rPr b="1" lang="en-US" sz="2400">
                <a:solidFill>
                  <a:schemeClr val="lt1"/>
                </a:solidFill>
              </a:rPr>
              <a:t>Questions: </a:t>
            </a:r>
            <a:endParaRPr b="1" sz="2400">
              <a:solidFill>
                <a:schemeClr val="lt1"/>
              </a:solidFill>
            </a:endParaRPr>
          </a:p>
          <a:p>
            <a:pPr indent="0" lvl="0" marL="0" rtl="0" algn="ctr">
              <a:spcBef>
                <a:spcPts val="480"/>
              </a:spcBef>
              <a:spcAft>
                <a:spcPts val="0"/>
              </a:spcAft>
              <a:buClr>
                <a:schemeClr val="dk1"/>
              </a:buClr>
              <a:buSzPts val="2400"/>
              <a:buNone/>
            </a:pPr>
            <a:r>
              <a:rPr b="1" lang="en-US" sz="2400">
                <a:solidFill>
                  <a:schemeClr val="lt1"/>
                </a:solidFill>
              </a:rPr>
              <a:t>What is your World Languages story?</a:t>
            </a:r>
            <a:endParaRPr b="1">
              <a:solidFill>
                <a:schemeClr val="lt1"/>
              </a:solidFill>
            </a:endParaRPr>
          </a:p>
        </p:txBody>
      </p:sp>
      <p:sp>
        <p:nvSpPr>
          <p:cNvPr id="811" name="Google Shape;811;p101"/>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12" name="Google Shape;812;p101"/>
          <p:cNvSpPr txBox="1"/>
          <p:nvPr>
            <p:ph type="title"/>
          </p:nvPr>
        </p:nvSpPr>
        <p:spPr>
          <a:xfrm>
            <a:off x="1283151" y="274638"/>
            <a:ext cx="7719233"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US">
                <a:solidFill>
                  <a:srgbClr val="C00000"/>
                </a:solidFill>
              </a:rPr>
              <a:t>Welcome/Introductions</a:t>
            </a:r>
            <a:endParaRPr>
              <a:solidFill>
                <a:srgbClr val="C00000"/>
              </a:solidFill>
            </a:endParaRPr>
          </a:p>
        </p:txBody>
      </p:sp>
      <p:pic>
        <p:nvPicPr>
          <p:cNvPr id="813" name="Google Shape;813;p101">
            <a:hlinkClick r:id="rId3"/>
          </p:cNvPr>
          <p:cNvPicPr preferRelativeResize="0"/>
          <p:nvPr/>
        </p:nvPicPr>
        <p:blipFill>
          <a:blip r:embed="rId4">
            <a:alphaModFix/>
          </a:blip>
          <a:stretch>
            <a:fillRect/>
          </a:stretch>
        </p:blipFill>
        <p:spPr>
          <a:xfrm>
            <a:off x="1322300" y="1947775"/>
            <a:ext cx="6499376" cy="3878425"/>
          </a:xfrm>
          <a:prstGeom prst="rect">
            <a:avLst/>
          </a:prstGeom>
          <a:noFill/>
          <a:ln>
            <a:noFill/>
          </a:ln>
        </p:spPr>
      </p:pic>
    </p:spTree>
  </p:cSld>
  <p:clrMapOvr>
    <a:masterClrMapping/>
  </p:clrMapOvr>
  <p:transition spd="slow">
    <p:push/>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102"/>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19" name="Google Shape;819;p102"/>
          <p:cNvSpPr txBox="1"/>
          <p:nvPr>
            <p:ph type="title"/>
          </p:nvPr>
        </p:nvSpPr>
        <p:spPr>
          <a:xfrm>
            <a:off x="1283151" y="274638"/>
            <a:ext cx="7719233"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2800"/>
              <a:buNone/>
            </a:pPr>
            <a:r>
              <a:rPr b="1" lang="en-US" sz="4200">
                <a:solidFill>
                  <a:srgbClr val="C12730"/>
                </a:solidFill>
              </a:rPr>
              <a:t>Why Revise ELA Standards?</a:t>
            </a:r>
            <a:endParaRPr b="1" sz="5800">
              <a:solidFill>
                <a:srgbClr val="C12730"/>
              </a:solidFill>
            </a:endParaRPr>
          </a:p>
        </p:txBody>
      </p:sp>
      <p:sp>
        <p:nvSpPr>
          <p:cNvPr id="820" name="Google Shape;820;p102"/>
          <p:cNvSpPr txBox="1"/>
          <p:nvPr>
            <p:ph idx="1" type="body"/>
          </p:nvPr>
        </p:nvSpPr>
        <p:spPr>
          <a:xfrm>
            <a:off x="6440350" y="1848200"/>
            <a:ext cx="2051400" cy="6681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None/>
            </a:pPr>
            <a:r>
              <a:rPr lang="en-US" sz="3500">
                <a:solidFill>
                  <a:srgbClr val="333333"/>
                </a:solidFill>
                <a:highlight>
                  <a:srgbClr val="FFFFFF"/>
                </a:highlight>
              </a:rPr>
              <a:t>Clarity</a:t>
            </a:r>
            <a:endParaRPr sz="3500">
              <a:solidFill>
                <a:srgbClr val="333333"/>
              </a:solidFill>
              <a:highlight>
                <a:srgbClr val="FFFFFF"/>
              </a:highlight>
            </a:endParaRPr>
          </a:p>
        </p:txBody>
      </p:sp>
      <p:sp>
        <p:nvSpPr>
          <p:cNvPr id="821" name="Google Shape;821;p102"/>
          <p:cNvSpPr txBox="1"/>
          <p:nvPr/>
        </p:nvSpPr>
        <p:spPr>
          <a:xfrm>
            <a:off x="139588" y="1820600"/>
            <a:ext cx="2694900" cy="723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n-US" sz="3500">
                <a:solidFill>
                  <a:srgbClr val="333333"/>
                </a:solidFill>
                <a:highlight>
                  <a:schemeClr val="lt1"/>
                </a:highlight>
                <a:latin typeface="Candara"/>
                <a:ea typeface="Candara"/>
                <a:cs typeface="Candara"/>
                <a:sym typeface="Candara"/>
              </a:rPr>
              <a:t>Simplicity</a:t>
            </a:r>
            <a:endParaRPr sz="3200">
              <a:solidFill>
                <a:schemeClr val="dk1"/>
              </a:solidFill>
              <a:latin typeface="Calibri"/>
              <a:ea typeface="Calibri"/>
              <a:cs typeface="Calibri"/>
              <a:sym typeface="Calibri"/>
            </a:endParaRPr>
          </a:p>
        </p:txBody>
      </p:sp>
      <p:sp>
        <p:nvSpPr>
          <p:cNvPr id="822" name="Google Shape;822;p102"/>
          <p:cNvSpPr txBox="1"/>
          <p:nvPr/>
        </p:nvSpPr>
        <p:spPr>
          <a:xfrm>
            <a:off x="3323225" y="2119950"/>
            <a:ext cx="2419800" cy="723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sz="3500">
                <a:solidFill>
                  <a:srgbClr val="333333"/>
                </a:solidFill>
                <a:highlight>
                  <a:schemeClr val="lt1"/>
                </a:highlight>
                <a:latin typeface="Candara"/>
                <a:ea typeface="Candara"/>
                <a:cs typeface="Candara"/>
                <a:sym typeface="Candara"/>
              </a:rPr>
              <a:t>Practicality</a:t>
            </a:r>
            <a:endParaRPr sz="3200">
              <a:solidFill>
                <a:schemeClr val="dk1"/>
              </a:solidFill>
              <a:latin typeface="Calibri"/>
              <a:ea typeface="Calibri"/>
              <a:cs typeface="Calibri"/>
              <a:sym typeface="Calibri"/>
            </a:endParaRPr>
          </a:p>
        </p:txBody>
      </p:sp>
      <p:pic>
        <p:nvPicPr>
          <p:cNvPr id="823" name="Google Shape;823;p102"/>
          <p:cNvPicPr preferRelativeResize="0"/>
          <p:nvPr/>
        </p:nvPicPr>
        <p:blipFill rotWithShape="1">
          <a:blip r:embed="rId3">
            <a:alphaModFix/>
          </a:blip>
          <a:srcRect b="0" l="0" r="9567" t="0"/>
          <a:stretch/>
        </p:blipFill>
        <p:spPr>
          <a:xfrm>
            <a:off x="6121950" y="2843250"/>
            <a:ext cx="2811800" cy="2397350"/>
          </a:xfrm>
          <a:prstGeom prst="rect">
            <a:avLst/>
          </a:prstGeom>
          <a:noFill/>
          <a:ln>
            <a:noFill/>
          </a:ln>
        </p:spPr>
      </p:pic>
      <p:pic>
        <p:nvPicPr>
          <p:cNvPr id="824" name="Google Shape;824;p102"/>
          <p:cNvPicPr preferRelativeResize="0"/>
          <p:nvPr/>
        </p:nvPicPr>
        <p:blipFill rotWithShape="1">
          <a:blip r:embed="rId4">
            <a:alphaModFix/>
          </a:blip>
          <a:srcRect b="0" l="9327" r="8638" t="0"/>
          <a:stretch/>
        </p:blipFill>
        <p:spPr>
          <a:xfrm>
            <a:off x="3172625" y="3142289"/>
            <a:ext cx="2721001" cy="2487661"/>
          </a:xfrm>
          <a:prstGeom prst="rect">
            <a:avLst/>
          </a:prstGeom>
          <a:noFill/>
          <a:ln>
            <a:noFill/>
          </a:ln>
        </p:spPr>
      </p:pic>
      <p:pic>
        <p:nvPicPr>
          <p:cNvPr id="825" name="Google Shape;825;p102"/>
          <p:cNvPicPr preferRelativeResize="0"/>
          <p:nvPr/>
        </p:nvPicPr>
        <p:blipFill rotWithShape="1">
          <a:blip r:embed="rId5">
            <a:alphaModFix/>
          </a:blip>
          <a:srcRect b="7686" l="0" r="0" t="3353"/>
          <a:stretch/>
        </p:blipFill>
        <p:spPr>
          <a:xfrm>
            <a:off x="249400" y="2843250"/>
            <a:ext cx="2694901" cy="239734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D7D7"/>
        </a:solidFill>
      </p:bgPr>
    </p:bg>
    <p:spTree>
      <p:nvGrpSpPr>
        <p:cNvPr id="829" name="Shape 829"/>
        <p:cNvGrpSpPr/>
        <p:nvPr/>
      </p:nvGrpSpPr>
      <p:grpSpPr>
        <a:xfrm>
          <a:off x="0" y="0"/>
          <a:ext cx="0" cy="0"/>
          <a:chOff x="0" y="0"/>
          <a:chExt cx="0" cy="0"/>
        </a:xfrm>
      </p:grpSpPr>
      <p:sp>
        <p:nvSpPr>
          <p:cNvPr id="830" name="Google Shape;830;p103"/>
          <p:cNvSpPr/>
          <p:nvPr/>
        </p:nvSpPr>
        <p:spPr>
          <a:xfrm>
            <a:off x="554100" y="1149767"/>
            <a:ext cx="8035800" cy="3836000"/>
          </a:xfrm>
          <a:prstGeom prst="rect">
            <a:avLst/>
          </a:prstGeom>
          <a:solidFill>
            <a:srgbClr val="C1273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103"/>
          <p:cNvSpPr/>
          <p:nvPr/>
        </p:nvSpPr>
        <p:spPr>
          <a:xfrm>
            <a:off x="1198963" y="1770433"/>
            <a:ext cx="6746100" cy="2442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103"/>
          <p:cNvSpPr txBox="1"/>
          <p:nvPr/>
        </p:nvSpPr>
        <p:spPr>
          <a:xfrm>
            <a:off x="1328700" y="2035000"/>
            <a:ext cx="6486600" cy="128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2700">
                <a:solidFill>
                  <a:schemeClr val="dk1"/>
                </a:solidFill>
                <a:latin typeface="Calibri"/>
                <a:ea typeface="Calibri"/>
                <a:cs typeface="Calibri"/>
                <a:sym typeface="Calibri"/>
              </a:rPr>
              <a:t>Standards Requirements According to the </a:t>
            </a:r>
            <a:r>
              <a:rPr b="1" lang="en-US" sz="2700">
                <a:solidFill>
                  <a:schemeClr val="dk1"/>
                </a:solidFill>
                <a:latin typeface="Calibri"/>
                <a:ea typeface="Calibri"/>
                <a:cs typeface="Calibri"/>
                <a:sym typeface="Calibri"/>
              </a:rPr>
              <a:t>Montana Board of Public Education and the </a:t>
            </a:r>
            <a:r>
              <a:rPr b="1" lang="en-US" sz="2700">
                <a:solidFill>
                  <a:schemeClr val="dk1"/>
                </a:solidFill>
                <a:latin typeface="Calibri"/>
                <a:ea typeface="Calibri"/>
                <a:cs typeface="Calibri"/>
                <a:sym typeface="Calibri"/>
              </a:rPr>
              <a:t>Administrative Rules of Montana</a:t>
            </a:r>
            <a:endParaRPr b="1" sz="2700">
              <a:solidFill>
                <a:schemeClr val="dk1"/>
              </a:solidFill>
              <a:latin typeface="Calibri"/>
              <a:ea typeface="Calibri"/>
              <a:cs typeface="Calibri"/>
              <a:sym typeface="Calibri"/>
            </a:endParaRPr>
          </a:p>
          <a:p>
            <a:pPr indent="0" lvl="0" marL="0" rtl="0" algn="ctr">
              <a:spcBef>
                <a:spcPts val="0"/>
              </a:spcBef>
              <a:spcAft>
                <a:spcPts val="0"/>
              </a:spcAft>
              <a:buNone/>
            </a:pPr>
            <a:r>
              <a:t/>
            </a:r>
            <a:endParaRPr b="1" sz="3200">
              <a:solidFill>
                <a:schemeClr val="dk1"/>
              </a:solidFill>
              <a:latin typeface="Calibri"/>
              <a:ea typeface="Calibri"/>
              <a:cs typeface="Calibri"/>
              <a:sym typeface="Calibri"/>
            </a:endParaRPr>
          </a:p>
        </p:txBody>
      </p:sp>
      <p:pic>
        <p:nvPicPr>
          <p:cNvPr id="833" name="Google Shape;833;p103"/>
          <p:cNvPicPr preferRelativeResize="0"/>
          <p:nvPr/>
        </p:nvPicPr>
        <p:blipFill rotWithShape="1">
          <a:blip r:embed="rId3">
            <a:alphaModFix/>
          </a:blip>
          <a:srcRect b="6078" l="0" r="0" t="6086"/>
          <a:stretch/>
        </p:blipFill>
        <p:spPr>
          <a:xfrm>
            <a:off x="4034890" y="5337800"/>
            <a:ext cx="1074225" cy="1282000"/>
          </a:xfrm>
          <a:prstGeom prst="rect">
            <a:avLst/>
          </a:prstGeom>
          <a:noFill/>
          <a:ln>
            <a:noFill/>
          </a:ln>
        </p:spPr>
      </p:pic>
      <p:pic>
        <p:nvPicPr>
          <p:cNvPr id="834" name="Google Shape;834;p103"/>
          <p:cNvPicPr preferRelativeResize="0"/>
          <p:nvPr/>
        </p:nvPicPr>
        <p:blipFill>
          <a:blip r:embed="rId4">
            <a:alphaModFix/>
          </a:blip>
          <a:stretch>
            <a:fillRect/>
          </a:stretch>
        </p:blipFill>
        <p:spPr>
          <a:xfrm>
            <a:off x="2697000" y="5337800"/>
            <a:ext cx="943530" cy="961500"/>
          </a:xfrm>
          <a:prstGeom prst="rect">
            <a:avLst/>
          </a:prstGeom>
          <a:noFill/>
          <a:ln>
            <a:noFill/>
          </a:ln>
        </p:spPr>
      </p:pic>
      <p:pic>
        <p:nvPicPr>
          <p:cNvPr id="835" name="Google Shape;835;p103"/>
          <p:cNvPicPr preferRelativeResize="0"/>
          <p:nvPr/>
        </p:nvPicPr>
        <p:blipFill>
          <a:blip r:embed="rId5">
            <a:alphaModFix/>
          </a:blip>
          <a:stretch>
            <a:fillRect/>
          </a:stretch>
        </p:blipFill>
        <p:spPr>
          <a:xfrm>
            <a:off x="5503500" y="5337794"/>
            <a:ext cx="943525" cy="96150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sp>
        <p:nvSpPr>
          <p:cNvPr id="841" name="Google Shape;841;p104"/>
          <p:cNvSpPr txBox="1"/>
          <p:nvPr>
            <p:ph type="title"/>
          </p:nvPr>
        </p:nvSpPr>
        <p:spPr>
          <a:xfrm>
            <a:off x="162850" y="131025"/>
            <a:ext cx="8785800" cy="1143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lt1"/>
              </a:buClr>
              <a:buSzPts val="1900"/>
              <a:buFont typeface="Arial"/>
              <a:buNone/>
            </a:pPr>
            <a:r>
              <a:rPr lang="en-US" sz="3600">
                <a:solidFill>
                  <a:srgbClr val="C12730"/>
                </a:solidFill>
                <a:latin typeface="Arial"/>
                <a:ea typeface="Arial"/>
                <a:cs typeface="Arial"/>
                <a:sym typeface="Arial"/>
              </a:rPr>
              <a:t>The Board of Public Education Guidelines </a:t>
            </a:r>
            <a:endParaRPr sz="4400">
              <a:solidFill>
                <a:srgbClr val="C12730"/>
              </a:solidFill>
              <a:latin typeface="Arial"/>
              <a:ea typeface="Arial"/>
              <a:cs typeface="Arial"/>
              <a:sym typeface="Arial"/>
            </a:endParaRPr>
          </a:p>
        </p:txBody>
      </p:sp>
      <p:sp>
        <p:nvSpPr>
          <p:cNvPr id="842" name="Google Shape;842;p104"/>
          <p:cNvSpPr/>
          <p:nvPr/>
        </p:nvSpPr>
        <p:spPr>
          <a:xfrm>
            <a:off x="162850" y="2389545"/>
            <a:ext cx="8785679" cy="3173908"/>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43" name="Google Shape;843;p104"/>
          <p:cNvSpPr txBox="1"/>
          <p:nvPr/>
        </p:nvSpPr>
        <p:spPr>
          <a:xfrm>
            <a:off x="-69000" y="1430675"/>
            <a:ext cx="9282000" cy="4311900"/>
          </a:xfrm>
          <a:prstGeom prst="rect">
            <a:avLst/>
          </a:prstGeom>
          <a:noFill/>
          <a:ln>
            <a:noFill/>
          </a:ln>
        </p:spPr>
        <p:txBody>
          <a:bodyPr anchorCtr="0" anchor="t" bIns="23825" lIns="240375" spcFirstLastPara="1" rIns="133350" wrap="square" tIns="23825">
            <a:noAutofit/>
          </a:bodyPr>
          <a:lstStyle/>
          <a:p>
            <a:pPr indent="-228600" lvl="1" marL="177800" marR="0" rtl="0" algn="l">
              <a:lnSpc>
                <a:spcPct val="125000"/>
              </a:lnSpc>
              <a:spcBef>
                <a:spcPts val="0"/>
              </a:spcBef>
              <a:spcAft>
                <a:spcPts val="0"/>
              </a:spcAft>
              <a:buClr>
                <a:schemeClr val="dk1"/>
              </a:buClr>
              <a:buSzPts val="2400"/>
              <a:buChar char="•"/>
            </a:pPr>
            <a:r>
              <a:rPr b="1" i="0" lang="en-US" sz="2400" u="none" cap="none" strike="noStrike">
                <a:solidFill>
                  <a:schemeClr val="dk1"/>
                </a:solidFill>
              </a:rPr>
              <a:t>Standards will define what all students should know and be able to do;</a:t>
            </a:r>
            <a:endParaRPr b="1" sz="2400"/>
          </a:p>
          <a:p>
            <a:pPr indent="-228600" lvl="1" marL="177800" marR="0" rtl="0" algn="l">
              <a:lnSpc>
                <a:spcPct val="125000"/>
              </a:lnSpc>
              <a:spcBef>
                <a:spcPts val="0"/>
              </a:spcBef>
              <a:spcAft>
                <a:spcPts val="0"/>
              </a:spcAft>
              <a:buClr>
                <a:schemeClr val="dk1"/>
              </a:buClr>
              <a:buSzPts val="2400"/>
              <a:buChar char="•"/>
            </a:pPr>
            <a:r>
              <a:rPr b="1" i="0" lang="en-US" sz="2400" u="none" cap="none" strike="noStrike">
                <a:solidFill>
                  <a:schemeClr val="dk1"/>
                </a:solidFill>
              </a:rPr>
              <a:t>Standards will be challenging and rigorous;</a:t>
            </a:r>
            <a:endParaRPr b="1" sz="2400"/>
          </a:p>
          <a:p>
            <a:pPr indent="-228600" lvl="1" marL="177800" marR="0" rtl="0" algn="l">
              <a:lnSpc>
                <a:spcPct val="125000"/>
              </a:lnSpc>
              <a:spcBef>
                <a:spcPts val="0"/>
              </a:spcBef>
              <a:spcAft>
                <a:spcPts val="0"/>
              </a:spcAft>
              <a:buClr>
                <a:schemeClr val="dk1"/>
              </a:buClr>
              <a:buSzPts val="2400"/>
              <a:buChar char="•"/>
            </a:pPr>
            <a:r>
              <a:rPr b="1" i="0" lang="en-US" sz="2400" u="none" cap="none" strike="noStrike">
                <a:solidFill>
                  <a:schemeClr val="dk1"/>
                </a:solidFill>
              </a:rPr>
              <a:t>Standards will be clear, understandable, and free of jargon;</a:t>
            </a:r>
            <a:endParaRPr b="1" sz="2400"/>
          </a:p>
          <a:p>
            <a:pPr indent="-228600" lvl="1" marL="177800" marR="0" rtl="0" algn="l">
              <a:lnSpc>
                <a:spcPct val="125000"/>
              </a:lnSpc>
              <a:spcBef>
                <a:spcPts val="0"/>
              </a:spcBef>
              <a:spcAft>
                <a:spcPts val="0"/>
              </a:spcAft>
              <a:buClr>
                <a:schemeClr val="dk1"/>
              </a:buClr>
              <a:buSzPts val="2400"/>
              <a:buChar char="•"/>
            </a:pPr>
            <a:r>
              <a:rPr b="1" i="0" lang="en-US" sz="2400" u="none" cap="none" strike="noStrike">
                <a:solidFill>
                  <a:schemeClr val="dk1"/>
                </a:solidFill>
              </a:rPr>
              <a:t>Standards will be measurable;</a:t>
            </a:r>
            <a:endParaRPr b="1" sz="2400"/>
          </a:p>
          <a:p>
            <a:pPr indent="-228600" lvl="1" marL="177800" marR="0" rtl="0" algn="l">
              <a:lnSpc>
                <a:spcPct val="125000"/>
              </a:lnSpc>
              <a:spcBef>
                <a:spcPts val="0"/>
              </a:spcBef>
              <a:spcAft>
                <a:spcPts val="0"/>
              </a:spcAft>
              <a:buClr>
                <a:schemeClr val="dk1"/>
              </a:buClr>
              <a:buSzPts val="2400"/>
              <a:buChar char="•"/>
            </a:pPr>
            <a:r>
              <a:rPr b="1" i="0" lang="en-US" sz="2400" u="none" cap="none" strike="noStrike">
                <a:solidFill>
                  <a:schemeClr val="dk1"/>
                </a:solidFill>
              </a:rPr>
              <a:t>Standards will address diversity, specifically fulfilling the commitment to implementing Indian Education for All;</a:t>
            </a:r>
            <a:endParaRPr b="1" sz="2400"/>
          </a:p>
          <a:p>
            <a:pPr indent="-228600" lvl="1" marL="177800" marR="0" rtl="0" algn="l">
              <a:lnSpc>
                <a:spcPct val="125000"/>
              </a:lnSpc>
              <a:spcBef>
                <a:spcPts val="0"/>
              </a:spcBef>
              <a:spcAft>
                <a:spcPts val="0"/>
              </a:spcAft>
              <a:buClr>
                <a:schemeClr val="dk1"/>
              </a:buClr>
              <a:buSzPts val="2400"/>
              <a:buChar char="•"/>
            </a:pPr>
            <a:r>
              <a:rPr b="1" i="0" lang="en-US" sz="2400" u="none" cap="none" strike="noStrike">
                <a:solidFill>
                  <a:schemeClr val="dk1"/>
                </a:solidFill>
              </a:rPr>
              <a:t>Standards will be consistent with the grade level and grade band structures in ARM Chapter 53; and</a:t>
            </a:r>
            <a:endParaRPr b="1" sz="2400"/>
          </a:p>
          <a:p>
            <a:pPr indent="-228600" lvl="1" marL="177800" marR="0" rtl="0" algn="l">
              <a:lnSpc>
                <a:spcPct val="125000"/>
              </a:lnSpc>
              <a:spcBef>
                <a:spcPts val="0"/>
              </a:spcBef>
              <a:spcAft>
                <a:spcPts val="0"/>
              </a:spcAft>
              <a:buClr>
                <a:schemeClr val="dk1"/>
              </a:buClr>
              <a:buSzPts val="2400"/>
              <a:buChar char="•"/>
            </a:pPr>
            <a:r>
              <a:rPr b="1" i="0" lang="en-US" sz="2400" u="none" cap="none" strike="noStrike">
                <a:solidFill>
                  <a:schemeClr val="dk1"/>
                </a:solidFill>
              </a:rPr>
              <a:t>Content standards will be consistent with the program delivery standards described in ARM Chapter 55.</a:t>
            </a:r>
            <a:endParaRPr b="1"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3">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105"/>
          <p:cNvSpPr txBox="1"/>
          <p:nvPr>
            <p:ph idx="1" type="body"/>
          </p:nvPr>
        </p:nvSpPr>
        <p:spPr>
          <a:xfrm>
            <a:off x="174567" y="1295175"/>
            <a:ext cx="8818200" cy="5144400"/>
          </a:xfrm>
          <a:prstGeom prst="rect">
            <a:avLst/>
          </a:prstGeom>
        </p:spPr>
        <p:txBody>
          <a:bodyPr anchorCtr="0" anchor="t" bIns="45700" lIns="91425" spcFirstLastPara="1" rIns="91425" wrap="square" tIns="45700">
            <a:noAutofit/>
          </a:bodyPr>
          <a:lstStyle/>
          <a:p>
            <a:pPr indent="0" lvl="0" marL="0" rtl="0" algn="ctr">
              <a:lnSpc>
                <a:spcPct val="115000"/>
              </a:lnSpc>
              <a:spcBef>
                <a:spcPts val="0"/>
              </a:spcBef>
              <a:spcAft>
                <a:spcPts val="0"/>
              </a:spcAft>
              <a:buNone/>
            </a:pPr>
            <a:r>
              <a:rPr b="1" lang="en-US" sz="2200" u="sng">
                <a:solidFill>
                  <a:srgbClr val="0000FF"/>
                </a:solidFill>
                <a:latin typeface="Arial"/>
                <a:ea typeface="Arial"/>
                <a:cs typeface="Arial"/>
                <a:sym typeface="Arial"/>
                <a:hlinkClick r:id="rId3">
                  <a:extLst>
                    <a:ext uri="{A12FA001-AC4F-418D-AE19-62706E023703}">
                      <ahyp:hlinkClr val="tx"/>
                    </a:ext>
                  </a:extLst>
                </a:hlinkClick>
              </a:rPr>
              <a:t>10.53.101</a:t>
            </a:r>
            <a:r>
              <a:rPr lang="en-US" sz="2200" u="sng">
                <a:solidFill>
                  <a:srgbClr val="000000"/>
                </a:solidFill>
                <a:latin typeface="Arial"/>
                <a:ea typeface="Arial"/>
                <a:cs typeface="Arial"/>
                <a:sym typeface="Arial"/>
              </a:rPr>
              <a:t>    EXPLANATION OF THE CONTENT STANDARDS</a:t>
            </a:r>
            <a:endParaRPr sz="2200" u="sng">
              <a:solidFill>
                <a:srgbClr val="000000"/>
              </a:solidFill>
              <a:latin typeface="Arial"/>
              <a:ea typeface="Arial"/>
              <a:cs typeface="Arial"/>
              <a:sym typeface="Arial"/>
            </a:endParaRPr>
          </a:p>
          <a:p>
            <a:pPr indent="0" lvl="0" marL="0" rtl="0" algn="ctr">
              <a:lnSpc>
                <a:spcPct val="115000"/>
              </a:lnSpc>
              <a:spcBef>
                <a:spcPts val="0"/>
              </a:spcBef>
              <a:spcAft>
                <a:spcPts val="0"/>
              </a:spcAft>
              <a:buNone/>
            </a:pPr>
            <a:r>
              <a:rPr lang="en-US" sz="2500">
                <a:solidFill>
                  <a:srgbClr val="000000"/>
                </a:solidFill>
                <a:latin typeface="Arial"/>
                <a:ea typeface="Arial"/>
                <a:cs typeface="Arial"/>
                <a:sym typeface="Arial"/>
              </a:rPr>
              <a:t>(1) The content standards shall be used by school districts to develop local curriculum and assessment in all the content areas including:</a:t>
            </a:r>
            <a:endParaRPr sz="2500">
              <a:solidFill>
                <a:srgbClr val="000000"/>
              </a:solidFill>
              <a:latin typeface="Arial"/>
              <a:ea typeface="Arial"/>
              <a:cs typeface="Arial"/>
              <a:sym typeface="Arial"/>
            </a:endParaRPr>
          </a:p>
          <a:p>
            <a:pPr indent="0" lvl="0" marL="0" rtl="0" algn="ctr">
              <a:lnSpc>
                <a:spcPct val="115000"/>
              </a:lnSpc>
              <a:spcBef>
                <a:spcPts val="0"/>
              </a:spcBef>
              <a:spcAft>
                <a:spcPts val="0"/>
              </a:spcAft>
              <a:buNone/>
            </a:pPr>
            <a:r>
              <a:rPr lang="en-US" sz="2500">
                <a:solidFill>
                  <a:srgbClr val="000000"/>
                </a:solidFill>
                <a:latin typeface="Arial"/>
                <a:ea typeface="Arial"/>
                <a:cs typeface="Arial"/>
                <a:sym typeface="Arial"/>
              </a:rPr>
              <a:t>(b) English language arts and literacy;</a:t>
            </a:r>
            <a:endParaRPr sz="2500">
              <a:solidFill>
                <a:srgbClr val="000000"/>
              </a:solidFill>
              <a:latin typeface="Arial"/>
              <a:ea typeface="Arial"/>
              <a:cs typeface="Arial"/>
              <a:sym typeface="Arial"/>
            </a:endParaRPr>
          </a:p>
          <a:p>
            <a:pPr indent="0" lvl="0" marL="0" rtl="0" algn="ctr">
              <a:lnSpc>
                <a:spcPct val="115000"/>
              </a:lnSpc>
              <a:spcBef>
                <a:spcPts val="0"/>
              </a:spcBef>
              <a:spcAft>
                <a:spcPts val="0"/>
              </a:spcAft>
              <a:buNone/>
            </a:pPr>
            <a:r>
              <a:rPr lang="en-US" sz="2500">
                <a:solidFill>
                  <a:srgbClr val="000000"/>
                </a:solidFill>
                <a:latin typeface="Arial"/>
                <a:ea typeface="Arial"/>
                <a:cs typeface="Arial"/>
                <a:sym typeface="Arial"/>
              </a:rPr>
              <a:t>(2) </a:t>
            </a:r>
            <a:r>
              <a:rPr b="1" lang="en-US" sz="2500">
                <a:solidFill>
                  <a:srgbClr val="000000"/>
                </a:solidFill>
                <a:latin typeface="Arial"/>
                <a:ea typeface="Arial"/>
                <a:cs typeface="Arial"/>
                <a:sym typeface="Arial"/>
              </a:rPr>
              <a:t>The K-12 content standards describe what students shall know, understand, and be able to do in these content standards. These K-12 standards define end-of-year expectations and a cumulative progression designed to enable students to meet college and career readiness expectations no later than the end of high school.</a:t>
            </a:r>
            <a:endParaRPr b="1" sz="2500">
              <a:solidFill>
                <a:srgbClr val="000000"/>
              </a:solidFill>
              <a:latin typeface="Arial"/>
              <a:ea typeface="Arial"/>
              <a:cs typeface="Arial"/>
              <a:sym typeface="Arial"/>
            </a:endParaRPr>
          </a:p>
          <a:p>
            <a:pPr indent="0" lvl="0" marL="0" rtl="0" algn="l">
              <a:spcBef>
                <a:spcPts val="480"/>
              </a:spcBef>
              <a:spcAft>
                <a:spcPts val="0"/>
              </a:spcAft>
              <a:buNone/>
            </a:pPr>
            <a:r>
              <a:t/>
            </a:r>
            <a:endParaRPr/>
          </a:p>
        </p:txBody>
      </p:sp>
      <p:sp>
        <p:nvSpPr>
          <p:cNvPr id="849" name="Google Shape;849;p105"/>
          <p:cNvSpPr txBox="1"/>
          <p:nvPr>
            <p:ph type="title"/>
          </p:nvPr>
        </p:nvSpPr>
        <p:spPr>
          <a:xfrm>
            <a:off x="99200" y="151967"/>
            <a:ext cx="8893500" cy="1143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4000"/>
              <a:t>ARM Chapter 53: Content Standards</a:t>
            </a:r>
            <a:endParaRPr sz="45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D7D7"/>
        </a:solidFill>
      </p:bgPr>
    </p:bg>
    <p:spTree>
      <p:nvGrpSpPr>
        <p:cNvPr id="853" name="Shape 853"/>
        <p:cNvGrpSpPr/>
        <p:nvPr/>
      </p:nvGrpSpPr>
      <p:grpSpPr>
        <a:xfrm>
          <a:off x="0" y="0"/>
          <a:ext cx="0" cy="0"/>
          <a:chOff x="0" y="0"/>
          <a:chExt cx="0" cy="0"/>
        </a:xfrm>
      </p:grpSpPr>
      <p:sp>
        <p:nvSpPr>
          <p:cNvPr id="854" name="Google Shape;854;p106"/>
          <p:cNvSpPr/>
          <p:nvPr/>
        </p:nvSpPr>
        <p:spPr>
          <a:xfrm>
            <a:off x="554100" y="1149767"/>
            <a:ext cx="8035800" cy="3836000"/>
          </a:xfrm>
          <a:prstGeom prst="rect">
            <a:avLst/>
          </a:prstGeom>
          <a:solidFill>
            <a:srgbClr val="C1273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106"/>
          <p:cNvSpPr/>
          <p:nvPr/>
        </p:nvSpPr>
        <p:spPr>
          <a:xfrm>
            <a:off x="1198950" y="1790800"/>
            <a:ext cx="6746100" cy="2442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06"/>
          <p:cNvSpPr txBox="1"/>
          <p:nvPr/>
        </p:nvSpPr>
        <p:spPr>
          <a:xfrm>
            <a:off x="1328700" y="2370800"/>
            <a:ext cx="6486600" cy="128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3200">
                <a:solidFill>
                  <a:schemeClr val="dk1"/>
                </a:solidFill>
                <a:latin typeface="Calibri"/>
                <a:ea typeface="Calibri"/>
                <a:cs typeface="Calibri"/>
                <a:sym typeface="Calibri"/>
              </a:rPr>
              <a:t>Indian Education for All</a:t>
            </a:r>
            <a:endParaRPr b="1" sz="32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b="1" sz="2700">
              <a:solidFill>
                <a:schemeClr val="dk1"/>
              </a:solidFill>
              <a:latin typeface="Calibri"/>
              <a:ea typeface="Calibri"/>
              <a:cs typeface="Calibri"/>
              <a:sym typeface="Calibri"/>
            </a:endParaRPr>
          </a:p>
          <a:p>
            <a:pPr indent="0" lvl="0" marL="0" rtl="0" algn="ctr">
              <a:spcBef>
                <a:spcPts val="0"/>
              </a:spcBef>
              <a:spcAft>
                <a:spcPts val="0"/>
              </a:spcAft>
              <a:buNone/>
            </a:pPr>
            <a:r>
              <a:t/>
            </a:r>
            <a:endParaRPr b="1" sz="3200">
              <a:solidFill>
                <a:schemeClr val="dk1"/>
              </a:solidFill>
              <a:latin typeface="Calibri"/>
              <a:ea typeface="Calibri"/>
              <a:cs typeface="Calibri"/>
              <a:sym typeface="Calibri"/>
            </a:endParaRPr>
          </a:p>
        </p:txBody>
      </p:sp>
      <p:pic>
        <p:nvPicPr>
          <p:cNvPr id="857" name="Google Shape;857;p106"/>
          <p:cNvPicPr preferRelativeResize="0"/>
          <p:nvPr/>
        </p:nvPicPr>
        <p:blipFill rotWithShape="1">
          <a:blip r:embed="rId3">
            <a:alphaModFix/>
          </a:blip>
          <a:srcRect b="6078" l="0" r="0" t="6086"/>
          <a:stretch/>
        </p:blipFill>
        <p:spPr>
          <a:xfrm>
            <a:off x="4034890" y="5337800"/>
            <a:ext cx="1074225" cy="1282000"/>
          </a:xfrm>
          <a:prstGeom prst="rect">
            <a:avLst/>
          </a:prstGeom>
          <a:noFill/>
          <a:ln>
            <a:noFill/>
          </a:ln>
        </p:spPr>
      </p:pic>
      <p:pic>
        <p:nvPicPr>
          <p:cNvPr id="858" name="Google Shape;858;p106"/>
          <p:cNvPicPr preferRelativeResize="0"/>
          <p:nvPr/>
        </p:nvPicPr>
        <p:blipFill>
          <a:blip r:embed="rId4">
            <a:alphaModFix/>
          </a:blip>
          <a:stretch>
            <a:fillRect/>
          </a:stretch>
        </p:blipFill>
        <p:spPr>
          <a:xfrm>
            <a:off x="2697000" y="5337800"/>
            <a:ext cx="943530" cy="961500"/>
          </a:xfrm>
          <a:prstGeom prst="rect">
            <a:avLst/>
          </a:prstGeom>
          <a:noFill/>
          <a:ln>
            <a:noFill/>
          </a:ln>
        </p:spPr>
      </p:pic>
      <p:pic>
        <p:nvPicPr>
          <p:cNvPr id="859" name="Google Shape;859;p106"/>
          <p:cNvPicPr preferRelativeResize="0"/>
          <p:nvPr/>
        </p:nvPicPr>
        <p:blipFill>
          <a:blip r:embed="rId5">
            <a:alphaModFix/>
          </a:blip>
          <a:stretch>
            <a:fillRect/>
          </a:stretch>
        </p:blipFill>
        <p:spPr>
          <a:xfrm>
            <a:off x="5503500" y="5337794"/>
            <a:ext cx="943525" cy="96150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107"/>
          <p:cNvSpPr txBox="1"/>
          <p:nvPr>
            <p:ph type="title"/>
          </p:nvPr>
        </p:nvSpPr>
        <p:spPr>
          <a:xfrm>
            <a:off x="1283152" y="274639"/>
            <a:ext cx="7719300" cy="1143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4200">
                <a:solidFill>
                  <a:srgbClr val="980000"/>
                </a:solidFill>
              </a:rPr>
              <a:t>Indian Education for All</a:t>
            </a:r>
            <a:endParaRPr sz="4200">
              <a:solidFill>
                <a:srgbClr val="980000"/>
              </a:solidFill>
            </a:endParaRPr>
          </a:p>
        </p:txBody>
      </p:sp>
      <p:sp>
        <p:nvSpPr>
          <p:cNvPr id="865" name="Google Shape;865;p107"/>
          <p:cNvSpPr txBox="1"/>
          <p:nvPr/>
        </p:nvSpPr>
        <p:spPr>
          <a:xfrm>
            <a:off x="656125" y="1556100"/>
            <a:ext cx="8754000" cy="1231200"/>
          </a:xfrm>
          <a:prstGeom prst="rect">
            <a:avLst/>
          </a:prstGeom>
          <a:noFill/>
          <a:ln>
            <a:noFill/>
          </a:ln>
        </p:spPr>
        <p:txBody>
          <a:bodyPr anchorCtr="0" anchor="t" bIns="91425" lIns="91425" spcFirstLastPara="1" rIns="91425" wrap="square" tIns="91425">
            <a:spAutoFit/>
          </a:bodyPr>
          <a:lstStyle/>
          <a:p>
            <a:pPr indent="0" lvl="0" marL="88900" rtl="0" algn="l">
              <a:lnSpc>
                <a:spcPct val="90000"/>
              </a:lnSpc>
              <a:spcBef>
                <a:spcPts val="0"/>
              </a:spcBef>
              <a:spcAft>
                <a:spcPts val="0"/>
              </a:spcAft>
              <a:buNone/>
            </a:pPr>
            <a:r>
              <a:t/>
            </a:r>
            <a:endParaRPr sz="2400">
              <a:solidFill>
                <a:srgbClr val="544E3C"/>
              </a:solidFill>
            </a:endParaRPr>
          </a:p>
          <a:p>
            <a:pPr indent="0" lvl="0" marL="0" rtl="0" algn="l">
              <a:lnSpc>
                <a:spcPct val="110000"/>
              </a:lnSpc>
              <a:spcBef>
                <a:spcPts val="600"/>
              </a:spcBef>
              <a:spcAft>
                <a:spcPts val="200"/>
              </a:spcAft>
              <a:buNone/>
            </a:pPr>
            <a:r>
              <a:t/>
            </a:r>
            <a:endParaRPr sz="1900">
              <a:solidFill>
                <a:srgbClr val="2E2B21"/>
              </a:solidFill>
            </a:endParaRPr>
          </a:p>
        </p:txBody>
      </p:sp>
      <p:sp>
        <p:nvSpPr>
          <p:cNvPr id="866" name="Google Shape;866;p107"/>
          <p:cNvSpPr txBox="1"/>
          <p:nvPr/>
        </p:nvSpPr>
        <p:spPr>
          <a:xfrm>
            <a:off x="358250" y="1556100"/>
            <a:ext cx="8644200" cy="576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800"/>
              <a:t>Constitution of Montana 1972</a:t>
            </a:r>
            <a:endParaRPr b="1" sz="2800"/>
          </a:p>
          <a:p>
            <a:pPr indent="-368300" lvl="0" marL="457200" rtl="0" algn="l">
              <a:spcBef>
                <a:spcPts val="0"/>
              </a:spcBef>
              <a:spcAft>
                <a:spcPts val="0"/>
              </a:spcAft>
              <a:buSzPts val="2200"/>
              <a:buChar char="●"/>
            </a:pPr>
            <a:r>
              <a:rPr lang="en-US" sz="2200"/>
              <a:t>“The state recognizes the distinct and unique cultural heritage of the American Indians and is committed in its educational goals to the preservation of their cultural integrity.” </a:t>
            </a:r>
            <a:endParaRPr sz="2200"/>
          </a:p>
          <a:p>
            <a:pPr indent="0" lvl="0" marL="0" rtl="0" algn="l">
              <a:spcBef>
                <a:spcPts val="0"/>
              </a:spcBef>
              <a:spcAft>
                <a:spcPts val="0"/>
              </a:spcAft>
              <a:buNone/>
            </a:pPr>
            <a:r>
              <a:rPr b="1" lang="en-US" sz="2600"/>
              <a:t>Indian Education for All (MCA 20-1-501) 1999, </a:t>
            </a:r>
            <a:endParaRPr b="1" sz="2600"/>
          </a:p>
          <a:p>
            <a:pPr indent="457200" lvl="0" marL="0" rtl="0" algn="l">
              <a:spcBef>
                <a:spcPts val="0"/>
              </a:spcBef>
              <a:spcAft>
                <a:spcPts val="0"/>
              </a:spcAft>
              <a:buNone/>
            </a:pPr>
            <a:r>
              <a:rPr b="1" lang="en-US" sz="1850">
                <a:solidFill>
                  <a:srgbClr val="333333"/>
                </a:solidFill>
                <a:highlight>
                  <a:srgbClr val="FFFFFF"/>
                </a:highlight>
              </a:rPr>
              <a:t>(amd. Sec. 1, Ch. 718, L. 2023)</a:t>
            </a:r>
            <a:endParaRPr b="1" sz="3400"/>
          </a:p>
          <a:p>
            <a:pPr indent="-355600" lvl="0" marL="457200" rtl="0" algn="l">
              <a:spcBef>
                <a:spcPts val="0"/>
              </a:spcBef>
              <a:spcAft>
                <a:spcPts val="0"/>
              </a:spcAft>
              <a:buSzPts val="2000"/>
              <a:buChar char="●"/>
            </a:pPr>
            <a:r>
              <a:rPr lang="en-US" sz="2000"/>
              <a:t>“Unique cultural heritage and contemporary contributions of American Indians…”</a:t>
            </a:r>
            <a:endParaRPr sz="2000"/>
          </a:p>
          <a:p>
            <a:pPr indent="-355600" lvl="0" marL="457200" rtl="0" algn="l">
              <a:spcBef>
                <a:spcPts val="0"/>
              </a:spcBef>
              <a:spcAft>
                <a:spcPts val="0"/>
              </a:spcAft>
              <a:buSzPts val="2000"/>
              <a:buChar char="●"/>
            </a:pPr>
            <a:r>
              <a:rPr lang="en-US" sz="2000"/>
              <a:t>“Every Montanan, whether Indian or non-Indian…learn about the distinct and unique heritage of American Indians in a culturally responsive manner…”</a:t>
            </a:r>
            <a:endParaRPr sz="2000"/>
          </a:p>
          <a:p>
            <a:pPr indent="-361950" lvl="0" marL="457200" rtl="0" algn="l">
              <a:spcBef>
                <a:spcPts val="0"/>
              </a:spcBef>
              <a:spcAft>
                <a:spcPts val="0"/>
              </a:spcAft>
              <a:buSzPts val="2100"/>
              <a:buChar char="●"/>
            </a:pPr>
            <a:r>
              <a:rPr lang="en-US" sz="2000"/>
              <a:t>“Every educational agency and all educational personnel will work cooperatively with Montana tribes…to include information specific to the cultural heritage and contemporary contributions of American Indians, with particular emphasis on Montana Indian tribal groups and governments</a:t>
            </a:r>
            <a:r>
              <a:rPr lang="en-US" sz="2100"/>
              <a:t>.</a:t>
            </a:r>
            <a:endParaRPr sz="2400"/>
          </a:p>
          <a:p>
            <a:pPr indent="0" lvl="0" marL="0" rtl="0" algn="l">
              <a:spcBef>
                <a:spcPts val="0"/>
              </a:spcBef>
              <a:spcAft>
                <a:spcPts val="0"/>
              </a:spcAft>
              <a:buNone/>
            </a:pPr>
            <a:r>
              <a:t/>
            </a:r>
            <a:endParaRPr sz="22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D7D7"/>
        </a:solidFill>
      </p:bgPr>
    </p:bg>
    <p:spTree>
      <p:nvGrpSpPr>
        <p:cNvPr id="870" name="Shape 870"/>
        <p:cNvGrpSpPr/>
        <p:nvPr/>
      </p:nvGrpSpPr>
      <p:grpSpPr>
        <a:xfrm>
          <a:off x="0" y="0"/>
          <a:ext cx="0" cy="0"/>
          <a:chOff x="0" y="0"/>
          <a:chExt cx="0" cy="0"/>
        </a:xfrm>
      </p:grpSpPr>
      <p:sp>
        <p:nvSpPr>
          <p:cNvPr id="871" name="Google Shape;871;p108"/>
          <p:cNvSpPr/>
          <p:nvPr/>
        </p:nvSpPr>
        <p:spPr>
          <a:xfrm>
            <a:off x="554100" y="1149767"/>
            <a:ext cx="8035800" cy="3836100"/>
          </a:xfrm>
          <a:prstGeom prst="rect">
            <a:avLst/>
          </a:prstGeom>
          <a:solidFill>
            <a:srgbClr val="C1273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08"/>
          <p:cNvSpPr/>
          <p:nvPr/>
        </p:nvSpPr>
        <p:spPr>
          <a:xfrm>
            <a:off x="1198950" y="1790800"/>
            <a:ext cx="6746100" cy="2442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08"/>
          <p:cNvSpPr txBox="1"/>
          <p:nvPr/>
        </p:nvSpPr>
        <p:spPr>
          <a:xfrm>
            <a:off x="1328700" y="2370800"/>
            <a:ext cx="6486600" cy="128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3200">
                <a:solidFill>
                  <a:schemeClr val="dk1"/>
                </a:solidFill>
                <a:latin typeface="Calibri"/>
                <a:ea typeface="Calibri"/>
                <a:cs typeface="Calibri"/>
                <a:sym typeface="Calibri"/>
              </a:rPr>
              <a:t>Program Delivery Standards</a:t>
            </a:r>
            <a:endParaRPr b="1" sz="32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b="1" sz="2700">
              <a:solidFill>
                <a:schemeClr val="dk1"/>
              </a:solidFill>
              <a:latin typeface="Calibri"/>
              <a:ea typeface="Calibri"/>
              <a:cs typeface="Calibri"/>
              <a:sym typeface="Calibri"/>
            </a:endParaRPr>
          </a:p>
          <a:p>
            <a:pPr indent="0" lvl="0" marL="0" rtl="0" algn="ctr">
              <a:spcBef>
                <a:spcPts val="0"/>
              </a:spcBef>
              <a:spcAft>
                <a:spcPts val="0"/>
              </a:spcAft>
              <a:buNone/>
            </a:pPr>
            <a:r>
              <a:t/>
            </a:r>
            <a:endParaRPr b="1" sz="3200">
              <a:solidFill>
                <a:schemeClr val="dk1"/>
              </a:solidFill>
              <a:latin typeface="Calibri"/>
              <a:ea typeface="Calibri"/>
              <a:cs typeface="Calibri"/>
              <a:sym typeface="Calibri"/>
            </a:endParaRPr>
          </a:p>
        </p:txBody>
      </p:sp>
      <p:pic>
        <p:nvPicPr>
          <p:cNvPr id="874" name="Google Shape;874;p108"/>
          <p:cNvPicPr preferRelativeResize="0"/>
          <p:nvPr/>
        </p:nvPicPr>
        <p:blipFill rotWithShape="1">
          <a:blip r:embed="rId3">
            <a:alphaModFix/>
          </a:blip>
          <a:srcRect b="6078" l="0" r="0" t="6086"/>
          <a:stretch/>
        </p:blipFill>
        <p:spPr>
          <a:xfrm>
            <a:off x="4034890" y="5337800"/>
            <a:ext cx="1074225" cy="1282000"/>
          </a:xfrm>
          <a:prstGeom prst="rect">
            <a:avLst/>
          </a:prstGeom>
          <a:noFill/>
          <a:ln>
            <a:noFill/>
          </a:ln>
        </p:spPr>
      </p:pic>
      <p:pic>
        <p:nvPicPr>
          <p:cNvPr id="875" name="Google Shape;875;p108"/>
          <p:cNvPicPr preferRelativeResize="0"/>
          <p:nvPr/>
        </p:nvPicPr>
        <p:blipFill>
          <a:blip r:embed="rId4">
            <a:alphaModFix/>
          </a:blip>
          <a:stretch>
            <a:fillRect/>
          </a:stretch>
        </p:blipFill>
        <p:spPr>
          <a:xfrm>
            <a:off x="2697000" y="5337800"/>
            <a:ext cx="943530" cy="961500"/>
          </a:xfrm>
          <a:prstGeom prst="rect">
            <a:avLst/>
          </a:prstGeom>
          <a:noFill/>
          <a:ln>
            <a:noFill/>
          </a:ln>
        </p:spPr>
      </p:pic>
      <p:pic>
        <p:nvPicPr>
          <p:cNvPr id="876" name="Google Shape;876;p108"/>
          <p:cNvPicPr preferRelativeResize="0"/>
          <p:nvPr/>
        </p:nvPicPr>
        <p:blipFill>
          <a:blip r:embed="rId5">
            <a:alphaModFix/>
          </a:blip>
          <a:stretch>
            <a:fillRect/>
          </a:stretch>
        </p:blipFill>
        <p:spPr>
          <a:xfrm>
            <a:off x="5503500" y="5337794"/>
            <a:ext cx="943525" cy="96150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p109"/>
          <p:cNvSpPr txBox="1"/>
          <p:nvPr>
            <p:ph idx="1" type="body"/>
          </p:nvPr>
        </p:nvSpPr>
        <p:spPr>
          <a:xfrm>
            <a:off x="-75200" y="1265075"/>
            <a:ext cx="9339600" cy="5144400"/>
          </a:xfrm>
          <a:prstGeom prst="rect">
            <a:avLst/>
          </a:prstGeom>
        </p:spPr>
        <p:txBody>
          <a:bodyPr anchorCtr="0" anchor="t" bIns="45700" lIns="91425" spcFirstLastPara="1" rIns="91425" wrap="square" tIns="45700">
            <a:noAutofit/>
          </a:bodyPr>
          <a:lstStyle/>
          <a:p>
            <a:pPr indent="0" lvl="0" marL="0" rtl="0" algn="ctr">
              <a:lnSpc>
                <a:spcPct val="115000"/>
              </a:lnSpc>
              <a:spcBef>
                <a:spcPts val="0"/>
              </a:spcBef>
              <a:spcAft>
                <a:spcPts val="0"/>
              </a:spcAft>
              <a:buNone/>
            </a:pPr>
            <a:r>
              <a:rPr lang="en-US" sz="2100">
                <a:solidFill>
                  <a:srgbClr val="000000"/>
                </a:solidFill>
                <a:latin typeface="Arial"/>
                <a:ea typeface="Arial"/>
                <a:cs typeface="Arial"/>
                <a:sym typeface="Arial"/>
              </a:rPr>
              <a:t>(1)  In general, a basic program in English language arts and literacy shall: </a:t>
            </a:r>
            <a:endParaRPr sz="2100">
              <a:solidFill>
                <a:srgbClr val="000000"/>
              </a:solidFill>
              <a:latin typeface="Arial"/>
              <a:ea typeface="Arial"/>
              <a:cs typeface="Arial"/>
              <a:sym typeface="Arial"/>
            </a:endParaRPr>
          </a:p>
          <a:p>
            <a:pPr indent="0" lvl="0" marL="0" rtl="0" algn="ctr">
              <a:lnSpc>
                <a:spcPct val="115000"/>
              </a:lnSpc>
              <a:spcBef>
                <a:spcPts val="0"/>
              </a:spcBef>
              <a:spcAft>
                <a:spcPts val="0"/>
              </a:spcAft>
              <a:buNone/>
            </a:pPr>
            <a:r>
              <a:rPr lang="en-US" sz="2100">
                <a:solidFill>
                  <a:srgbClr val="000000"/>
                </a:solidFill>
                <a:latin typeface="Arial"/>
                <a:ea typeface="Arial"/>
                <a:cs typeface="Arial"/>
                <a:sym typeface="Arial"/>
              </a:rPr>
              <a:t>(a)  meet the following conditions:</a:t>
            </a:r>
            <a:endParaRPr sz="2100">
              <a:solidFill>
                <a:srgbClr val="000000"/>
              </a:solidFill>
              <a:latin typeface="Arial"/>
              <a:ea typeface="Arial"/>
              <a:cs typeface="Arial"/>
              <a:sym typeface="Arial"/>
            </a:endParaRPr>
          </a:p>
          <a:p>
            <a:pPr indent="0" lvl="0" marL="0" rtl="0" algn="ctr">
              <a:lnSpc>
                <a:spcPct val="115000"/>
              </a:lnSpc>
              <a:spcBef>
                <a:spcPts val="0"/>
              </a:spcBef>
              <a:spcAft>
                <a:spcPts val="0"/>
              </a:spcAft>
              <a:buNone/>
            </a:pPr>
            <a:r>
              <a:rPr lang="en-US" sz="2100">
                <a:solidFill>
                  <a:srgbClr val="000000"/>
                </a:solidFill>
                <a:latin typeface="Arial"/>
                <a:ea typeface="Arial"/>
                <a:cs typeface="Arial"/>
                <a:sym typeface="Arial"/>
              </a:rPr>
              <a:t>(i)  promote reading, writing, speaking, and listening for creative and purposeful expression in language;</a:t>
            </a:r>
            <a:endParaRPr sz="2100">
              <a:solidFill>
                <a:srgbClr val="000000"/>
              </a:solidFill>
              <a:latin typeface="Arial"/>
              <a:ea typeface="Arial"/>
              <a:cs typeface="Arial"/>
              <a:sym typeface="Arial"/>
            </a:endParaRPr>
          </a:p>
          <a:p>
            <a:pPr indent="0" lvl="0" marL="0" rtl="0" algn="ctr">
              <a:lnSpc>
                <a:spcPct val="115000"/>
              </a:lnSpc>
              <a:spcBef>
                <a:spcPts val="0"/>
              </a:spcBef>
              <a:spcAft>
                <a:spcPts val="0"/>
              </a:spcAft>
              <a:buNone/>
            </a:pPr>
            <a:r>
              <a:rPr lang="en-US" sz="2100">
                <a:solidFill>
                  <a:srgbClr val="000000"/>
                </a:solidFill>
                <a:latin typeface="Arial"/>
                <a:ea typeface="Arial"/>
                <a:cs typeface="Arial"/>
                <a:sym typeface="Arial"/>
              </a:rPr>
              <a:t>(ii) engage with high-quality literary and informational text that builds knowledge, expands experiences, and broadens views; and</a:t>
            </a:r>
            <a:endParaRPr sz="2100">
              <a:solidFill>
                <a:srgbClr val="000000"/>
              </a:solidFill>
              <a:latin typeface="Arial"/>
              <a:ea typeface="Arial"/>
              <a:cs typeface="Arial"/>
              <a:sym typeface="Arial"/>
            </a:endParaRPr>
          </a:p>
          <a:p>
            <a:pPr indent="0" lvl="0" marL="0" rtl="0" algn="ctr">
              <a:lnSpc>
                <a:spcPct val="115000"/>
              </a:lnSpc>
              <a:spcBef>
                <a:spcPts val="0"/>
              </a:spcBef>
              <a:spcAft>
                <a:spcPts val="0"/>
              </a:spcAft>
              <a:buNone/>
            </a:pPr>
            <a:r>
              <a:rPr lang="en-US" sz="2100">
                <a:solidFill>
                  <a:srgbClr val="000000"/>
                </a:solidFill>
                <a:latin typeface="Arial"/>
                <a:ea typeface="Arial"/>
                <a:cs typeface="Arial"/>
                <a:sym typeface="Arial"/>
              </a:rPr>
              <a:t>(iii) emphasize reasoning and use of evidence that is essential for deliberation;</a:t>
            </a:r>
            <a:endParaRPr sz="2100">
              <a:solidFill>
                <a:srgbClr val="000000"/>
              </a:solidFill>
              <a:latin typeface="Arial"/>
              <a:ea typeface="Arial"/>
              <a:cs typeface="Arial"/>
              <a:sym typeface="Arial"/>
            </a:endParaRPr>
          </a:p>
          <a:p>
            <a:pPr indent="0" lvl="0" marL="0" rtl="0" algn="ctr">
              <a:lnSpc>
                <a:spcPct val="115000"/>
              </a:lnSpc>
              <a:spcBef>
                <a:spcPts val="0"/>
              </a:spcBef>
              <a:spcAft>
                <a:spcPts val="0"/>
              </a:spcAft>
              <a:buNone/>
            </a:pPr>
            <a:r>
              <a:rPr lang="en-US" sz="2100">
                <a:solidFill>
                  <a:srgbClr val="000000"/>
                </a:solidFill>
                <a:latin typeface="Arial"/>
                <a:ea typeface="Arial"/>
                <a:cs typeface="Arial"/>
                <a:sym typeface="Arial"/>
              </a:rPr>
              <a:t>(iv)  make available a variety of print and non-print materials encompassing fiction and non-fiction, classic and contemporary works, and diverse perspectives including Montana American Indian works; and</a:t>
            </a:r>
            <a:endParaRPr sz="2100">
              <a:solidFill>
                <a:srgbClr val="000000"/>
              </a:solidFill>
              <a:latin typeface="Arial"/>
              <a:ea typeface="Arial"/>
              <a:cs typeface="Arial"/>
              <a:sym typeface="Arial"/>
            </a:endParaRPr>
          </a:p>
          <a:p>
            <a:pPr indent="0" lvl="0" marL="0" rtl="0" algn="ctr">
              <a:lnSpc>
                <a:spcPct val="115000"/>
              </a:lnSpc>
              <a:spcBef>
                <a:spcPts val="0"/>
              </a:spcBef>
              <a:spcAft>
                <a:spcPts val="0"/>
              </a:spcAft>
              <a:buNone/>
            </a:pPr>
            <a:r>
              <a:rPr lang="en-US" sz="2100">
                <a:solidFill>
                  <a:srgbClr val="000000"/>
                </a:solidFill>
                <a:latin typeface="Arial"/>
                <a:ea typeface="Arial"/>
                <a:cs typeface="Arial"/>
                <a:sym typeface="Arial"/>
              </a:rPr>
              <a:t>(v) promote critical reading that is necessary to navigate the vast amount of information available both in print and digitally; and</a:t>
            </a:r>
            <a:endParaRPr sz="2100">
              <a:solidFill>
                <a:srgbClr val="000000"/>
              </a:solidFill>
              <a:latin typeface="Arial"/>
              <a:ea typeface="Arial"/>
              <a:cs typeface="Arial"/>
              <a:sym typeface="Arial"/>
            </a:endParaRPr>
          </a:p>
          <a:p>
            <a:pPr indent="0" lvl="0" marL="0" rtl="0" algn="ctr">
              <a:lnSpc>
                <a:spcPct val="115000"/>
              </a:lnSpc>
              <a:spcBef>
                <a:spcPts val="0"/>
              </a:spcBef>
              <a:spcAft>
                <a:spcPts val="0"/>
              </a:spcAft>
              <a:buNone/>
            </a:pPr>
            <a:r>
              <a:rPr lang="en-US" sz="1200">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a:p>
            <a:pPr indent="0" lvl="0" marL="0" rtl="0" algn="l">
              <a:spcBef>
                <a:spcPts val="480"/>
              </a:spcBef>
              <a:spcAft>
                <a:spcPts val="0"/>
              </a:spcAft>
              <a:buNone/>
            </a:pPr>
            <a:r>
              <a:t/>
            </a:r>
            <a:endParaRPr b="1" sz="1200">
              <a:solidFill>
                <a:srgbClr val="000000"/>
              </a:solidFill>
              <a:latin typeface="Arial"/>
              <a:ea typeface="Arial"/>
              <a:cs typeface="Arial"/>
              <a:sym typeface="Arial"/>
            </a:endParaRPr>
          </a:p>
        </p:txBody>
      </p:sp>
      <p:sp>
        <p:nvSpPr>
          <p:cNvPr id="882" name="Google Shape;882;p109"/>
          <p:cNvSpPr txBox="1"/>
          <p:nvPr>
            <p:ph type="title"/>
          </p:nvPr>
        </p:nvSpPr>
        <p:spPr>
          <a:xfrm>
            <a:off x="102699" y="8"/>
            <a:ext cx="8818200" cy="1143300"/>
          </a:xfrm>
          <a:prstGeom prst="rect">
            <a:avLst/>
          </a:prstGeom>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b="1" lang="en-US" sz="3000" u="sng">
                <a:solidFill>
                  <a:srgbClr val="2F3586"/>
                </a:solidFill>
                <a:latin typeface="Candara"/>
                <a:ea typeface="Candara"/>
                <a:cs typeface="Candara"/>
                <a:sym typeface="Candara"/>
                <a:hlinkClick r:id="rId3">
                  <a:extLst>
                    <a:ext uri="{A12FA001-AC4F-418D-AE19-62706E023703}">
                      <ahyp:hlinkClr val="tx"/>
                    </a:ext>
                  </a:extLst>
                </a:hlinkClick>
              </a:rPr>
              <a:t>10.55.1101</a:t>
            </a:r>
            <a:r>
              <a:rPr lang="en-US" sz="3000" u="sng">
                <a:solidFill>
                  <a:schemeClr val="dk1"/>
                </a:solidFill>
                <a:latin typeface="Candara"/>
                <a:ea typeface="Candara"/>
                <a:cs typeface="Candara"/>
                <a:sym typeface="Candara"/>
              </a:rPr>
              <a:t>    ENGLISH LANGUAGE ARTS AND LITERACY PROGRAM DELIVERY STANDARDS</a:t>
            </a:r>
            <a:endParaRPr sz="4300">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74"/>
          <p:cNvSpPr txBox="1"/>
          <p:nvPr>
            <p:ph idx="12" type="sldNum"/>
          </p:nvPr>
        </p:nvSpPr>
        <p:spPr>
          <a:xfrm>
            <a:off x="6553200" y="6356350"/>
            <a:ext cx="21336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55" name="Google Shape;555;p74"/>
          <p:cNvSpPr txBox="1"/>
          <p:nvPr>
            <p:ph type="title"/>
          </p:nvPr>
        </p:nvSpPr>
        <p:spPr>
          <a:xfrm>
            <a:off x="1283151" y="274638"/>
            <a:ext cx="77193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Agenda</a:t>
            </a:r>
            <a:endParaRPr/>
          </a:p>
        </p:txBody>
      </p:sp>
      <p:sp>
        <p:nvSpPr>
          <p:cNvPr id="556" name="Google Shape;556;p74"/>
          <p:cNvSpPr txBox="1"/>
          <p:nvPr/>
        </p:nvSpPr>
        <p:spPr>
          <a:xfrm>
            <a:off x="170700" y="1626625"/>
            <a:ext cx="8973300" cy="50178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1200"/>
              </a:spcBef>
              <a:spcAft>
                <a:spcPts val="0"/>
              </a:spcAft>
              <a:buClr>
                <a:schemeClr val="dk1"/>
              </a:buClr>
              <a:buSzPts val="2400"/>
              <a:buChar char="●"/>
            </a:pPr>
            <a:r>
              <a:rPr lang="en-US" sz="2400">
                <a:solidFill>
                  <a:schemeClr val="dk1"/>
                </a:solidFill>
              </a:rPr>
              <a:t>Welcome and Introductions </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US" sz="2400">
                <a:solidFill>
                  <a:schemeClr val="dk1"/>
                </a:solidFill>
              </a:rPr>
              <a:t>Overview of Process Part 1 </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US" sz="2400">
                <a:solidFill>
                  <a:schemeClr val="dk1"/>
                </a:solidFill>
              </a:rPr>
              <a:t>Team Building Small Group Breakout </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US" sz="2400">
                <a:solidFill>
                  <a:schemeClr val="dk1"/>
                </a:solidFill>
              </a:rPr>
              <a:t>Overview of Process Part 2 </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US" sz="2400">
                <a:solidFill>
                  <a:schemeClr val="dk1"/>
                </a:solidFill>
              </a:rPr>
              <a:t>Bio Break </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US" sz="2400">
                <a:solidFill>
                  <a:schemeClr val="dk1"/>
                </a:solidFill>
              </a:rPr>
              <a:t>Small Group KWL or NWT </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US" sz="2400">
                <a:solidFill>
                  <a:schemeClr val="dk1"/>
                </a:solidFill>
              </a:rPr>
              <a:t>Group Share Out and Discussion  (R17 Comp Center)</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US" sz="2400">
                <a:solidFill>
                  <a:schemeClr val="dk1"/>
                </a:solidFill>
              </a:rPr>
              <a:t>Individual Reflection </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US" sz="2400">
                <a:solidFill>
                  <a:schemeClr val="dk1"/>
                </a:solidFill>
              </a:rPr>
              <a:t>Bio Break </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US" sz="2400">
                <a:solidFill>
                  <a:schemeClr val="dk1"/>
                </a:solidFill>
              </a:rPr>
              <a:t>Research Introduction (REL-NW)</a:t>
            </a:r>
            <a:endParaRPr b="1" sz="2700">
              <a:latin typeface="Candara"/>
              <a:ea typeface="Candara"/>
              <a:cs typeface="Candara"/>
              <a:sym typeface="Candara"/>
            </a:endParaRPr>
          </a:p>
          <a:p>
            <a:pPr indent="0" lvl="0" marL="0" rtl="0" algn="l">
              <a:spcBef>
                <a:spcPts val="120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110"/>
          <p:cNvSpPr txBox="1"/>
          <p:nvPr>
            <p:ph idx="1" type="body"/>
          </p:nvPr>
        </p:nvSpPr>
        <p:spPr>
          <a:xfrm>
            <a:off x="-75200" y="1265075"/>
            <a:ext cx="9339600" cy="5144400"/>
          </a:xfrm>
          <a:prstGeom prst="rect">
            <a:avLst/>
          </a:prstGeom>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2200">
                <a:latin typeface="Arial"/>
                <a:ea typeface="Arial"/>
                <a:cs typeface="Arial"/>
                <a:sym typeface="Arial"/>
              </a:rPr>
              <a:t>(b)  include the following practices:</a:t>
            </a:r>
            <a:endParaRPr sz="22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US" sz="2200">
                <a:latin typeface="Arial"/>
                <a:ea typeface="Arial"/>
                <a:cs typeface="Arial"/>
                <a:sym typeface="Arial"/>
              </a:rPr>
              <a:t>(i)  integrate reading, literature, writing, speaking, listening, and media literacy with a balanced approach supported by current research and/or based on best practices in the field of English language arts and literacy;</a:t>
            </a:r>
            <a:endParaRPr sz="22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US" sz="2200">
                <a:latin typeface="Arial"/>
                <a:ea typeface="Arial"/>
                <a:cs typeface="Arial"/>
                <a:sym typeface="Arial"/>
              </a:rPr>
              <a:t>(ii)  emphasize multiple strategies and artistic forms to teach the conventions, demands, and responsibilities of language;</a:t>
            </a:r>
            <a:endParaRPr sz="22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US" sz="2200">
                <a:latin typeface="Arial"/>
                <a:ea typeface="Arial"/>
                <a:cs typeface="Arial"/>
                <a:sym typeface="Arial"/>
              </a:rPr>
              <a:t>(iii) emphasize writing as a process;</a:t>
            </a:r>
            <a:endParaRPr sz="22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US" sz="2200">
                <a:latin typeface="Arial"/>
                <a:ea typeface="Arial"/>
                <a:cs typeface="Arial"/>
                <a:sym typeface="Arial"/>
              </a:rPr>
              <a:t>(iv) provide opportunities for informal and formal speaking and listening;</a:t>
            </a:r>
            <a:endParaRPr sz="22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US" sz="2200">
                <a:latin typeface="Arial"/>
                <a:ea typeface="Arial"/>
                <a:cs typeface="Arial"/>
                <a:sym typeface="Arial"/>
              </a:rPr>
              <a:t>(v) offer experiences in viewing, creating, and critically evaluating different types of media; and</a:t>
            </a:r>
            <a:endParaRPr sz="22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US" sz="2200">
                <a:latin typeface="Arial"/>
                <a:ea typeface="Arial"/>
                <a:cs typeface="Arial"/>
                <a:sym typeface="Arial"/>
              </a:rPr>
              <a:t>(vi) encourage co-curricular offerings in drama, speech, debate, journalism, literary publications, and other related activities.</a:t>
            </a:r>
            <a:endParaRPr sz="2200">
              <a:latin typeface="Arial"/>
              <a:ea typeface="Arial"/>
              <a:cs typeface="Arial"/>
              <a:sym typeface="Arial"/>
            </a:endParaRPr>
          </a:p>
          <a:p>
            <a:pPr indent="0" lvl="0" marL="0" rtl="0" algn="l">
              <a:spcBef>
                <a:spcPts val="480"/>
              </a:spcBef>
              <a:spcAft>
                <a:spcPts val="0"/>
              </a:spcAft>
              <a:buNone/>
            </a:pPr>
            <a:r>
              <a:t/>
            </a:r>
            <a:endParaRPr sz="1900">
              <a:solidFill>
                <a:srgbClr val="000000"/>
              </a:solidFill>
              <a:latin typeface="Arial"/>
              <a:ea typeface="Arial"/>
              <a:cs typeface="Arial"/>
              <a:sym typeface="Arial"/>
            </a:endParaRPr>
          </a:p>
        </p:txBody>
      </p:sp>
      <p:sp>
        <p:nvSpPr>
          <p:cNvPr id="888" name="Google Shape;888;p110"/>
          <p:cNvSpPr txBox="1"/>
          <p:nvPr>
            <p:ph type="title"/>
          </p:nvPr>
        </p:nvSpPr>
        <p:spPr>
          <a:xfrm>
            <a:off x="102699" y="8"/>
            <a:ext cx="8818200" cy="1143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Montana ELA Program Delivery Standards, Cont’d</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 name="Shape 894"/>
        <p:cNvGrpSpPr/>
        <p:nvPr/>
      </p:nvGrpSpPr>
      <p:grpSpPr>
        <a:xfrm>
          <a:off x="0" y="0"/>
          <a:ext cx="0" cy="0"/>
          <a:chOff x="0" y="0"/>
          <a:chExt cx="0" cy="0"/>
        </a:xfrm>
      </p:grpSpPr>
      <p:grpSp>
        <p:nvGrpSpPr>
          <p:cNvPr id="895" name="Google Shape;895;p111"/>
          <p:cNvGrpSpPr/>
          <p:nvPr/>
        </p:nvGrpSpPr>
        <p:grpSpPr>
          <a:xfrm>
            <a:off x="4" y="-3"/>
            <a:ext cx="9707714" cy="6763176"/>
            <a:chOff x="146304" y="164592"/>
            <a:chExt cx="9187691" cy="6480000"/>
          </a:xfrm>
        </p:grpSpPr>
        <p:sp>
          <p:nvSpPr>
            <p:cNvPr id="896" name="Google Shape;896;p111"/>
            <p:cNvSpPr/>
            <p:nvPr/>
          </p:nvSpPr>
          <p:spPr>
            <a:xfrm>
              <a:off x="146304" y="164592"/>
              <a:ext cx="8796600" cy="6480000"/>
            </a:xfrm>
            <a:prstGeom prst="rect">
              <a:avLst/>
            </a:prstGeom>
            <a:solidFill>
              <a:srgbClr val="C00000"/>
            </a:solidFill>
            <a:ln cap="flat" cmpd="sng" w="9525">
              <a:solidFill>
                <a:srgbClr val="D7D7D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C12730"/>
                </a:solidFill>
                <a:latin typeface="Arial"/>
                <a:ea typeface="Arial"/>
                <a:cs typeface="Arial"/>
                <a:sym typeface="Arial"/>
              </a:endParaRPr>
            </a:p>
          </p:txBody>
        </p:sp>
        <p:pic>
          <p:nvPicPr>
            <p:cNvPr id="897" name="Google Shape;897;p111"/>
            <p:cNvPicPr preferRelativeResize="0"/>
            <p:nvPr/>
          </p:nvPicPr>
          <p:blipFill rotWithShape="1">
            <a:blip r:embed="rId3">
              <a:alphaModFix/>
            </a:blip>
            <a:srcRect b="0" l="0" r="0" t="0"/>
            <a:stretch/>
          </p:blipFill>
          <p:spPr>
            <a:xfrm>
              <a:off x="929005" y="714706"/>
              <a:ext cx="7231501" cy="5417344"/>
            </a:xfrm>
            <a:prstGeom prst="rect">
              <a:avLst/>
            </a:prstGeom>
            <a:noFill/>
            <a:ln>
              <a:noFill/>
            </a:ln>
          </p:spPr>
        </p:pic>
        <p:sp>
          <p:nvSpPr>
            <p:cNvPr id="898" name="Google Shape;898;p111"/>
            <p:cNvSpPr txBox="1"/>
            <p:nvPr/>
          </p:nvSpPr>
          <p:spPr>
            <a:xfrm>
              <a:off x="2933195" y="4379450"/>
              <a:ext cx="6400800" cy="1752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88888"/>
                </a:buClr>
                <a:buSzPts val="3200"/>
                <a:buFont typeface="Arial"/>
                <a:buNone/>
              </a:pPr>
              <a:r>
                <a:t/>
              </a:r>
              <a:endParaRPr sz="3200">
                <a:solidFill>
                  <a:srgbClr val="C12730"/>
                </a:solidFill>
                <a:latin typeface="Candara"/>
                <a:ea typeface="Candara"/>
                <a:cs typeface="Candara"/>
                <a:sym typeface="Candara"/>
              </a:endParaRPr>
            </a:p>
            <a:p>
              <a:pPr indent="0" lvl="0" marL="0" marR="0" rtl="0" algn="ctr">
                <a:spcBef>
                  <a:spcPts val="960"/>
                </a:spcBef>
                <a:spcAft>
                  <a:spcPts val="0"/>
                </a:spcAft>
                <a:buClr>
                  <a:srgbClr val="C12730"/>
                </a:buClr>
                <a:buSzPts val="4800"/>
                <a:buFont typeface="Arial"/>
                <a:buNone/>
              </a:pPr>
              <a:r>
                <a:t/>
              </a:r>
              <a:endParaRPr sz="700"/>
            </a:p>
          </p:txBody>
        </p:sp>
      </p:grpSp>
      <p:pic>
        <p:nvPicPr>
          <p:cNvPr id="899" name="Google Shape;899;p111"/>
          <p:cNvPicPr preferRelativeResize="0"/>
          <p:nvPr/>
        </p:nvPicPr>
        <p:blipFill rotWithShape="1">
          <a:blip r:embed="rId4">
            <a:alphaModFix/>
          </a:blip>
          <a:srcRect b="0" l="0" r="0" t="0"/>
          <a:stretch/>
        </p:blipFill>
        <p:spPr>
          <a:xfrm>
            <a:off x="1099094" y="5052728"/>
            <a:ext cx="1069299" cy="1066182"/>
          </a:xfrm>
          <a:prstGeom prst="rect">
            <a:avLst/>
          </a:prstGeom>
          <a:noFill/>
          <a:ln>
            <a:noFill/>
          </a:ln>
        </p:spPr>
      </p:pic>
      <p:sp>
        <p:nvSpPr>
          <p:cNvPr id="900" name="Google Shape;900;p111"/>
          <p:cNvSpPr txBox="1"/>
          <p:nvPr/>
        </p:nvSpPr>
        <p:spPr>
          <a:xfrm>
            <a:off x="7010400" y="6492875"/>
            <a:ext cx="2133600" cy="3651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sz="1800">
              <a:solidFill>
                <a:schemeClr val="dk1"/>
              </a:solidFill>
              <a:latin typeface="Calibri"/>
              <a:ea typeface="Calibri"/>
              <a:cs typeface="Calibri"/>
              <a:sym typeface="Calibri"/>
            </a:endParaRPr>
          </a:p>
        </p:txBody>
      </p:sp>
      <p:sp>
        <p:nvSpPr>
          <p:cNvPr id="901" name="Google Shape;901;p111"/>
          <p:cNvSpPr txBox="1"/>
          <p:nvPr/>
        </p:nvSpPr>
        <p:spPr>
          <a:xfrm>
            <a:off x="1254000" y="589200"/>
            <a:ext cx="6636000" cy="815700"/>
          </a:xfrm>
          <a:prstGeom prst="rect">
            <a:avLst/>
          </a:prstGeom>
          <a:noFill/>
          <a:ln>
            <a:noFill/>
          </a:ln>
        </p:spPr>
        <p:txBody>
          <a:bodyPr anchorCtr="0" anchor="t" bIns="91425" lIns="91425" spcFirstLastPara="1" rIns="91425" wrap="square" tIns="91425">
            <a:spAutoFit/>
          </a:bodyPr>
          <a:lstStyle/>
          <a:p>
            <a:pPr indent="0" lvl="0" marL="0" rtl="0" algn="ctr">
              <a:spcBef>
                <a:spcPts val="960"/>
              </a:spcBef>
              <a:spcAft>
                <a:spcPts val="0"/>
              </a:spcAft>
              <a:buNone/>
            </a:pPr>
            <a:r>
              <a:rPr b="1" lang="en-US" sz="4100">
                <a:solidFill>
                  <a:srgbClr val="C12730"/>
                </a:solidFill>
                <a:latin typeface="Candara"/>
                <a:ea typeface="Candara"/>
                <a:cs typeface="Candara"/>
                <a:sym typeface="Candara"/>
              </a:rPr>
              <a:t>10 Minute Break!</a:t>
            </a:r>
            <a:endParaRPr sz="700">
              <a:solidFill>
                <a:schemeClr val="dk1"/>
              </a:solidFill>
            </a:endParaRPr>
          </a:p>
        </p:txBody>
      </p:sp>
      <p:sp>
        <p:nvSpPr>
          <p:cNvPr id="902" name="Google Shape;902;p111"/>
          <p:cNvSpPr txBox="1"/>
          <p:nvPr/>
        </p:nvSpPr>
        <p:spPr>
          <a:xfrm>
            <a:off x="2872550" y="2631900"/>
            <a:ext cx="4301400" cy="93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lt1"/>
                </a:solidFill>
                <a:latin typeface="Calibri"/>
                <a:ea typeface="Calibri"/>
                <a:cs typeface="Calibri"/>
                <a:sym typeface="Calibri"/>
              </a:rPr>
              <a:t>Please Return at: 10:25</a:t>
            </a:r>
            <a:endParaRPr sz="3200">
              <a:solidFill>
                <a:schemeClr val="lt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grpSp>
        <p:nvGrpSpPr>
          <p:cNvPr id="909" name="Google Shape;909;p112"/>
          <p:cNvGrpSpPr/>
          <p:nvPr/>
        </p:nvGrpSpPr>
        <p:grpSpPr>
          <a:xfrm>
            <a:off x="4" y="-3"/>
            <a:ext cx="9707714" cy="6763176"/>
            <a:chOff x="146304" y="164592"/>
            <a:chExt cx="9187691" cy="6480000"/>
          </a:xfrm>
        </p:grpSpPr>
        <p:sp>
          <p:nvSpPr>
            <p:cNvPr id="910" name="Google Shape;910;p112"/>
            <p:cNvSpPr/>
            <p:nvPr/>
          </p:nvSpPr>
          <p:spPr>
            <a:xfrm>
              <a:off x="146304" y="164592"/>
              <a:ext cx="8796600" cy="6480000"/>
            </a:xfrm>
            <a:prstGeom prst="rect">
              <a:avLst/>
            </a:prstGeom>
            <a:solidFill>
              <a:srgbClr val="C00000"/>
            </a:solidFill>
            <a:ln cap="flat" cmpd="sng" w="9525">
              <a:solidFill>
                <a:srgbClr val="D7D7D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C12730"/>
                </a:solidFill>
                <a:latin typeface="Arial"/>
                <a:ea typeface="Arial"/>
                <a:cs typeface="Arial"/>
                <a:sym typeface="Arial"/>
              </a:endParaRPr>
            </a:p>
          </p:txBody>
        </p:sp>
        <p:pic>
          <p:nvPicPr>
            <p:cNvPr id="911" name="Google Shape;911;p112"/>
            <p:cNvPicPr preferRelativeResize="0"/>
            <p:nvPr/>
          </p:nvPicPr>
          <p:blipFill rotWithShape="1">
            <a:blip r:embed="rId3">
              <a:alphaModFix/>
            </a:blip>
            <a:srcRect b="0" l="0" r="0" t="0"/>
            <a:stretch/>
          </p:blipFill>
          <p:spPr>
            <a:xfrm>
              <a:off x="929005" y="714706"/>
              <a:ext cx="7231501" cy="5417344"/>
            </a:xfrm>
            <a:prstGeom prst="rect">
              <a:avLst/>
            </a:prstGeom>
            <a:noFill/>
            <a:ln>
              <a:noFill/>
            </a:ln>
          </p:spPr>
        </p:pic>
        <p:sp>
          <p:nvSpPr>
            <p:cNvPr id="912" name="Google Shape;912;p112"/>
            <p:cNvSpPr txBox="1"/>
            <p:nvPr/>
          </p:nvSpPr>
          <p:spPr>
            <a:xfrm>
              <a:off x="2933195" y="4379450"/>
              <a:ext cx="6400800" cy="1752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88888"/>
                </a:buClr>
                <a:buSzPts val="3200"/>
                <a:buFont typeface="Arial"/>
                <a:buNone/>
              </a:pPr>
              <a:r>
                <a:t/>
              </a:r>
              <a:endParaRPr sz="3200">
                <a:solidFill>
                  <a:srgbClr val="C12730"/>
                </a:solidFill>
                <a:latin typeface="Candara"/>
                <a:ea typeface="Candara"/>
                <a:cs typeface="Candara"/>
                <a:sym typeface="Candara"/>
              </a:endParaRPr>
            </a:p>
            <a:p>
              <a:pPr indent="0" lvl="0" marL="0" marR="0" rtl="0" algn="ctr">
                <a:spcBef>
                  <a:spcPts val="960"/>
                </a:spcBef>
                <a:spcAft>
                  <a:spcPts val="0"/>
                </a:spcAft>
                <a:buClr>
                  <a:srgbClr val="C12730"/>
                </a:buClr>
                <a:buSzPts val="4800"/>
                <a:buFont typeface="Arial"/>
                <a:buNone/>
              </a:pPr>
              <a:r>
                <a:t/>
              </a:r>
              <a:endParaRPr sz="700"/>
            </a:p>
          </p:txBody>
        </p:sp>
      </p:grpSp>
      <p:pic>
        <p:nvPicPr>
          <p:cNvPr id="913" name="Google Shape;913;p112"/>
          <p:cNvPicPr preferRelativeResize="0"/>
          <p:nvPr/>
        </p:nvPicPr>
        <p:blipFill rotWithShape="1">
          <a:blip r:embed="rId4">
            <a:alphaModFix/>
          </a:blip>
          <a:srcRect b="0" l="0" r="0" t="0"/>
          <a:stretch/>
        </p:blipFill>
        <p:spPr>
          <a:xfrm>
            <a:off x="1099094" y="5052728"/>
            <a:ext cx="1069299" cy="1066182"/>
          </a:xfrm>
          <a:prstGeom prst="rect">
            <a:avLst/>
          </a:prstGeom>
          <a:noFill/>
          <a:ln>
            <a:noFill/>
          </a:ln>
        </p:spPr>
      </p:pic>
      <p:sp>
        <p:nvSpPr>
          <p:cNvPr id="914" name="Google Shape;914;p112"/>
          <p:cNvSpPr txBox="1"/>
          <p:nvPr/>
        </p:nvSpPr>
        <p:spPr>
          <a:xfrm>
            <a:off x="7010400" y="6492875"/>
            <a:ext cx="2133600" cy="3651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sz="1800">
              <a:solidFill>
                <a:schemeClr val="dk1"/>
              </a:solidFill>
              <a:latin typeface="Calibri"/>
              <a:ea typeface="Calibri"/>
              <a:cs typeface="Calibri"/>
              <a:sym typeface="Calibri"/>
            </a:endParaRPr>
          </a:p>
        </p:txBody>
      </p:sp>
      <p:sp>
        <p:nvSpPr>
          <p:cNvPr id="915" name="Google Shape;915;p112"/>
          <p:cNvSpPr txBox="1"/>
          <p:nvPr/>
        </p:nvSpPr>
        <p:spPr>
          <a:xfrm>
            <a:off x="1254000" y="589200"/>
            <a:ext cx="6636000" cy="815700"/>
          </a:xfrm>
          <a:prstGeom prst="rect">
            <a:avLst/>
          </a:prstGeom>
          <a:noFill/>
          <a:ln>
            <a:noFill/>
          </a:ln>
        </p:spPr>
        <p:txBody>
          <a:bodyPr anchorCtr="0" anchor="t" bIns="91425" lIns="91425" spcFirstLastPara="1" rIns="91425" wrap="square" tIns="91425">
            <a:spAutoFit/>
          </a:bodyPr>
          <a:lstStyle/>
          <a:p>
            <a:pPr indent="0" lvl="0" marL="0" rtl="0" algn="ctr">
              <a:spcBef>
                <a:spcPts val="960"/>
              </a:spcBef>
              <a:spcAft>
                <a:spcPts val="0"/>
              </a:spcAft>
              <a:buNone/>
            </a:pPr>
            <a:r>
              <a:rPr b="1" lang="en-US" sz="4100">
                <a:solidFill>
                  <a:srgbClr val="C12730"/>
                </a:solidFill>
                <a:latin typeface="Candara"/>
                <a:ea typeface="Candara"/>
                <a:cs typeface="Candara"/>
                <a:sym typeface="Candara"/>
              </a:rPr>
              <a:t>Small Group Breakout</a:t>
            </a:r>
            <a:endParaRPr sz="700">
              <a:solidFill>
                <a:schemeClr val="dk1"/>
              </a:solidFill>
            </a:endParaRPr>
          </a:p>
        </p:txBody>
      </p:sp>
      <p:sp>
        <p:nvSpPr>
          <p:cNvPr id="916" name="Google Shape;916;p112"/>
          <p:cNvSpPr txBox="1"/>
          <p:nvPr/>
        </p:nvSpPr>
        <p:spPr>
          <a:xfrm>
            <a:off x="2331125" y="2631900"/>
            <a:ext cx="5955600" cy="93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800">
                <a:solidFill>
                  <a:schemeClr val="lt1"/>
                </a:solidFill>
                <a:latin typeface="Candara"/>
                <a:ea typeface="Candara"/>
                <a:cs typeface="Candara"/>
                <a:sym typeface="Candara"/>
              </a:rPr>
              <a:t>KWL or NWT Jamboard</a:t>
            </a:r>
            <a:endParaRPr sz="3800">
              <a:solidFill>
                <a:schemeClr val="lt1"/>
              </a:solidFill>
              <a:latin typeface="Candara"/>
              <a:ea typeface="Candara"/>
              <a:cs typeface="Candara"/>
              <a:sym typeface="Candara"/>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grpSp>
        <p:nvGrpSpPr>
          <p:cNvPr id="923" name="Google Shape;923;p113"/>
          <p:cNvGrpSpPr/>
          <p:nvPr/>
        </p:nvGrpSpPr>
        <p:grpSpPr>
          <a:xfrm>
            <a:off x="4" y="-3"/>
            <a:ext cx="9707714" cy="6763176"/>
            <a:chOff x="146304" y="164592"/>
            <a:chExt cx="9187691" cy="6480000"/>
          </a:xfrm>
        </p:grpSpPr>
        <p:sp>
          <p:nvSpPr>
            <p:cNvPr id="924" name="Google Shape;924;p113"/>
            <p:cNvSpPr/>
            <p:nvPr/>
          </p:nvSpPr>
          <p:spPr>
            <a:xfrm>
              <a:off x="146304" y="164592"/>
              <a:ext cx="8796600" cy="6480000"/>
            </a:xfrm>
            <a:prstGeom prst="rect">
              <a:avLst/>
            </a:prstGeom>
            <a:solidFill>
              <a:srgbClr val="C00000"/>
            </a:solidFill>
            <a:ln cap="flat" cmpd="sng" w="9525">
              <a:solidFill>
                <a:srgbClr val="D7D7D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C12730"/>
                </a:solidFill>
                <a:latin typeface="Arial"/>
                <a:ea typeface="Arial"/>
                <a:cs typeface="Arial"/>
                <a:sym typeface="Arial"/>
              </a:endParaRPr>
            </a:p>
          </p:txBody>
        </p:sp>
        <p:pic>
          <p:nvPicPr>
            <p:cNvPr id="925" name="Google Shape;925;p113"/>
            <p:cNvPicPr preferRelativeResize="0"/>
            <p:nvPr/>
          </p:nvPicPr>
          <p:blipFill rotWithShape="1">
            <a:blip r:embed="rId3">
              <a:alphaModFix/>
            </a:blip>
            <a:srcRect b="0" l="0" r="0" t="0"/>
            <a:stretch/>
          </p:blipFill>
          <p:spPr>
            <a:xfrm>
              <a:off x="929005" y="714706"/>
              <a:ext cx="7231501" cy="5417344"/>
            </a:xfrm>
            <a:prstGeom prst="rect">
              <a:avLst/>
            </a:prstGeom>
            <a:noFill/>
            <a:ln>
              <a:noFill/>
            </a:ln>
          </p:spPr>
        </p:pic>
        <p:sp>
          <p:nvSpPr>
            <p:cNvPr id="926" name="Google Shape;926;p113"/>
            <p:cNvSpPr txBox="1"/>
            <p:nvPr/>
          </p:nvSpPr>
          <p:spPr>
            <a:xfrm>
              <a:off x="2933195" y="4379450"/>
              <a:ext cx="6400800" cy="1752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88888"/>
                </a:buClr>
                <a:buSzPts val="3200"/>
                <a:buFont typeface="Arial"/>
                <a:buNone/>
              </a:pPr>
              <a:r>
                <a:t/>
              </a:r>
              <a:endParaRPr sz="3200">
                <a:solidFill>
                  <a:srgbClr val="C12730"/>
                </a:solidFill>
                <a:latin typeface="Candara"/>
                <a:ea typeface="Candara"/>
                <a:cs typeface="Candara"/>
                <a:sym typeface="Candara"/>
              </a:endParaRPr>
            </a:p>
            <a:p>
              <a:pPr indent="0" lvl="0" marL="0" marR="0" rtl="0" algn="ctr">
                <a:spcBef>
                  <a:spcPts val="960"/>
                </a:spcBef>
                <a:spcAft>
                  <a:spcPts val="0"/>
                </a:spcAft>
                <a:buClr>
                  <a:srgbClr val="C12730"/>
                </a:buClr>
                <a:buSzPts val="4800"/>
                <a:buFont typeface="Arial"/>
                <a:buNone/>
              </a:pPr>
              <a:r>
                <a:t/>
              </a:r>
              <a:endParaRPr sz="700"/>
            </a:p>
          </p:txBody>
        </p:sp>
      </p:grpSp>
      <p:pic>
        <p:nvPicPr>
          <p:cNvPr id="927" name="Google Shape;927;p113"/>
          <p:cNvPicPr preferRelativeResize="0"/>
          <p:nvPr/>
        </p:nvPicPr>
        <p:blipFill rotWithShape="1">
          <a:blip r:embed="rId4">
            <a:alphaModFix/>
          </a:blip>
          <a:srcRect b="0" l="0" r="0" t="0"/>
          <a:stretch/>
        </p:blipFill>
        <p:spPr>
          <a:xfrm>
            <a:off x="1099094" y="5052728"/>
            <a:ext cx="1069299" cy="1066182"/>
          </a:xfrm>
          <a:prstGeom prst="rect">
            <a:avLst/>
          </a:prstGeom>
          <a:noFill/>
          <a:ln>
            <a:noFill/>
          </a:ln>
        </p:spPr>
      </p:pic>
      <p:sp>
        <p:nvSpPr>
          <p:cNvPr id="928" name="Google Shape;928;p113"/>
          <p:cNvSpPr txBox="1"/>
          <p:nvPr/>
        </p:nvSpPr>
        <p:spPr>
          <a:xfrm>
            <a:off x="7010400" y="6492875"/>
            <a:ext cx="2133600" cy="3651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sz="1800">
              <a:solidFill>
                <a:schemeClr val="dk1"/>
              </a:solidFill>
              <a:latin typeface="Calibri"/>
              <a:ea typeface="Calibri"/>
              <a:cs typeface="Calibri"/>
              <a:sym typeface="Calibri"/>
            </a:endParaRPr>
          </a:p>
        </p:txBody>
      </p:sp>
      <p:sp>
        <p:nvSpPr>
          <p:cNvPr id="929" name="Google Shape;929;p113"/>
          <p:cNvSpPr txBox="1"/>
          <p:nvPr/>
        </p:nvSpPr>
        <p:spPr>
          <a:xfrm>
            <a:off x="1254000" y="494100"/>
            <a:ext cx="6636000" cy="738900"/>
          </a:xfrm>
          <a:prstGeom prst="rect">
            <a:avLst/>
          </a:prstGeom>
          <a:noFill/>
          <a:ln>
            <a:noFill/>
          </a:ln>
        </p:spPr>
        <p:txBody>
          <a:bodyPr anchorCtr="0" anchor="t" bIns="91425" lIns="91425" spcFirstLastPara="1" rIns="91425" wrap="square" tIns="91425">
            <a:spAutoFit/>
          </a:bodyPr>
          <a:lstStyle/>
          <a:p>
            <a:pPr indent="0" lvl="0" marL="0" rtl="0" algn="ctr">
              <a:spcBef>
                <a:spcPts val="960"/>
              </a:spcBef>
              <a:spcAft>
                <a:spcPts val="0"/>
              </a:spcAft>
              <a:buNone/>
            </a:pPr>
            <a:r>
              <a:rPr b="1" lang="en-US" sz="3600">
                <a:solidFill>
                  <a:srgbClr val="C12730"/>
                </a:solidFill>
                <a:latin typeface="Candara"/>
                <a:ea typeface="Candara"/>
                <a:cs typeface="Candara"/>
                <a:sym typeface="Candara"/>
              </a:rPr>
              <a:t>R-17 Comp Center Led Discussion</a:t>
            </a:r>
            <a:endParaRPr sz="200">
              <a:solidFill>
                <a:schemeClr val="dk1"/>
              </a:solidFill>
            </a:endParaRPr>
          </a:p>
        </p:txBody>
      </p:sp>
      <p:sp>
        <p:nvSpPr>
          <p:cNvPr id="930" name="Google Shape;930;p113"/>
          <p:cNvSpPr txBox="1"/>
          <p:nvPr/>
        </p:nvSpPr>
        <p:spPr>
          <a:xfrm>
            <a:off x="2400900" y="2544150"/>
            <a:ext cx="4968300" cy="93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800">
                <a:solidFill>
                  <a:schemeClr val="lt1"/>
                </a:solidFill>
                <a:latin typeface="Candara"/>
                <a:ea typeface="Candara"/>
                <a:cs typeface="Candara"/>
                <a:sym typeface="Candara"/>
              </a:rPr>
              <a:t>KWL /NWT Share-Out</a:t>
            </a:r>
            <a:endParaRPr sz="3800">
              <a:solidFill>
                <a:schemeClr val="lt1"/>
              </a:solidFill>
              <a:latin typeface="Candara"/>
              <a:ea typeface="Candara"/>
              <a:cs typeface="Candara"/>
              <a:sym typeface="Candara"/>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grpSp>
        <p:nvGrpSpPr>
          <p:cNvPr id="937" name="Google Shape;937;p114"/>
          <p:cNvGrpSpPr/>
          <p:nvPr/>
        </p:nvGrpSpPr>
        <p:grpSpPr>
          <a:xfrm>
            <a:off x="4" y="-3"/>
            <a:ext cx="9707714" cy="6763176"/>
            <a:chOff x="146304" y="164592"/>
            <a:chExt cx="9187691" cy="6480000"/>
          </a:xfrm>
        </p:grpSpPr>
        <p:sp>
          <p:nvSpPr>
            <p:cNvPr id="938" name="Google Shape;938;p114"/>
            <p:cNvSpPr/>
            <p:nvPr/>
          </p:nvSpPr>
          <p:spPr>
            <a:xfrm>
              <a:off x="146304" y="164592"/>
              <a:ext cx="8796600" cy="6480000"/>
            </a:xfrm>
            <a:prstGeom prst="rect">
              <a:avLst/>
            </a:prstGeom>
            <a:solidFill>
              <a:srgbClr val="C00000"/>
            </a:solidFill>
            <a:ln cap="flat" cmpd="sng" w="9525">
              <a:solidFill>
                <a:srgbClr val="D7D7D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C12730"/>
                </a:solidFill>
                <a:latin typeface="Arial"/>
                <a:ea typeface="Arial"/>
                <a:cs typeface="Arial"/>
                <a:sym typeface="Arial"/>
              </a:endParaRPr>
            </a:p>
          </p:txBody>
        </p:sp>
        <p:pic>
          <p:nvPicPr>
            <p:cNvPr id="939" name="Google Shape;939;p114"/>
            <p:cNvPicPr preferRelativeResize="0"/>
            <p:nvPr/>
          </p:nvPicPr>
          <p:blipFill rotWithShape="1">
            <a:blip r:embed="rId3">
              <a:alphaModFix/>
            </a:blip>
            <a:srcRect b="0" l="0" r="0" t="0"/>
            <a:stretch/>
          </p:blipFill>
          <p:spPr>
            <a:xfrm>
              <a:off x="929005" y="714706"/>
              <a:ext cx="7231501" cy="5417344"/>
            </a:xfrm>
            <a:prstGeom prst="rect">
              <a:avLst/>
            </a:prstGeom>
            <a:noFill/>
            <a:ln>
              <a:noFill/>
            </a:ln>
          </p:spPr>
        </p:pic>
        <p:sp>
          <p:nvSpPr>
            <p:cNvPr id="940" name="Google Shape;940;p114"/>
            <p:cNvSpPr txBox="1"/>
            <p:nvPr/>
          </p:nvSpPr>
          <p:spPr>
            <a:xfrm>
              <a:off x="2933195" y="4379450"/>
              <a:ext cx="6400800" cy="1752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88888"/>
                </a:buClr>
                <a:buSzPts val="3200"/>
                <a:buFont typeface="Arial"/>
                <a:buNone/>
              </a:pPr>
              <a:r>
                <a:t/>
              </a:r>
              <a:endParaRPr sz="3200">
                <a:solidFill>
                  <a:srgbClr val="C12730"/>
                </a:solidFill>
                <a:latin typeface="Candara"/>
                <a:ea typeface="Candara"/>
                <a:cs typeface="Candara"/>
                <a:sym typeface="Candara"/>
              </a:endParaRPr>
            </a:p>
            <a:p>
              <a:pPr indent="0" lvl="0" marL="0" marR="0" rtl="0" algn="ctr">
                <a:spcBef>
                  <a:spcPts val="960"/>
                </a:spcBef>
                <a:spcAft>
                  <a:spcPts val="0"/>
                </a:spcAft>
                <a:buClr>
                  <a:srgbClr val="C12730"/>
                </a:buClr>
                <a:buSzPts val="4800"/>
                <a:buFont typeface="Arial"/>
                <a:buNone/>
              </a:pPr>
              <a:r>
                <a:t/>
              </a:r>
              <a:endParaRPr sz="700"/>
            </a:p>
          </p:txBody>
        </p:sp>
      </p:grpSp>
      <p:pic>
        <p:nvPicPr>
          <p:cNvPr id="941" name="Google Shape;941;p114"/>
          <p:cNvPicPr preferRelativeResize="0"/>
          <p:nvPr/>
        </p:nvPicPr>
        <p:blipFill rotWithShape="1">
          <a:blip r:embed="rId4">
            <a:alphaModFix/>
          </a:blip>
          <a:srcRect b="0" l="0" r="0" t="0"/>
          <a:stretch/>
        </p:blipFill>
        <p:spPr>
          <a:xfrm>
            <a:off x="1099094" y="5052728"/>
            <a:ext cx="1069299" cy="1066182"/>
          </a:xfrm>
          <a:prstGeom prst="rect">
            <a:avLst/>
          </a:prstGeom>
          <a:noFill/>
          <a:ln>
            <a:noFill/>
          </a:ln>
        </p:spPr>
      </p:pic>
      <p:sp>
        <p:nvSpPr>
          <p:cNvPr id="942" name="Google Shape;942;p114"/>
          <p:cNvSpPr txBox="1"/>
          <p:nvPr/>
        </p:nvSpPr>
        <p:spPr>
          <a:xfrm>
            <a:off x="7010400" y="6492875"/>
            <a:ext cx="2133600" cy="3651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sz="1800">
              <a:solidFill>
                <a:schemeClr val="dk1"/>
              </a:solidFill>
              <a:latin typeface="Calibri"/>
              <a:ea typeface="Calibri"/>
              <a:cs typeface="Calibri"/>
              <a:sym typeface="Calibri"/>
            </a:endParaRPr>
          </a:p>
        </p:txBody>
      </p:sp>
      <p:sp>
        <p:nvSpPr>
          <p:cNvPr id="943" name="Google Shape;943;p114"/>
          <p:cNvSpPr txBox="1"/>
          <p:nvPr/>
        </p:nvSpPr>
        <p:spPr>
          <a:xfrm>
            <a:off x="1325325" y="660500"/>
            <a:ext cx="6636000" cy="738900"/>
          </a:xfrm>
          <a:prstGeom prst="rect">
            <a:avLst/>
          </a:prstGeom>
          <a:noFill/>
          <a:ln>
            <a:noFill/>
          </a:ln>
        </p:spPr>
        <p:txBody>
          <a:bodyPr anchorCtr="0" anchor="t" bIns="91425" lIns="91425" spcFirstLastPara="1" rIns="91425" wrap="square" tIns="91425">
            <a:spAutoFit/>
          </a:bodyPr>
          <a:lstStyle/>
          <a:p>
            <a:pPr indent="0" lvl="0" marL="0" rtl="0" algn="ctr">
              <a:spcBef>
                <a:spcPts val="960"/>
              </a:spcBef>
              <a:spcAft>
                <a:spcPts val="0"/>
              </a:spcAft>
              <a:buNone/>
            </a:pPr>
            <a:r>
              <a:rPr b="1" lang="en-US" sz="3600">
                <a:solidFill>
                  <a:srgbClr val="C12730"/>
                </a:solidFill>
                <a:latin typeface="Candara"/>
                <a:ea typeface="Candara"/>
                <a:cs typeface="Candara"/>
                <a:sym typeface="Candara"/>
              </a:rPr>
              <a:t>Reflection Time</a:t>
            </a:r>
            <a:endParaRPr sz="200">
              <a:solidFill>
                <a:schemeClr val="dk1"/>
              </a:solidFill>
            </a:endParaRPr>
          </a:p>
        </p:txBody>
      </p:sp>
      <p:sp>
        <p:nvSpPr>
          <p:cNvPr id="944" name="Google Shape;944;p114"/>
          <p:cNvSpPr txBox="1"/>
          <p:nvPr/>
        </p:nvSpPr>
        <p:spPr>
          <a:xfrm>
            <a:off x="1799313" y="2104400"/>
            <a:ext cx="6537000" cy="16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800">
                <a:solidFill>
                  <a:schemeClr val="lt1"/>
                </a:solidFill>
                <a:latin typeface="Candara"/>
                <a:ea typeface="Candara"/>
                <a:cs typeface="Candara"/>
                <a:sym typeface="Candara"/>
              </a:rPr>
              <a:t>Jamboard: What is your why?</a:t>
            </a:r>
            <a:endParaRPr sz="3800">
              <a:solidFill>
                <a:schemeClr val="lt1"/>
              </a:solidFill>
              <a:latin typeface="Candara"/>
              <a:ea typeface="Candara"/>
              <a:cs typeface="Candara"/>
              <a:sym typeface="Candara"/>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 name="Shape 950"/>
        <p:cNvGrpSpPr/>
        <p:nvPr/>
      </p:nvGrpSpPr>
      <p:grpSpPr>
        <a:xfrm>
          <a:off x="0" y="0"/>
          <a:ext cx="0" cy="0"/>
          <a:chOff x="0" y="0"/>
          <a:chExt cx="0" cy="0"/>
        </a:xfrm>
      </p:grpSpPr>
      <p:grpSp>
        <p:nvGrpSpPr>
          <p:cNvPr id="951" name="Google Shape;951;p115"/>
          <p:cNvGrpSpPr/>
          <p:nvPr/>
        </p:nvGrpSpPr>
        <p:grpSpPr>
          <a:xfrm>
            <a:off x="4" y="-3"/>
            <a:ext cx="9707714" cy="6763176"/>
            <a:chOff x="146304" y="164592"/>
            <a:chExt cx="9187691" cy="6480000"/>
          </a:xfrm>
        </p:grpSpPr>
        <p:sp>
          <p:nvSpPr>
            <p:cNvPr id="952" name="Google Shape;952;p115"/>
            <p:cNvSpPr/>
            <p:nvPr/>
          </p:nvSpPr>
          <p:spPr>
            <a:xfrm>
              <a:off x="146304" y="164592"/>
              <a:ext cx="8796600" cy="6480000"/>
            </a:xfrm>
            <a:prstGeom prst="rect">
              <a:avLst/>
            </a:prstGeom>
            <a:solidFill>
              <a:srgbClr val="C00000"/>
            </a:solidFill>
            <a:ln cap="flat" cmpd="sng" w="9525">
              <a:solidFill>
                <a:srgbClr val="D7D7D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C12730"/>
                </a:solidFill>
                <a:latin typeface="Arial"/>
                <a:ea typeface="Arial"/>
                <a:cs typeface="Arial"/>
                <a:sym typeface="Arial"/>
              </a:endParaRPr>
            </a:p>
          </p:txBody>
        </p:sp>
        <p:pic>
          <p:nvPicPr>
            <p:cNvPr id="953" name="Google Shape;953;p115"/>
            <p:cNvPicPr preferRelativeResize="0"/>
            <p:nvPr/>
          </p:nvPicPr>
          <p:blipFill rotWithShape="1">
            <a:blip r:embed="rId3">
              <a:alphaModFix/>
            </a:blip>
            <a:srcRect b="0" l="0" r="0" t="0"/>
            <a:stretch/>
          </p:blipFill>
          <p:spPr>
            <a:xfrm>
              <a:off x="929005" y="714706"/>
              <a:ext cx="7231501" cy="5417344"/>
            </a:xfrm>
            <a:prstGeom prst="rect">
              <a:avLst/>
            </a:prstGeom>
            <a:noFill/>
            <a:ln>
              <a:noFill/>
            </a:ln>
          </p:spPr>
        </p:pic>
        <p:sp>
          <p:nvSpPr>
            <p:cNvPr id="954" name="Google Shape;954;p115"/>
            <p:cNvSpPr txBox="1"/>
            <p:nvPr/>
          </p:nvSpPr>
          <p:spPr>
            <a:xfrm>
              <a:off x="2933195" y="4379450"/>
              <a:ext cx="6400800" cy="1752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88888"/>
                </a:buClr>
                <a:buSzPts val="3200"/>
                <a:buFont typeface="Arial"/>
                <a:buNone/>
              </a:pPr>
              <a:r>
                <a:t/>
              </a:r>
              <a:endParaRPr sz="3200">
                <a:solidFill>
                  <a:srgbClr val="C12730"/>
                </a:solidFill>
                <a:latin typeface="Candara"/>
                <a:ea typeface="Candara"/>
                <a:cs typeface="Candara"/>
                <a:sym typeface="Candara"/>
              </a:endParaRPr>
            </a:p>
            <a:p>
              <a:pPr indent="0" lvl="0" marL="0" marR="0" rtl="0" algn="ctr">
                <a:spcBef>
                  <a:spcPts val="960"/>
                </a:spcBef>
                <a:spcAft>
                  <a:spcPts val="0"/>
                </a:spcAft>
                <a:buClr>
                  <a:srgbClr val="C12730"/>
                </a:buClr>
                <a:buSzPts val="4800"/>
                <a:buFont typeface="Arial"/>
                <a:buNone/>
              </a:pPr>
              <a:r>
                <a:t/>
              </a:r>
              <a:endParaRPr sz="700"/>
            </a:p>
          </p:txBody>
        </p:sp>
      </p:grpSp>
      <p:pic>
        <p:nvPicPr>
          <p:cNvPr id="955" name="Google Shape;955;p115"/>
          <p:cNvPicPr preferRelativeResize="0"/>
          <p:nvPr/>
        </p:nvPicPr>
        <p:blipFill rotWithShape="1">
          <a:blip r:embed="rId4">
            <a:alphaModFix/>
          </a:blip>
          <a:srcRect b="0" l="0" r="0" t="0"/>
          <a:stretch/>
        </p:blipFill>
        <p:spPr>
          <a:xfrm>
            <a:off x="1099094" y="5052728"/>
            <a:ext cx="1069299" cy="1066182"/>
          </a:xfrm>
          <a:prstGeom prst="rect">
            <a:avLst/>
          </a:prstGeom>
          <a:noFill/>
          <a:ln>
            <a:noFill/>
          </a:ln>
        </p:spPr>
      </p:pic>
      <p:sp>
        <p:nvSpPr>
          <p:cNvPr id="956" name="Google Shape;956;p115"/>
          <p:cNvSpPr txBox="1"/>
          <p:nvPr/>
        </p:nvSpPr>
        <p:spPr>
          <a:xfrm>
            <a:off x="7010400" y="6492875"/>
            <a:ext cx="2133600" cy="3651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sz="1800">
              <a:solidFill>
                <a:schemeClr val="dk1"/>
              </a:solidFill>
              <a:latin typeface="Calibri"/>
              <a:ea typeface="Calibri"/>
              <a:cs typeface="Calibri"/>
              <a:sym typeface="Calibri"/>
            </a:endParaRPr>
          </a:p>
        </p:txBody>
      </p:sp>
      <p:sp>
        <p:nvSpPr>
          <p:cNvPr id="957" name="Google Shape;957;p115"/>
          <p:cNvSpPr txBox="1"/>
          <p:nvPr/>
        </p:nvSpPr>
        <p:spPr>
          <a:xfrm>
            <a:off x="1254000" y="494100"/>
            <a:ext cx="6636000" cy="738900"/>
          </a:xfrm>
          <a:prstGeom prst="rect">
            <a:avLst/>
          </a:prstGeom>
          <a:noFill/>
          <a:ln>
            <a:noFill/>
          </a:ln>
        </p:spPr>
        <p:txBody>
          <a:bodyPr anchorCtr="0" anchor="t" bIns="91425" lIns="91425" spcFirstLastPara="1" rIns="91425" wrap="square" tIns="91425">
            <a:spAutoFit/>
          </a:bodyPr>
          <a:lstStyle/>
          <a:p>
            <a:pPr indent="0" lvl="0" marL="0" rtl="0" algn="ctr">
              <a:spcBef>
                <a:spcPts val="960"/>
              </a:spcBef>
              <a:spcAft>
                <a:spcPts val="0"/>
              </a:spcAft>
              <a:buNone/>
            </a:pPr>
            <a:r>
              <a:rPr b="1" lang="en-US" sz="3600">
                <a:solidFill>
                  <a:srgbClr val="C12730"/>
                </a:solidFill>
                <a:latin typeface="Candara"/>
                <a:ea typeface="Candara"/>
                <a:cs typeface="Candara"/>
                <a:sym typeface="Candara"/>
              </a:rPr>
              <a:t>Regional Educational Laboratory</a:t>
            </a:r>
            <a:endParaRPr sz="200">
              <a:solidFill>
                <a:schemeClr val="dk1"/>
              </a:solidFill>
            </a:endParaRPr>
          </a:p>
        </p:txBody>
      </p:sp>
      <p:sp>
        <p:nvSpPr>
          <p:cNvPr id="958" name="Google Shape;958;p115"/>
          <p:cNvSpPr txBox="1"/>
          <p:nvPr/>
        </p:nvSpPr>
        <p:spPr>
          <a:xfrm>
            <a:off x="2400900" y="2544150"/>
            <a:ext cx="4968300" cy="93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4700">
                <a:solidFill>
                  <a:schemeClr val="lt1"/>
                </a:solidFill>
                <a:latin typeface="Candara"/>
                <a:ea typeface="Candara"/>
                <a:cs typeface="Candara"/>
                <a:sym typeface="Candara"/>
              </a:rPr>
              <a:t>Research Review</a:t>
            </a:r>
            <a:endParaRPr sz="4700">
              <a:solidFill>
                <a:schemeClr val="lt1"/>
              </a:solidFill>
              <a:latin typeface="Candara"/>
              <a:ea typeface="Candara"/>
              <a:cs typeface="Candara"/>
              <a:sym typeface="Candara"/>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 name="Shape 963"/>
        <p:cNvGrpSpPr/>
        <p:nvPr/>
      </p:nvGrpSpPr>
      <p:grpSpPr>
        <a:xfrm>
          <a:off x="0" y="0"/>
          <a:ext cx="0" cy="0"/>
          <a:chOff x="0" y="0"/>
          <a:chExt cx="0" cy="0"/>
        </a:xfrm>
      </p:grpSpPr>
      <p:sp>
        <p:nvSpPr>
          <p:cNvPr id="964" name="Google Shape;964;p116"/>
          <p:cNvSpPr txBox="1"/>
          <p:nvPr>
            <p:ph idx="12" type="sldNum"/>
          </p:nvPr>
        </p:nvSpPr>
        <p:spPr>
          <a:xfrm>
            <a:off x="6553200" y="6356350"/>
            <a:ext cx="21336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965" name="Google Shape;965;p116"/>
          <p:cNvSpPr txBox="1"/>
          <p:nvPr>
            <p:ph type="title"/>
          </p:nvPr>
        </p:nvSpPr>
        <p:spPr>
          <a:xfrm>
            <a:off x="1283151" y="274638"/>
            <a:ext cx="77193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Questions</a:t>
            </a:r>
            <a:endParaRPr/>
          </a:p>
        </p:txBody>
      </p:sp>
      <p:pic>
        <p:nvPicPr>
          <p:cNvPr id="966" name="Google Shape;966;p116"/>
          <p:cNvPicPr preferRelativeResize="0"/>
          <p:nvPr/>
        </p:nvPicPr>
        <p:blipFill>
          <a:blip r:embed="rId3">
            <a:alphaModFix/>
          </a:blip>
          <a:stretch>
            <a:fillRect/>
          </a:stretch>
        </p:blipFill>
        <p:spPr>
          <a:xfrm>
            <a:off x="1817013" y="1977300"/>
            <a:ext cx="5857875" cy="37719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sp>
        <p:nvSpPr>
          <p:cNvPr id="972" name="Google Shape;972;p117"/>
          <p:cNvSpPr txBox="1"/>
          <p:nvPr>
            <p:ph idx="4294967295" type="ctrTitle"/>
          </p:nvPr>
        </p:nvSpPr>
        <p:spPr>
          <a:xfrm>
            <a:off x="0" y="454025"/>
            <a:ext cx="8574088"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5400" u="none" cap="none" strike="noStrike">
                <a:solidFill>
                  <a:schemeClr val="dk1"/>
                </a:solidFill>
                <a:latin typeface="Calibri"/>
                <a:ea typeface="Calibri"/>
                <a:cs typeface="Calibri"/>
                <a:sym typeface="Calibri"/>
              </a:rPr>
              <a:t>Thank you!</a:t>
            </a:r>
            <a:endParaRPr/>
          </a:p>
        </p:txBody>
      </p:sp>
      <p:sp>
        <p:nvSpPr>
          <p:cNvPr id="973" name="Google Shape;973;p117"/>
          <p:cNvSpPr txBox="1"/>
          <p:nvPr>
            <p:ph idx="4294967295" type="sldNum"/>
          </p:nvPr>
        </p:nvSpPr>
        <p:spPr>
          <a:xfrm>
            <a:off x="7010400" y="6356350"/>
            <a:ext cx="21336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74" name="Google Shape;974;p117"/>
          <p:cNvSpPr/>
          <p:nvPr/>
        </p:nvSpPr>
        <p:spPr>
          <a:xfrm>
            <a:off x="377191" y="3143271"/>
            <a:ext cx="8403518" cy="1627818"/>
          </a:xfrm>
          <a:prstGeom prst="rect">
            <a:avLst/>
          </a:prstGeom>
          <a:noFill/>
          <a:ln>
            <a:noFill/>
          </a:ln>
        </p:spPr>
        <p:txBody>
          <a:bodyPr anchorCtr="0" anchor="t" bIns="45700" lIns="91425" spcFirstLastPara="1" rIns="91425" wrap="square" tIns="45700">
            <a:noAutofit/>
          </a:bodyPr>
          <a:lstStyle/>
          <a:p>
            <a:pPr indent="0" lvl="0" marL="0" marR="0" rtl="0" algn="ctr">
              <a:lnSpc>
                <a:spcPct val="105000"/>
              </a:lnSpc>
              <a:spcBef>
                <a:spcPts val="0"/>
              </a:spcBef>
              <a:spcAft>
                <a:spcPts val="0"/>
              </a:spcAft>
              <a:buNone/>
            </a:pPr>
            <a:r>
              <a:t/>
            </a:r>
            <a:endParaRPr b="1" sz="2400">
              <a:solidFill>
                <a:schemeClr val="dk1"/>
              </a:solidFill>
              <a:latin typeface="Candara"/>
              <a:ea typeface="Candara"/>
              <a:cs typeface="Candara"/>
              <a:sym typeface="Candara"/>
            </a:endParaRPr>
          </a:p>
          <a:p>
            <a:pPr indent="0" lvl="0" marL="0" marR="0" rtl="0" algn="ctr">
              <a:lnSpc>
                <a:spcPct val="105000"/>
              </a:lnSpc>
              <a:spcBef>
                <a:spcPts val="0"/>
              </a:spcBef>
              <a:spcAft>
                <a:spcPts val="0"/>
              </a:spcAft>
              <a:buNone/>
            </a:pPr>
            <a:r>
              <a:t/>
            </a:r>
            <a:endParaRPr b="1" sz="2400">
              <a:solidFill>
                <a:schemeClr val="dk1"/>
              </a:solidFill>
              <a:latin typeface="Candara"/>
              <a:ea typeface="Candara"/>
              <a:cs typeface="Candara"/>
              <a:sym typeface="Candara"/>
            </a:endParaRPr>
          </a:p>
        </p:txBody>
      </p:sp>
      <p:sp>
        <p:nvSpPr>
          <p:cNvPr id="975" name="Google Shape;975;p117"/>
          <p:cNvSpPr/>
          <p:nvPr/>
        </p:nvSpPr>
        <p:spPr>
          <a:xfrm>
            <a:off x="275898" y="1970683"/>
            <a:ext cx="8504811" cy="772511"/>
          </a:xfrm>
          <a:prstGeom prst="rect">
            <a:avLst/>
          </a:prstGeom>
          <a:solidFill>
            <a:srgbClr val="C1273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976" name="Google Shape;976;p117"/>
          <p:cNvPicPr preferRelativeResize="0"/>
          <p:nvPr/>
        </p:nvPicPr>
        <p:blipFill rotWithShape="1">
          <a:blip r:embed="rId3">
            <a:alphaModFix/>
          </a:blip>
          <a:srcRect b="0" l="0" r="0" t="0"/>
          <a:stretch/>
        </p:blipFill>
        <p:spPr>
          <a:xfrm>
            <a:off x="3057826" y="5961487"/>
            <a:ext cx="3011214" cy="759988"/>
          </a:xfrm>
          <a:prstGeom prst="rect">
            <a:avLst/>
          </a:prstGeom>
          <a:noFill/>
          <a:ln>
            <a:noFill/>
          </a:ln>
        </p:spPr>
      </p:pic>
      <p:pic>
        <p:nvPicPr>
          <p:cNvPr id="977" name="Google Shape;977;p117"/>
          <p:cNvPicPr preferRelativeResize="0"/>
          <p:nvPr/>
        </p:nvPicPr>
        <p:blipFill rotWithShape="1">
          <a:blip r:embed="rId4">
            <a:alphaModFix/>
          </a:blip>
          <a:srcRect b="0" l="0" r="0" t="0"/>
          <a:stretch/>
        </p:blipFill>
        <p:spPr>
          <a:xfrm>
            <a:off x="1221695" y="3313893"/>
            <a:ext cx="1604552" cy="1635114"/>
          </a:xfrm>
          <a:prstGeom prst="rect">
            <a:avLst/>
          </a:prstGeom>
          <a:noFill/>
          <a:ln>
            <a:noFill/>
          </a:ln>
        </p:spPr>
      </p:pic>
      <p:pic>
        <p:nvPicPr>
          <p:cNvPr id="978" name="Google Shape;978;p117"/>
          <p:cNvPicPr preferRelativeResize="0"/>
          <p:nvPr/>
        </p:nvPicPr>
        <p:blipFill rotWithShape="1">
          <a:blip r:embed="rId5">
            <a:alphaModFix/>
          </a:blip>
          <a:srcRect b="0" l="0" r="0" t="0"/>
          <a:stretch/>
        </p:blipFill>
        <p:spPr>
          <a:xfrm>
            <a:off x="4510677" y="3336437"/>
            <a:ext cx="1581199" cy="1611317"/>
          </a:xfrm>
          <a:prstGeom prst="rect">
            <a:avLst/>
          </a:prstGeom>
          <a:noFill/>
          <a:ln>
            <a:noFill/>
          </a:ln>
        </p:spPr>
      </p:pic>
      <p:pic>
        <p:nvPicPr>
          <p:cNvPr id="979" name="Google Shape;979;p117"/>
          <p:cNvPicPr preferRelativeResize="0"/>
          <p:nvPr/>
        </p:nvPicPr>
        <p:blipFill rotWithShape="1">
          <a:blip r:embed="rId6">
            <a:alphaModFix/>
          </a:blip>
          <a:srcRect b="0" l="0" r="0" t="0"/>
          <a:stretch/>
        </p:blipFill>
        <p:spPr>
          <a:xfrm>
            <a:off x="6145570" y="3313893"/>
            <a:ext cx="1581200" cy="1611317"/>
          </a:xfrm>
          <a:prstGeom prst="rect">
            <a:avLst/>
          </a:prstGeom>
          <a:noFill/>
          <a:ln>
            <a:noFill/>
          </a:ln>
        </p:spPr>
      </p:pic>
      <p:pic>
        <p:nvPicPr>
          <p:cNvPr id="980" name="Google Shape;980;p117"/>
          <p:cNvPicPr preferRelativeResize="0"/>
          <p:nvPr/>
        </p:nvPicPr>
        <p:blipFill rotWithShape="1">
          <a:blip r:embed="rId7">
            <a:alphaModFix/>
          </a:blip>
          <a:srcRect b="0" l="0" r="0" t="0"/>
          <a:stretch/>
        </p:blipFill>
        <p:spPr>
          <a:xfrm>
            <a:off x="2856590" y="3297403"/>
            <a:ext cx="1654088" cy="1685594"/>
          </a:xfrm>
          <a:prstGeom prst="rect">
            <a:avLst/>
          </a:prstGeom>
          <a:noFill/>
          <a:ln>
            <a:noFill/>
          </a:ln>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75"/>
          <p:cNvSpPr txBox="1"/>
          <p:nvPr>
            <p:ph idx="12" type="sldNum"/>
          </p:nvPr>
        </p:nvSpPr>
        <p:spPr>
          <a:xfrm>
            <a:off x="6553200" y="6356350"/>
            <a:ext cx="21336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63" name="Google Shape;563;p75"/>
          <p:cNvSpPr txBox="1"/>
          <p:nvPr>
            <p:ph type="title"/>
          </p:nvPr>
        </p:nvSpPr>
        <p:spPr>
          <a:xfrm>
            <a:off x="1283151" y="274638"/>
            <a:ext cx="77193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Support Staff Introductions</a:t>
            </a:r>
            <a:endParaRPr/>
          </a:p>
        </p:txBody>
      </p:sp>
      <p:sp>
        <p:nvSpPr>
          <p:cNvPr id="564" name="Google Shape;564;p75"/>
          <p:cNvSpPr txBox="1"/>
          <p:nvPr/>
        </p:nvSpPr>
        <p:spPr>
          <a:xfrm>
            <a:off x="183525" y="1700000"/>
            <a:ext cx="8503200" cy="486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900" u="sng">
                <a:solidFill>
                  <a:srgbClr val="8F1D4D"/>
                </a:solidFill>
                <a:latin typeface="Calibri"/>
                <a:ea typeface="Calibri"/>
                <a:cs typeface="Calibri"/>
                <a:sym typeface="Calibri"/>
              </a:rPr>
              <a:t>Montana Office of Public Instruction</a:t>
            </a:r>
            <a:endParaRPr b="1" sz="1900" u="sng">
              <a:solidFill>
                <a:srgbClr val="8F1D4D"/>
              </a:solidFill>
              <a:latin typeface="Calibri"/>
              <a:ea typeface="Calibri"/>
              <a:cs typeface="Calibri"/>
              <a:sym typeface="Calibri"/>
            </a:endParaRPr>
          </a:p>
          <a:p>
            <a:pPr indent="0" lvl="0" marL="0" rtl="0" algn="l">
              <a:spcBef>
                <a:spcPts val="0"/>
              </a:spcBef>
              <a:spcAft>
                <a:spcPts val="0"/>
              </a:spcAft>
              <a:buNone/>
            </a:pPr>
            <a:r>
              <a:rPr b="1" lang="en-US" sz="1900">
                <a:latin typeface="Calibri"/>
                <a:ea typeface="Calibri"/>
                <a:cs typeface="Calibri"/>
                <a:sym typeface="Calibri"/>
              </a:rPr>
              <a:t>Christy Mock Stutz, </a:t>
            </a:r>
            <a:r>
              <a:rPr lang="en-US" sz="1900">
                <a:latin typeface="Calibri"/>
                <a:ea typeface="Calibri"/>
                <a:cs typeface="Calibri"/>
                <a:sym typeface="Calibri"/>
              </a:rPr>
              <a:t>Assistant Superintendent</a:t>
            </a:r>
            <a:endParaRPr sz="1900">
              <a:latin typeface="Calibri"/>
              <a:ea typeface="Calibri"/>
              <a:cs typeface="Calibri"/>
              <a:sym typeface="Calibri"/>
            </a:endParaRPr>
          </a:p>
          <a:p>
            <a:pPr indent="0" lvl="0" marL="0" rtl="0" algn="l">
              <a:spcBef>
                <a:spcPts val="0"/>
              </a:spcBef>
              <a:spcAft>
                <a:spcPts val="0"/>
              </a:spcAft>
              <a:buNone/>
            </a:pPr>
            <a:r>
              <a:rPr b="1" lang="en-US" sz="1900">
                <a:latin typeface="Calibri"/>
                <a:ea typeface="Calibri"/>
                <a:cs typeface="Calibri"/>
                <a:sym typeface="Calibri"/>
              </a:rPr>
              <a:t>Julie Murgel, </a:t>
            </a:r>
            <a:r>
              <a:rPr lang="en-US" sz="1900">
                <a:latin typeface="Calibri"/>
                <a:ea typeface="Calibri"/>
                <a:cs typeface="Calibri"/>
                <a:sym typeface="Calibri"/>
              </a:rPr>
              <a:t>Chief Program Officer</a:t>
            </a:r>
            <a:endParaRPr sz="1900">
              <a:latin typeface="Calibri"/>
              <a:ea typeface="Calibri"/>
              <a:cs typeface="Calibri"/>
              <a:sym typeface="Calibri"/>
            </a:endParaRPr>
          </a:p>
          <a:p>
            <a:pPr indent="0" lvl="0" marL="0" rtl="0" algn="l">
              <a:spcBef>
                <a:spcPts val="0"/>
              </a:spcBef>
              <a:spcAft>
                <a:spcPts val="0"/>
              </a:spcAft>
              <a:buNone/>
            </a:pPr>
            <a:r>
              <a:rPr b="1" lang="en-US" sz="1900">
                <a:latin typeface="Calibri"/>
                <a:ea typeface="Calibri"/>
                <a:cs typeface="Calibri"/>
                <a:sym typeface="Calibri"/>
              </a:rPr>
              <a:t>Marie Judisch, </a:t>
            </a:r>
            <a:r>
              <a:rPr lang="en-US" sz="1900">
                <a:latin typeface="Calibri"/>
                <a:ea typeface="Calibri"/>
                <a:cs typeface="Calibri"/>
                <a:sym typeface="Calibri"/>
              </a:rPr>
              <a:t>Senior Manager of the Teaching and Learning Department</a:t>
            </a:r>
            <a:endParaRPr sz="1900">
              <a:latin typeface="Calibri"/>
              <a:ea typeface="Calibri"/>
              <a:cs typeface="Calibri"/>
              <a:sym typeface="Calibri"/>
            </a:endParaRPr>
          </a:p>
          <a:p>
            <a:pPr indent="0" lvl="0" marL="0" rtl="0" algn="l">
              <a:spcBef>
                <a:spcPts val="0"/>
              </a:spcBef>
              <a:spcAft>
                <a:spcPts val="0"/>
              </a:spcAft>
              <a:buNone/>
            </a:pPr>
            <a:r>
              <a:rPr b="1" lang="en-US" sz="1900">
                <a:latin typeface="Calibri"/>
                <a:ea typeface="Calibri"/>
                <a:cs typeface="Calibri"/>
                <a:sym typeface="Calibri"/>
              </a:rPr>
              <a:t>Aimee Konzen, </a:t>
            </a:r>
            <a:r>
              <a:rPr lang="en-US" sz="1900">
                <a:latin typeface="Calibri"/>
                <a:ea typeface="Calibri"/>
                <a:cs typeface="Calibri"/>
                <a:sym typeface="Calibri"/>
              </a:rPr>
              <a:t>Standards, Instruction and Professional Learning Manager</a:t>
            </a:r>
            <a:endParaRPr sz="1900">
              <a:latin typeface="Calibri"/>
              <a:ea typeface="Calibri"/>
              <a:cs typeface="Calibri"/>
              <a:sym typeface="Calibri"/>
            </a:endParaRPr>
          </a:p>
          <a:p>
            <a:pPr indent="0" lvl="0" marL="0" rtl="0" algn="l">
              <a:spcBef>
                <a:spcPts val="0"/>
              </a:spcBef>
              <a:spcAft>
                <a:spcPts val="0"/>
              </a:spcAft>
              <a:buNone/>
            </a:pPr>
            <a:r>
              <a:rPr b="1" lang="en-US" sz="1900">
                <a:latin typeface="Calibri"/>
                <a:ea typeface="Calibri"/>
                <a:cs typeface="Calibri"/>
                <a:sym typeface="Calibri"/>
              </a:rPr>
              <a:t>Stephanie Swigart, </a:t>
            </a:r>
            <a:r>
              <a:rPr lang="en-US" sz="1900">
                <a:latin typeface="Calibri"/>
                <a:ea typeface="Calibri"/>
                <a:cs typeface="Calibri"/>
                <a:sym typeface="Calibri"/>
              </a:rPr>
              <a:t>ELA and Literacy Instructional Coordinator</a:t>
            </a:r>
            <a:endParaRPr sz="1900">
              <a:latin typeface="Calibri"/>
              <a:ea typeface="Calibri"/>
              <a:cs typeface="Calibri"/>
              <a:sym typeface="Calibri"/>
            </a:endParaRPr>
          </a:p>
          <a:p>
            <a:pPr indent="0" lvl="0" marL="0" rtl="0" algn="l">
              <a:spcBef>
                <a:spcPts val="0"/>
              </a:spcBef>
              <a:spcAft>
                <a:spcPts val="0"/>
              </a:spcAft>
              <a:buNone/>
            </a:pPr>
            <a:r>
              <a:rPr b="1" lang="en-US" sz="1900">
                <a:latin typeface="Calibri"/>
                <a:ea typeface="Calibri"/>
                <a:cs typeface="Calibri"/>
                <a:sym typeface="Calibri"/>
              </a:rPr>
              <a:t>Jackie Ronning, </a:t>
            </a:r>
            <a:r>
              <a:rPr lang="en-US" sz="1900">
                <a:solidFill>
                  <a:schemeClr val="dk1"/>
                </a:solidFill>
                <a:latin typeface="Calibri"/>
                <a:ea typeface="Calibri"/>
                <a:cs typeface="Calibri"/>
                <a:sym typeface="Calibri"/>
              </a:rPr>
              <a:t>Early Literacy Specialist</a:t>
            </a:r>
            <a:endParaRPr b="1" sz="1900">
              <a:latin typeface="Calibri"/>
              <a:ea typeface="Calibri"/>
              <a:cs typeface="Calibri"/>
              <a:sym typeface="Calibri"/>
            </a:endParaRPr>
          </a:p>
          <a:p>
            <a:pPr indent="0" lvl="0" marL="0" rtl="0" algn="l">
              <a:spcBef>
                <a:spcPts val="0"/>
              </a:spcBef>
              <a:spcAft>
                <a:spcPts val="0"/>
              </a:spcAft>
              <a:buNone/>
            </a:pPr>
            <a:r>
              <a:rPr b="1" lang="en-US" sz="1900">
                <a:latin typeface="Calibri"/>
                <a:ea typeface="Calibri"/>
                <a:cs typeface="Calibri"/>
                <a:sym typeface="Calibri"/>
              </a:rPr>
              <a:t>Mike Jetty, </a:t>
            </a:r>
            <a:r>
              <a:rPr lang="en-US" sz="1900">
                <a:latin typeface="Calibri"/>
                <a:ea typeface="Calibri"/>
                <a:cs typeface="Calibri"/>
                <a:sym typeface="Calibri"/>
              </a:rPr>
              <a:t>IEFA Specialist</a:t>
            </a:r>
            <a:endParaRPr sz="1900">
              <a:latin typeface="Calibri"/>
              <a:ea typeface="Calibri"/>
              <a:cs typeface="Calibri"/>
              <a:sym typeface="Calibri"/>
            </a:endParaRPr>
          </a:p>
          <a:p>
            <a:pPr indent="0" lvl="0" marL="0" rtl="0" algn="l">
              <a:spcBef>
                <a:spcPts val="0"/>
              </a:spcBef>
              <a:spcAft>
                <a:spcPts val="0"/>
              </a:spcAft>
              <a:buNone/>
            </a:pPr>
            <a:r>
              <a:rPr b="1" lang="en-US" sz="1900">
                <a:latin typeface="Calibri"/>
                <a:ea typeface="Calibri"/>
                <a:cs typeface="Calibri"/>
                <a:sym typeface="Calibri"/>
              </a:rPr>
              <a:t>Jennifer Stadum,</a:t>
            </a:r>
            <a:r>
              <a:rPr lang="en-US" sz="1900">
                <a:latin typeface="Calibri"/>
                <a:ea typeface="Calibri"/>
                <a:cs typeface="Calibri"/>
                <a:sym typeface="Calibri"/>
              </a:rPr>
              <a:t> IEFA Specialist</a:t>
            </a:r>
            <a:endParaRPr sz="1900">
              <a:latin typeface="Calibri"/>
              <a:ea typeface="Calibri"/>
              <a:cs typeface="Calibri"/>
              <a:sym typeface="Calibri"/>
            </a:endParaRPr>
          </a:p>
          <a:p>
            <a:pPr indent="0" lvl="0" marL="0" rtl="0" algn="l">
              <a:spcBef>
                <a:spcPts val="0"/>
              </a:spcBef>
              <a:spcAft>
                <a:spcPts val="0"/>
              </a:spcAft>
              <a:buNone/>
            </a:pPr>
            <a:r>
              <a:rPr b="1" lang="en-US" sz="1900">
                <a:latin typeface="Calibri"/>
                <a:ea typeface="Calibri"/>
                <a:cs typeface="Calibri"/>
                <a:sym typeface="Calibri"/>
              </a:rPr>
              <a:t>Matt Bell, </a:t>
            </a:r>
            <a:r>
              <a:rPr lang="en-US" sz="1900">
                <a:latin typeface="Calibri"/>
                <a:ea typeface="Calibri"/>
                <a:cs typeface="Calibri"/>
                <a:sym typeface="Calibri"/>
              </a:rPr>
              <a:t>Culture and Language Immersion Specialist </a:t>
            </a:r>
            <a:endParaRPr sz="1900">
              <a:latin typeface="Calibri"/>
              <a:ea typeface="Calibri"/>
              <a:cs typeface="Calibri"/>
              <a:sym typeface="Calibri"/>
            </a:endParaRPr>
          </a:p>
          <a:p>
            <a:pPr indent="0" lvl="0" marL="0" rtl="0" algn="l">
              <a:spcBef>
                <a:spcPts val="0"/>
              </a:spcBef>
              <a:spcAft>
                <a:spcPts val="0"/>
              </a:spcAft>
              <a:buNone/>
            </a:pPr>
            <a:r>
              <a:rPr b="1" lang="en-US" sz="1900">
                <a:latin typeface="Calibri"/>
                <a:ea typeface="Calibri"/>
                <a:cs typeface="Calibri"/>
                <a:sym typeface="Calibri"/>
              </a:rPr>
              <a:t>Crystal Hickman, </a:t>
            </a:r>
            <a:r>
              <a:rPr lang="en-US" sz="1900">
                <a:latin typeface="Calibri"/>
                <a:ea typeface="Calibri"/>
                <a:cs typeface="Calibri"/>
                <a:sym typeface="Calibri"/>
              </a:rPr>
              <a:t>Tribal Student Achievement Specialist</a:t>
            </a:r>
            <a:endParaRPr sz="1900">
              <a:latin typeface="Calibri"/>
              <a:ea typeface="Calibri"/>
              <a:cs typeface="Calibri"/>
              <a:sym typeface="Calibri"/>
            </a:endParaRPr>
          </a:p>
          <a:p>
            <a:pPr indent="0" lvl="0" marL="0" rtl="0" algn="l">
              <a:spcBef>
                <a:spcPts val="0"/>
              </a:spcBef>
              <a:spcAft>
                <a:spcPts val="0"/>
              </a:spcAft>
              <a:buNone/>
            </a:pPr>
            <a:r>
              <a:rPr b="1" lang="en-US" sz="1900">
                <a:latin typeface="Calibri"/>
                <a:ea typeface="Calibri"/>
                <a:cs typeface="Calibri"/>
                <a:sym typeface="Calibri"/>
              </a:rPr>
              <a:t>Michelle Henson,</a:t>
            </a:r>
            <a:r>
              <a:rPr lang="en-US" sz="1900">
                <a:latin typeface="Calibri"/>
                <a:ea typeface="Calibri"/>
                <a:cs typeface="Calibri"/>
                <a:sym typeface="Calibri"/>
              </a:rPr>
              <a:t> </a:t>
            </a:r>
            <a:r>
              <a:rPr lang="en-US" sz="1900">
                <a:solidFill>
                  <a:schemeClr val="dk1"/>
                </a:solidFill>
                <a:latin typeface="Calibri"/>
                <a:ea typeface="Calibri"/>
                <a:cs typeface="Calibri"/>
                <a:sym typeface="Calibri"/>
              </a:rPr>
              <a:t>Tribal Student Achievement Specialist</a:t>
            </a:r>
            <a:endParaRPr sz="1900">
              <a:solidFill>
                <a:schemeClr val="dk1"/>
              </a:solidFill>
              <a:latin typeface="Calibri"/>
              <a:ea typeface="Calibri"/>
              <a:cs typeface="Calibri"/>
              <a:sym typeface="Calibri"/>
            </a:endParaRPr>
          </a:p>
          <a:p>
            <a:pPr indent="0" lvl="0" marL="0" rtl="0" algn="l">
              <a:spcBef>
                <a:spcPts val="0"/>
              </a:spcBef>
              <a:spcAft>
                <a:spcPts val="0"/>
              </a:spcAft>
              <a:buNone/>
            </a:pPr>
            <a:r>
              <a:t/>
            </a:r>
            <a:endParaRPr sz="1900">
              <a:solidFill>
                <a:schemeClr val="dk1"/>
              </a:solidFill>
              <a:latin typeface="Calibri"/>
              <a:ea typeface="Calibri"/>
              <a:cs typeface="Calibri"/>
              <a:sym typeface="Calibri"/>
            </a:endParaRPr>
          </a:p>
          <a:p>
            <a:pPr indent="0" lvl="0" marL="0" rtl="0" algn="l">
              <a:spcBef>
                <a:spcPts val="0"/>
              </a:spcBef>
              <a:spcAft>
                <a:spcPts val="0"/>
              </a:spcAft>
              <a:buNone/>
            </a:pPr>
            <a:r>
              <a:rPr b="1" lang="en-US" sz="1900" u="sng">
                <a:solidFill>
                  <a:srgbClr val="8F1D4D"/>
                </a:solidFill>
                <a:latin typeface="Calibri"/>
                <a:ea typeface="Calibri"/>
                <a:cs typeface="Calibri"/>
                <a:sym typeface="Calibri"/>
              </a:rPr>
              <a:t>Region 17 Comprehensive Center</a:t>
            </a:r>
            <a:endParaRPr b="1" sz="1900" u="sng">
              <a:solidFill>
                <a:srgbClr val="8F1D4D"/>
              </a:solidFill>
              <a:latin typeface="Calibri"/>
              <a:ea typeface="Calibri"/>
              <a:cs typeface="Calibri"/>
              <a:sym typeface="Calibri"/>
            </a:endParaRPr>
          </a:p>
          <a:p>
            <a:pPr indent="0" lvl="0" marL="0" rtl="0" algn="l">
              <a:spcBef>
                <a:spcPts val="0"/>
              </a:spcBef>
              <a:spcAft>
                <a:spcPts val="0"/>
              </a:spcAft>
              <a:buNone/>
            </a:pPr>
            <a:r>
              <a:rPr b="1" lang="en-US" sz="1900">
                <a:latin typeface="Calibri"/>
                <a:ea typeface="Calibri"/>
                <a:cs typeface="Calibri"/>
                <a:sym typeface="Calibri"/>
              </a:rPr>
              <a:t>Jacob Williams</a:t>
            </a:r>
            <a:endParaRPr b="1" sz="1900">
              <a:latin typeface="Calibri"/>
              <a:ea typeface="Calibri"/>
              <a:cs typeface="Calibri"/>
              <a:sym typeface="Calibri"/>
            </a:endParaRPr>
          </a:p>
          <a:p>
            <a:pPr indent="0" lvl="0" marL="0" rtl="0" algn="l">
              <a:spcBef>
                <a:spcPts val="0"/>
              </a:spcBef>
              <a:spcAft>
                <a:spcPts val="0"/>
              </a:spcAft>
              <a:buNone/>
            </a:pPr>
            <a:r>
              <a:rPr b="1" lang="en-US" sz="1900">
                <a:latin typeface="Calibri"/>
                <a:ea typeface="Calibri"/>
                <a:cs typeface="Calibri"/>
                <a:sym typeface="Calibri"/>
              </a:rPr>
              <a:t>Erich Stiefvater</a:t>
            </a:r>
            <a:endParaRPr b="1" sz="1900">
              <a:latin typeface="Calibri"/>
              <a:ea typeface="Calibri"/>
              <a:cs typeface="Calibri"/>
              <a:sym typeface="Calibri"/>
            </a:endParaRPr>
          </a:p>
        </p:txBody>
      </p:sp>
      <p:pic>
        <p:nvPicPr>
          <p:cNvPr id="565" name="Google Shape;565;p75"/>
          <p:cNvPicPr preferRelativeResize="0"/>
          <p:nvPr/>
        </p:nvPicPr>
        <p:blipFill>
          <a:blip r:embed="rId3">
            <a:alphaModFix/>
          </a:blip>
          <a:stretch>
            <a:fillRect/>
          </a:stretch>
        </p:blipFill>
        <p:spPr>
          <a:xfrm>
            <a:off x="6425346" y="3877596"/>
            <a:ext cx="2006675" cy="2044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76"/>
          <p:cNvSpPr txBox="1"/>
          <p:nvPr>
            <p:ph idx="12" type="sldNum"/>
          </p:nvPr>
        </p:nvSpPr>
        <p:spPr>
          <a:xfrm>
            <a:off x="6553200" y="6356350"/>
            <a:ext cx="21336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72" name="Google Shape;572;p76"/>
          <p:cNvSpPr txBox="1"/>
          <p:nvPr>
            <p:ph type="title"/>
          </p:nvPr>
        </p:nvSpPr>
        <p:spPr>
          <a:xfrm>
            <a:off x="1568901" y="244563"/>
            <a:ext cx="77193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Task Force Members</a:t>
            </a:r>
            <a:endParaRPr/>
          </a:p>
        </p:txBody>
      </p:sp>
      <p:pic>
        <p:nvPicPr>
          <p:cNvPr id="573" name="Google Shape;573;p76"/>
          <p:cNvPicPr preferRelativeResize="0"/>
          <p:nvPr/>
        </p:nvPicPr>
        <p:blipFill>
          <a:blip r:embed="rId3">
            <a:alphaModFix/>
          </a:blip>
          <a:stretch>
            <a:fillRect/>
          </a:stretch>
        </p:blipFill>
        <p:spPr>
          <a:xfrm>
            <a:off x="0" y="1806728"/>
            <a:ext cx="5255170" cy="4953275"/>
          </a:xfrm>
          <a:prstGeom prst="rect">
            <a:avLst/>
          </a:prstGeom>
          <a:noFill/>
          <a:ln>
            <a:noFill/>
          </a:ln>
        </p:spPr>
      </p:pic>
      <p:pic>
        <p:nvPicPr>
          <p:cNvPr id="574" name="Google Shape;574;p76">
            <a:hlinkClick r:id="rId4"/>
          </p:cNvPr>
          <p:cNvPicPr preferRelativeResize="0"/>
          <p:nvPr/>
        </p:nvPicPr>
        <p:blipFill rotWithShape="1">
          <a:blip r:embed="rId5">
            <a:alphaModFix/>
          </a:blip>
          <a:srcRect b="0" l="14656" r="13036" t="0"/>
          <a:stretch/>
        </p:blipFill>
        <p:spPr>
          <a:xfrm>
            <a:off x="4089375" y="1806725"/>
            <a:ext cx="4700026" cy="1622275"/>
          </a:xfrm>
          <a:prstGeom prst="rect">
            <a:avLst/>
          </a:prstGeom>
          <a:noFill/>
          <a:ln cap="flat" cmpd="sng" w="19050">
            <a:solidFill>
              <a:schemeClr val="dk2"/>
            </a:solidFill>
            <a:prstDash val="solid"/>
            <a:round/>
            <a:headEnd len="sm" w="sm" type="none"/>
            <a:tailEnd len="sm" w="sm" type="none"/>
          </a:ln>
        </p:spPr>
      </p:pic>
      <p:sp>
        <p:nvSpPr>
          <p:cNvPr id="575" name="Google Shape;575;p76"/>
          <p:cNvSpPr/>
          <p:nvPr/>
        </p:nvSpPr>
        <p:spPr>
          <a:xfrm>
            <a:off x="4819050" y="6011300"/>
            <a:ext cx="1901700" cy="799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77"/>
          <p:cNvSpPr txBox="1"/>
          <p:nvPr>
            <p:ph idx="1" type="body"/>
          </p:nvPr>
        </p:nvSpPr>
        <p:spPr>
          <a:xfrm>
            <a:off x="4409575" y="2002525"/>
            <a:ext cx="5424000" cy="1473900"/>
          </a:xfrm>
          <a:prstGeom prst="rect">
            <a:avLst/>
          </a:prstGeom>
          <a:noFill/>
          <a:ln>
            <a:noFill/>
          </a:ln>
        </p:spPr>
        <p:txBody>
          <a:bodyPr anchorCtr="0" anchor="t" bIns="45700" lIns="91425" spcFirstLastPara="1" rIns="91425" wrap="square" tIns="45700">
            <a:noAutofit/>
          </a:bodyPr>
          <a:lstStyle/>
          <a:p>
            <a:pPr indent="-393700" lvl="0" marL="342900" rtl="0" algn="l">
              <a:lnSpc>
                <a:spcPct val="100000"/>
              </a:lnSpc>
              <a:spcBef>
                <a:spcPts val="0"/>
              </a:spcBef>
              <a:spcAft>
                <a:spcPts val="0"/>
              </a:spcAft>
              <a:buClr>
                <a:srgbClr val="000000"/>
              </a:buClr>
              <a:buSzPts val="3600"/>
              <a:buChar char="•"/>
            </a:pPr>
            <a:r>
              <a:rPr b="1" lang="en-US" sz="3600">
                <a:solidFill>
                  <a:srgbClr val="000000"/>
                </a:solidFill>
              </a:rPr>
              <a:t>Task Force:</a:t>
            </a:r>
            <a:endParaRPr b="1" sz="3600">
              <a:solidFill>
                <a:srgbClr val="000000"/>
              </a:solidFill>
            </a:endParaRPr>
          </a:p>
          <a:p>
            <a:pPr indent="-298450" lvl="1" marL="742950" rtl="0" algn="l">
              <a:lnSpc>
                <a:spcPct val="100000"/>
              </a:lnSpc>
              <a:spcBef>
                <a:spcPts val="0"/>
              </a:spcBef>
              <a:spcAft>
                <a:spcPts val="0"/>
              </a:spcAft>
              <a:buClr>
                <a:srgbClr val="000000"/>
              </a:buClr>
              <a:buSzPts val="3000"/>
              <a:buChar char="–"/>
            </a:pPr>
            <a:r>
              <a:rPr b="1" lang="en-US" sz="3000">
                <a:solidFill>
                  <a:srgbClr val="000000"/>
                </a:solidFill>
              </a:rPr>
              <a:t>Primary Email</a:t>
            </a:r>
            <a:endParaRPr b="1" sz="3000">
              <a:solidFill>
                <a:srgbClr val="000000"/>
              </a:solidFill>
            </a:endParaRPr>
          </a:p>
          <a:p>
            <a:pPr indent="-298450" lvl="1" marL="742950" rtl="0" algn="l">
              <a:lnSpc>
                <a:spcPct val="100000"/>
              </a:lnSpc>
              <a:spcBef>
                <a:spcPts val="0"/>
              </a:spcBef>
              <a:spcAft>
                <a:spcPts val="0"/>
              </a:spcAft>
              <a:buClr>
                <a:srgbClr val="000000"/>
              </a:buClr>
              <a:buSzPts val="3000"/>
              <a:buChar char="–"/>
            </a:pPr>
            <a:r>
              <a:rPr b="1" lang="en-US" sz="3000">
                <a:solidFill>
                  <a:srgbClr val="000000"/>
                </a:solidFill>
              </a:rPr>
              <a:t>Text Okay? </a:t>
            </a:r>
            <a:endParaRPr b="1" sz="3000">
              <a:solidFill>
                <a:srgbClr val="000000"/>
              </a:solidFill>
            </a:endParaRPr>
          </a:p>
          <a:p>
            <a:pPr indent="0" lvl="0" marL="0" rtl="0" algn="l">
              <a:lnSpc>
                <a:spcPct val="115000"/>
              </a:lnSpc>
              <a:spcBef>
                <a:spcPts val="0"/>
              </a:spcBef>
              <a:spcAft>
                <a:spcPts val="0"/>
              </a:spcAft>
              <a:buNone/>
            </a:pPr>
            <a:r>
              <a:t/>
            </a:r>
            <a:endParaRPr sz="1500">
              <a:solidFill>
                <a:srgbClr val="25408E"/>
              </a:solidFill>
            </a:endParaRPr>
          </a:p>
          <a:p>
            <a:pPr indent="-133350" lvl="1" marL="742950" rtl="0" algn="l">
              <a:spcBef>
                <a:spcPts val="480"/>
              </a:spcBef>
              <a:spcAft>
                <a:spcPts val="0"/>
              </a:spcAft>
              <a:buClr>
                <a:schemeClr val="dk1"/>
              </a:buClr>
              <a:buSzPts val="2400"/>
              <a:buNone/>
            </a:pPr>
            <a:r>
              <a:t/>
            </a:r>
            <a:endParaRPr b="0" i="0" sz="2400">
              <a:solidFill>
                <a:srgbClr val="000000"/>
              </a:solidFill>
            </a:endParaRPr>
          </a:p>
          <a:p>
            <a:pPr indent="0" lvl="0" marL="0" rtl="0" algn="l">
              <a:spcBef>
                <a:spcPts val="640"/>
              </a:spcBef>
              <a:spcAft>
                <a:spcPts val="0"/>
              </a:spcAft>
              <a:buClr>
                <a:schemeClr val="dk1"/>
              </a:buClr>
              <a:buSzPts val="3200"/>
              <a:buNone/>
            </a:pPr>
            <a:r>
              <a:t/>
            </a:r>
            <a:endParaRPr/>
          </a:p>
        </p:txBody>
      </p:sp>
      <p:sp>
        <p:nvSpPr>
          <p:cNvPr id="581" name="Google Shape;581;p77"/>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82" name="Google Shape;582;p77"/>
          <p:cNvSpPr txBox="1"/>
          <p:nvPr>
            <p:ph type="title"/>
          </p:nvPr>
        </p:nvSpPr>
        <p:spPr>
          <a:xfrm>
            <a:off x="1283151" y="228600"/>
            <a:ext cx="7719233" cy="118903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US" sz="4000"/>
              <a:t>Communication Plan</a:t>
            </a:r>
            <a:endParaRPr sz="5200"/>
          </a:p>
        </p:txBody>
      </p:sp>
      <p:pic>
        <p:nvPicPr>
          <p:cNvPr id="583" name="Google Shape;583;p77"/>
          <p:cNvPicPr preferRelativeResize="0"/>
          <p:nvPr/>
        </p:nvPicPr>
        <p:blipFill>
          <a:blip r:embed="rId3">
            <a:alphaModFix/>
          </a:blip>
          <a:stretch>
            <a:fillRect/>
          </a:stretch>
        </p:blipFill>
        <p:spPr>
          <a:xfrm>
            <a:off x="889350" y="1879925"/>
            <a:ext cx="2918450" cy="1953125"/>
          </a:xfrm>
          <a:prstGeom prst="rect">
            <a:avLst/>
          </a:prstGeom>
          <a:noFill/>
          <a:ln>
            <a:noFill/>
          </a:ln>
        </p:spPr>
      </p:pic>
      <p:sp>
        <p:nvSpPr>
          <p:cNvPr id="584" name="Google Shape;584;p77"/>
          <p:cNvSpPr txBox="1"/>
          <p:nvPr/>
        </p:nvSpPr>
        <p:spPr>
          <a:xfrm>
            <a:off x="0" y="4061350"/>
            <a:ext cx="8467200" cy="2295000"/>
          </a:xfrm>
          <a:prstGeom prst="rect">
            <a:avLst/>
          </a:prstGeom>
          <a:noFill/>
          <a:ln>
            <a:noFill/>
          </a:ln>
        </p:spPr>
        <p:txBody>
          <a:bodyPr anchorCtr="0" anchor="t" bIns="91425" lIns="91425" spcFirstLastPara="1" rIns="91425" wrap="square" tIns="91425">
            <a:spAutoFit/>
          </a:bodyPr>
          <a:lstStyle/>
          <a:p>
            <a:pPr indent="-393700" lvl="0" marL="342900" rtl="0" algn="l">
              <a:lnSpc>
                <a:spcPct val="115000"/>
              </a:lnSpc>
              <a:spcBef>
                <a:spcPts val="0"/>
              </a:spcBef>
              <a:spcAft>
                <a:spcPts val="0"/>
              </a:spcAft>
              <a:buClr>
                <a:schemeClr val="dk1"/>
              </a:buClr>
              <a:buSzPts val="3600"/>
              <a:buChar char="•"/>
            </a:pPr>
            <a:r>
              <a:rPr b="1" lang="en-US" sz="3600">
                <a:solidFill>
                  <a:schemeClr val="dk1"/>
                </a:solidFill>
                <a:latin typeface="Candara"/>
                <a:ea typeface="Candara"/>
                <a:cs typeface="Candara"/>
                <a:sym typeface="Candara"/>
              </a:rPr>
              <a:t>Public Communication</a:t>
            </a:r>
            <a:endParaRPr b="1" sz="3600">
              <a:solidFill>
                <a:schemeClr val="dk1"/>
              </a:solidFill>
              <a:latin typeface="Candara"/>
              <a:ea typeface="Candara"/>
              <a:cs typeface="Candara"/>
              <a:sym typeface="Candara"/>
            </a:endParaRPr>
          </a:p>
          <a:p>
            <a:pPr indent="-292100" lvl="1" marL="742950" rtl="0" algn="l">
              <a:lnSpc>
                <a:spcPct val="115000"/>
              </a:lnSpc>
              <a:spcBef>
                <a:spcPts val="0"/>
              </a:spcBef>
              <a:spcAft>
                <a:spcPts val="0"/>
              </a:spcAft>
              <a:buClr>
                <a:schemeClr val="dk1"/>
              </a:buClr>
              <a:buSzPts val="2900"/>
              <a:buChar char="–"/>
            </a:pPr>
            <a:r>
              <a:rPr b="1" lang="en-US" sz="2900">
                <a:solidFill>
                  <a:schemeClr val="dk1"/>
                </a:solidFill>
                <a:latin typeface="Candara"/>
                <a:ea typeface="Candara"/>
                <a:cs typeface="Candara"/>
                <a:sym typeface="Candara"/>
              </a:rPr>
              <a:t>Compass Newsletter </a:t>
            </a:r>
            <a:endParaRPr b="1" sz="2900">
              <a:solidFill>
                <a:schemeClr val="dk1"/>
              </a:solidFill>
              <a:latin typeface="Candara"/>
              <a:ea typeface="Candara"/>
              <a:cs typeface="Candara"/>
              <a:sym typeface="Candara"/>
            </a:endParaRPr>
          </a:p>
          <a:p>
            <a:pPr indent="-292100" lvl="1" marL="742950" rtl="0" algn="l">
              <a:lnSpc>
                <a:spcPct val="115000"/>
              </a:lnSpc>
              <a:spcBef>
                <a:spcPts val="0"/>
              </a:spcBef>
              <a:spcAft>
                <a:spcPts val="0"/>
              </a:spcAft>
              <a:buClr>
                <a:schemeClr val="dk1"/>
              </a:buClr>
              <a:buSzPts val="2900"/>
              <a:buChar char="–"/>
            </a:pPr>
            <a:r>
              <a:rPr b="1" lang="en-US" sz="2900" u="sng">
                <a:solidFill>
                  <a:schemeClr val="accent5"/>
                </a:solidFill>
                <a:latin typeface="Candara"/>
                <a:ea typeface="Candara"/>
                <a:cs typeface="Candara"/>
                <a:sym typeface="Candara"/>
                <a:hlinkClick r:id="rId4">
                  <a:extLst>
                    <a:ext uri="{A12FA001-AC4F-418D-AE19-62706E023703}">
                      <ahyp:hlinkClr val="tx"/>
                    </a:ext>
                  </a:extLst>
                </a:hlinkClick>
              </a:rPr>
              <a:t>OPI Standards Website</a:t>
            </a:r>
            <a:r>
              <a:rPr b="1" lang="en-US" sz="2900">
                <a:solidFill>
                  <a:schemeClr val="dk1"/>
                </a:solidFill>
                <a:latin typeface="Candara"/>
                <a:ea typeface="Candara"/>
                <a:cs typeface="Candara"/>
                <a:sym typeface="Candara"/>
              </a:rPr>
              <a:t>*</a:t>
            </a:r>
            <a:endParaRPr b="1" sz="2900">
              <a:solidFill>
                <a:schemeClr val="dk1"/>
              </a:solidFill>
              <a:latin typeface="Candara"/>
              <a:ea typeface="Candara"/>
              <a:cs typeface="Candara"/>
              <a:sym typeface="Candara"/>
            </a:endParaRPr>
          </a:p>
          <a:p>
            <a:pPr indent="0" lvl="0" marL="1143000" rtl="0" algn="l">
              <a:lnSpc>
                <a:spcPct val="115000"/>
              </a:lnSpc>
              <a:spcBef>
                <a:spcPts val="0"/>
              </a:spcBef>
              <a:spcAft>
                <a:spcPts val="0"/>
              </a:spcAft>
              <a:buNone/>
            </a:pPr>
            <a:r>
              <a:rPr b="1" lang="en-US" sz="2900">
                <a:solidFill>
                  <a:schemeClr val="dk1"/>
                </a:solidFill>
                <a:latin typeface="Candara"/>
                <a:ea typeface="Candara"/>
                <a:cs typeface="Candara"/>
                <a:sym typeface="Candara"/>
              </a:rPr>
              <a:t>*open access</a:t>
            </a:r>
            <a:endParaRPr sz="2300">
              <a:solidFill>
                <a:schemeClr val="dk1"/>
              </a:solidFill>
              <a:latin typeface="Candara"/>
              <a:ea typeface="Candara"/>
              <a:cs typeface="Candara"/>
              <a:sym typeface="Candara"/>
            </a:endParaRPr>
          </a:p>
        </p:txBody>
      </p:sp>
      <p:pic>
        <p:nvPicPr>
          <p:cNvPr id="585" name="Google Shape;585;p77"/>
          <p:cNvPicPr preferRelativeResize="0"/>
          <p:nvPr/>
        </p:nvPicPr>
        <p:blipFill rotWithShape="1">
          <a:blip r:embed="rId5">
            <a:alphaModFix/>
          </a:blip>
          <a:srcRect b="4430" l="0" r="0" t="8529"/>
          <a:stretch/>
        </p:blipFill>
        <p:spPr>
          <a:xfrm>
            <a:off x="5775950" y="4319487"/>
            <a:ext cx="2691251" cy="1778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78"/>
          <p:cNvSpPr txBox="1"/>
          <p:nvPr>
            <p:ph idx="1" type="body"/>
          </p:nvPr>
        </p:nvSpPr>
        <p:spPr>
          <a:xfrm>
            <a:off x="547425" y="1623875"/>
            <a:ext cx="9144000" cy="3128700"/>
          </a:xfrm>
          <a:prstGeom prst="rect">
            <a:avLst/>
          </a:prstGeom>
          <a:noFill/>
          <a:ln>
            <a:noFill/>
          </a:ln>
        </p:spPr>
        <p:txBody>
          <a:bodyPr anchorCtr="0" anchor="t" bIns="45700" lIns="91425" spcFirstLastPara="1" rIns="91425" wrap="square" tIns="45700">
            <a:noAutofit/>
          </a:bodyPr>
          <a:lstStyle/>
          <a:p>
            <a:pPr indent="457200" lvl="0" marL="914400" rtl="0" algn="ctr">
              <a:spcBef>
                <a:spcPts val="560"/>
              </a:spcBef>
              <a:spcAft>
                <a:spcPts val="0"/>
              </a:spcAft>
              <a:buNone/>
            </a:pPr>
            <a:r>
              <a:rPr lang="en-US" sz="3500">
                <a:solidFill>
                  <a:srgbClr val="000000"/>
                </a:solidFill>
              </a:rPr>
              <a:t>Workspace Collaboration</a:t>
            </a:r>
            <a:r>
              <a:rPr lang="en-US" sz="3500">
                <a:solidFill>
                  <a:srgbClr val="000000"/>
                </a:solidFill>
              </a:rPr>
              <a:t> Process</a:t>
            </a:r>
            <a:endParaRPr sz="3500">
              <a:solidFill>
                <a:srgbClr val="000000"/>
              </a:solidFill>
            </a:endParaRPr>
          </a:p>
          <a:p>
            <a:pPr indent="0" lvl="0" marL="457200" rtl="0" algn="l">
              <a:spcBef>
                <a:spcPts val="560"/>
              </a:spcBef>
              <a:spcAft>
                <a:spcPts val="0"/>
              </a:spcAft>
              <a:buNone/>
            </a:pPr>
            <a:r>
              <a:t/>
            </a:r>
            <a:endParaRPr sz="3500">
              <a:solidFill>
                <a:srgbClr val="000000"/>
              </a:solidFill>
            </a:endParaRPr>
          </a:p>
          <a:p>
            <a:pPr indent="-450850" lvl="0" marL="457200" rtl="0" algn="l">
              <a:spcBef>
                <a:spcPts val="560"/>
              </a:spcBef>
              <a:spcAft>
                <a:spcPts val="0"/>
              </a:spcAft>
              <a:buClr>
                <a:srgbClr val="000000"/>
              </a:buClr>
              <a:buSzPts val="3500"/>
              <a:buChar char="•"/>
            </a:pPr>
            <a:r>
              <a:rPr lang="en-US" sz="3500">
                <a:solidFill>
                  <a:srgbClr val="000000"/>
                </a:solidFill>
              </a:rPr>
              <a:t>Sheets</a:t>
            </a:r>
            <a:endParaRPr sz="3500">
              <a:solidFill>
                <a:srgbClr val="000000"/>
              </a:solidFill>
            </a:endParaRPr>
          </a:p>
          <a:p>
            <a:pPr indent="-450850" lvl="0" marL="457200" rtl="0" algn="l">
              <a:spcBef>
                <a:spcPts val="0"/>
              </a:spcBef>
              <a:spcAft>
                <a:spcPts val="0"/>
              </a:spcAft>
              <a:buClr>
                <a:srgbClr val="000000"/>
              </a:buClr>
              <a:buSzPts val="3500"/>
              <a:buChar char="•"/>
            </a:pPr>
            <a:r>
              <a:rPr lang="en-US" sz="3500">
                <a:solidFill>
                  <a:srgbClr val="000000"/>
                </a:solidFill>
              </a:rPr>
              <a:t>Docs</a:t>
            </a:r>
            <a:endParaRPr sz="3500">
              <a:solidFill>
                <a:srgbClr val="000000"/>
              </a:solidFill>
            </a:endParaRPr>
          </a:p>
          <a:p>
            <a:pPr indent="-450850" lvl="0" marL="457200" rtl="0" algn="l">
              <a:spcBef>
                <a:spcPts val="0"/>
              </a:spcBef>
              <a:spcAft>
                <a:spcPts val="0"/>
              </a:spcAft>
              <a:buClr>
                <a:srgbClr val="000000"/>
              </a:buClr>
              <a:buSzPts val="3500"/>
              <a:buChar char="•"/>
            </a:pPr>
            <a:r>
              <a:rPr lang="en-US" sz="3500">
                <a:solidFill>
                  <a:srgbClr val="000000"/>
                </a:solidFill>
              </a:rPr>
              <a:t>Drive</a:t>
            </a:r>
            <a:endParaRPr sz="3500">
              <a:solidFill>
                <a:srgbClr val="000000"/>
              </a:solidFill>
            </a:endParaRPr>
          </a:p>
          <a:p>
            <a:pPr indent="-450850" lvl="0" marL="457200" rtl="0" algn="l">
              <a:spcBef>
                <a:spcPts val="0"/>
              </a:spcBef>
              <a:spcAft>
                <a:spcPts val="0"/>
              </a:spcAft>
              <a:buClr>
                <a:srgbClr val="000000"/>
              </a:buClr>
              <a:buSzPts val="3500"/>
              <a:buChar char="•"/>
            </a:pPr>
            <a:r>
              <a:rPr lang="en-US" sz="3500">
                <a:solidFill>
                  <a:srgbClr val="000000"/>
                </a:solidFill>
              </a:rPr>
              <a:t>Google Site</a:t>
            </a:r>
            <a:endParaRPr sz="3000">
              <a:solidFill>
                <a:srgbClr val="000000"/>
              </a:solidFill>
            </a:endParaRPr>
          </a:p>
          <a:p>
            <a:pPr indent="0" lvl="0" marL="0" rtl="0" algn="l">
              <a:spcBef>
                <a:spcPts val="640"/>
              </a:spcBef>
              <a:spcAft>
                <a:spcPts val="0"/>
              </a:spcAft>
              <a:buClr>
                <a:schemeClr val="dk1"/>
              </a:buClr>
              <a:buSzPts val="3200"/>
              <a:buNone/>
            </a:pPr>
            <a:r>
              <a:t/>
            </a:r>
            <a:endParaRPr sz="4500"/>
          </a:p>
        </p:txBody>
      </p:sp>
      <p:sp>
        <p:nvSpPr>
          <p:cNvPr id="591" name="Google Shape;591;p78"/>
          <p:cNvSpPr txBox="1"/>
          <p:nvPr>
            <p:ph idx="12" type="sldNum"/>
          </p:nvPr>
        </p:nvSpPr>
        <p:spPr>
          <a:xfrm>
            <a:off x="6553200" y="6356350"/>
            <a:ext cx="21336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92" name="Google Shape;592;p78"/>
          <p:cNvSpPr txBox="1"/>
          <p:nvPr>
            <p:ph type="title"/>
          </p:nvPr>
        </p:nvSpPr>
        <p:spPr>
          <a:xfrm>
            <a:off x="1173075" y="228600"/>
            <a:ext cx="7971000" cy="1188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US" sz="4000"/>
              <a:t>Operating Logistics: Virtual Sharing</a:t>
            </a:r>
            <a:endParaRPr sz="5200"/>
          </a:p>
        </p:txBody>
      </p:sp>
      <p:sp>
        <p:nvSpPr>
          <p:cNvPr id="593" name="Google Shape;593;p78"/>
          <p:cNvSpPr txBox="1"/>
          <p:nvPr/>
        </p:nvSpPr>
        <p:spPr>
          <a:xfrm>
            <a:off x="625500" y="5661525"/>
            <a:ext cx="8061300" cy="646500"/>
          </a:xfrm>
          <a:prstGeom prst="rect">
            <a:avLst/>
          </a:prstGeom>
          <a:noFill/>
          <a:ln>
            <a:noFill/>
          </a:ln>
        </p:spPr>
        <p:txBody>
          <a:bodyPr anchorCtr="0" anchor="t" bIns="91425" lIns="91425" spcFirstLastPara="1" rIns="91425" wrap="square" tIns="91425">
            <a:spAutoFit/>
          </a:bodyPr>
          <a:lstStyle/>
          <a:p>
            <a:pPr indent="0" lvl="0" marL="0" rtl="0" algn="l">
              <a:spcBef>
                <a:spcPts val="560"/>
              </a:spcBef>
              <a:spcAft>
                <a:spcPts val="0"/>
              </a:spcAft>
              <a:buClr>
                <a:schemeClr val="dk1"/>
              </a:buClr>
              <a:buSzPts val="1100"/>
              <a:buFont typeface="Arial"/>
              <a:buNone/>
            </a:pPr>
            <a:r>
              <a:rPr lang="en-US" sz="3000" u="sng">
                <a:solidFill>
                  <a:schemeClr val="accent5"/>
                </a:solidFill>
                <a:latin typeface="Candara"/>
                <a:ea typeface="Candara"/>
                <a:cs typeface="Candara"/>
                <a:sym typeface="Candara"/>
                <a:hlinkClick r:id="rId3">
                  <a:extLst>
                    <a:ext uri="{A12FA001-AC4F-418D-AE19-62706E023703}">
                      <ahyp:hlinkClr val="tx"/>
                    </a:ext>
                  </a:extLst>
                </a:hlinkClick>
              </a:rPr>
              <a:t>Hub Course: Google Workspace for Beginners</a:t>
            </a:r>
            <a:endParaRPr sz="3200">
              <a:solidFill>
                <a:schemeClr val="dk1"/>
              </a:solidFill>
              <a:latin typeface="Calibri"/>
              <a:ea typeface="Calibri"/>
              <a:cs typeface="Calibri"/>
              <a:sym typeface="Calibri"/>
            </a:endParaRPr>
          </a:p>
        </p:txBody>
      </p:sp>
      <p:pic>
        <p:nvPicPr>
          <p:cNvPr id="594" name="Google Shape;594;p78"/>
          <p:cNvPicPr preferRelativeResize="0"/>
          <p:nvPr/>
        </p:nvPicPr>
        <p:blipFill rotWithShape="1">
          <a:blip r:embed="rId4">
            <a:alphaModFix/>
          </a:blip>
          <a:srcRect b="0" l="1996" r="2006" t="0"/>
          <a:stretch/>
        </p:blipFill>
        <p:spPr>
          <a:xfrm>
            <a:off x="4030600" y="2330548"/>
            <a:ext cx="3435750" cy="3435750"/>
          </a:xfrm>
          <a:prstGeom prst="rect">
            <a:avLst/>
          </a:prstGeom>
          <a:noFill/>
          <a:ln>
            <a:noFill/>
          </a:ln>
        </p:spPr>
      </p:pic>
      <p:pic>
        <p:nvPicPr>
          <p:cNvPr id="595" name="Google Shape;595;p78"/>
          <p:cNvPicPr preferRelativeResize="0"/>
          <p:nvPr/>
        </p:nvPicPr>
        <p:blipFill>
          <a:blip r:embed="rId5">
            <a:alphaModFix/>
          </a:blip>
          <a:stretch>
            <a:fillRect/>
          </a:stretch>
        </p:blipFill>
        <p:spPr>
          <a:xfrm>
            <a:off x="797100" y="1684049"/>
            <a:ext cx="1783849" cy="646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79"/>
          <p:cNvSpPr txBox="1"/>
          <p:nvPr>
            <p:ph idx="12" type="sldNum"/>
          </p:nvPr>
        </p:nvSpPr>
        <p:spPr>
          <a:xfrm>
            <a:off x="6553200" y="6356350"/>
            <a:ext cx="21336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01" name="Google Shape;601;p79"/>
          <p:cNvSpPr txBox="1"/>
          <p:nvPr>
            <p:ph type="title"/>
          </p:nvPr>
        </p:nvSpPr>
        <p:spPr>
          <a:xfrm>
            <a:off x="1283151" y="228600"/>
            <a:ext cx="7719300" cy="1188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US" sz="4000"/>
              <a:t>Operating Logistics: Travel</a:t>
            </a:r>
            <a:endParaRPr sz="5200"/>
          </a:p>
        </p:txBody>
      </p:sp>
      <p:sp>
        <p:nvSpPr>
          <p:cNvPr id="602" name="Google Shape;602;p79"/>
          <p:cNvSpPr txBox="1"/>
          <p:nvPr/>
        </p:nvSpPr>
        <p:spPr>
          <a:xfrm>
            <a:off x="492325" y="2497400"/>
            <a:ext cx="2361900" cy="646500"/>
          </a:xfrm>
          <a:prstGeom prst="rect">
            <a:avLst/>
          </a:prstGeom>
          <a:noFill/>
          <a:ln>
            <a:noFill/>
          </a:ln>
        </p:spPr>
        <p:txBody>
          <a:bodyPr anchorCtr="0" anchor="t" bIns="91425" lIns="91425" spcFirstLastPara="1" rIns="91425" wrap="square" tIns="91425">
            <a:spAutoFit/>
          </a:bodyPr>
          <a:lstStyle/>
          <a:p>
            <a:pPr indent="0" lvl="0" marL="285750" rtl="0" algn="l">
              <a:lnSpc>
                <a:spcPct val="115000"/>
              </a:lnSpc>
              <a:spcBef>
                <a:spcPts val="0"/>
              </a:spcBef>
              <a:spcAft>
                <a:spcPts val="1200"/>
              </a:spcAft>
              <a:buNone/>
            </a:pPr>
            <a:r>
              <a:rPr b="1" lang="en-US" sz="3000">
                <a:solidFill>
                  <a:schemeClr val="dk1"/>
                </a:solidFill>
              </a:rPr>
              <a:t>Mileage</a:t>
            </a:r>
            <a:endParaRPr sz="3200">
              <a:solidFill>
                <a:schemeClr val="dk1"/>
              </a:solidFill>
              <a:latin typeface="Calibri"/>
              <a:ea typeface="Calibri"/>
              <a:cs typeface="Calibri"/>
              <a:sym typeface="Calibri"/>
            </a:endParaRPr>
          </a:p>
        </p:txBody>
      </p:sp>
      <p:sp>
        <p:nvSpPr>
          <p:cNvPr id="603" name="Google Shape;603;p79"/>
          <p:cNvSpPr txBox="1"/>
          <p:nvPr/>
        </p:nvSpPr>
        <p:spPr>
          <a:xfrm>
            <a:off x="5936375" y="3138150"/>
            <a:ext cx="3000000" cy="58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sz="1200" u="sng">
                <a:solidFill>
                  <a:srgbClr val="990000"/>
                </a:solidFill>
                <a:hlinkClick r:id="rId3">
                  <a:extLst>
                    <a:ext uri="{A12FA001-AC4F-418D-AE19-62706E023703}">
                      <ahyp:hlinkClr val="tx"/>
                    </a:ext>
                  </a:extLst>
                </a:hlinkClick>
              </a:rPr>
              <a:t>Lodging Form</a:t>
            </a:r>
            <a:r>
              <a:rPr b="1" lang="en-US" sz="1200">
                <a:solidFill>
                  <a:srgbClr val="990000"/>
                </a:solidFill>
              </a:rPr>
              <a:t> </a:t>
            </a:r>
            <a:endParaRPr b="1" sz="1200">
              <a:solidFill>
                <a:srgbClr val="990000"/>
              </a:solidFill>
            </a:endParaRPr>
          </a:p>
          <a:p>
            <a:pPr indent="0" lvl="0" marL="0" rtl="0" algn="ctr">
              <a:lnSpc>
                <a:spcPct val="115000"/>
              </a:lnSpc>
              <a:spcBef>
                <a:spcPts val="0"/>
              </a:spcBef>
              <a:spcAft>
                <a:spcPts val="0"/>
              </a:spcAft>
              <a:buNone/>
            </a:pPr>
            <a:r>
              <a:rPr b="1" lang="en-US" sz="1200">
                <a:solidFill>
                  <a:srgbClr val="990000"/>
                </a:solidFill>
              </a:rPr>
              <a:t>(complete by April 22, 2024)</a:t>
            </a:r>
            <a:endParaRPr/>
          </a:p>
        </p:txBody>
      </p:sp>
      <p:sp>
        <p:nvSpPr>
          <p:cNvPr id="604" name="Google Shape;604;p79"/>
          <p:cNvSpPr txBox="1"/>
          <p:nvPr/>
        </p:nvSpPr>
        <p:spPr>
          <a:xfrm>
            <a:off x="3686700" y="2497400"/>
            <a:ext cx="1770600" cy="646500"/>
          </a:xfrm>
          <a:prstGeom prst="rect">
            <a:avLst/>
          </a:prstGeom>
          <a:noFill/>
          <a:ln>
            <a:noFill/>
          </a:ln>
        </p:spPr>
        <p:txBody>
          <a:bodyPr anchorCtr="0" anchor="t" bIns="91425" lIns="91425" spcFirstLastPara="1" rIns="91425" wrap="square" tIns="91425">
            <a:spAutoFit/>
          </a:bodyPr>
          <a:lstStyle/>
          <a:p>
            <a:pPr indent="0" lvl="0" marL="285750" rtl="0" algn="l">
              <a:lnSpc>
                <a:spcPct val="115000"/>
              </a:lnSpc>
              <a:spcBef>
                <a:spcPts val="0"/>
              </a:spcBef>
              <a:spcAft>
                <a:spcPts val="1200"/>
              </a:spcAft>
              <a:buNone/>
            </a:pPr>
            <a:r>
              <a:rPr b="1" lang="en-US" sz="3000">
                <a:solidFill>
                  <a:schemeClr val="dk1"/>
                </a:solidFill>
              </a:rPr>
              <a:t>Meals</a:t>
            </a:r>
            <a:endParaRPr sz="3200">
              <a:solidFill>
                <a:schemeClr val="dk1"/>
              </a:solidFill>
              <a:latin typeface="Calibri"/>
              <a:ea typeface="Calibri"/>
              <a:cs typeface="Calibri"/>
              <a:sym typeface="Calibri"/>
            </a:endParaRPr>
          </a:p>
        </p:txBody>
      </p:sp>
      <p:sp>
        <p:nvSpPr>
          <p:cNvPr id="605" name="Google Shape;605;p79"/>
          <p:cNvSpPr txBox="1"/>
          <p:nvPr/>
        </p:nvSpPr>
        <p:spPr>
          <a:xfrm>
            <a:off x="6289775" y="2497400"/>
            <a:ext cx="2133600" cy="646500"/>
          </a:xfrm>
          <a:prstGeom prst="rect">
            <a:avLst/>
          </a:prstGeom>
          <a:noFill/>
          <a:ln>
            <a:noFill/>
          </a:ln>
        </p:spPr>
        <p:txBody>
          <a:bodyPr anchorCtr="0" anchor="t" bIns="91425" lIns="91425" spcFirstLastPara="1" rIns="91425" wrap="square" tIns="91425">
            <a:spAutoFit/>
          </a:bodyPr>
          <a:lstStyle/>
          <a:p>
            <a:pPr indent="0" lvl="0" marL="285750" rtl="0" algn="l">
              <a:lnSpc>
                <a:spcPct val="115000"/>
              </a:lnSpc>
              <a:spcBef>
                <a:spcPts val="0"/>
              </a:spcBef>
              <a:spcAft>
                <a:spcPts val="1200"/>
              </a:spcAft>
              <a:buNone/>
            </a:pPr>
            <a:r>
              <a:rPr b="1" lang="en-US" sz="3000">
                <a:solidFill>
                  <a:schemeClr val="dk1"/>
                </a:solidFill>
              </a:rPr>
              <a:t>Lodging</a:t>
            </a:r>
            <a:endParaRPr sz="3200">
              <a:solidFill>
                <a:schemeClr val="dk1"/>
              </a:solidFill>
              <a:latin typeface="Calibri"/>
              <a:ea typeface="Calibri"/>
              <a:cs typeface="Calibri"/>
              <a:sym typeface="Calibri"/>
            </a:endParaRPr>
          </a:p>
        </p:txBody>
      </p:sp>
      <p:pic>
        <p:nvPicPr>
          <p:cNvPr id="606" name="Google Shape;606;p79"/>
          <p:cNvPicPr preferRelativeResize="0"/>
          <p:nvPr/>
        </p:nvPicPr>
        <p:blipFill>
          <a:blip r:embed="rId4">
            <a:alphaModFix/>
          </a:blip>
          <a:stretch>
            <a:fillRect/>
          </a:stretch>
        </p:blipFill>
        <p:spPr>
          <a:xfrm>
            <a:off x="3633032" y="3719850"/>
            <a:ext cx="1877950" cy="1877950"/>
          </a:xfrm>
          <a:prstGeom prst="rect">
            <a:avLst/>
          </a:prstGeom>
          <a:noFill/>
          <a:ln>
            <a:noFill/>
          </a:ln>
        </p:spPr>
      </p:pic>
      <p:pic>
        <p:nvPicPr>
          <p:cNvPr id="607" name="Google Shape;607;p79"/>
          <p:cNvPicPr preferRelativeResize="0"/>
          <p:nvPr/>
        </p:nvPicPr>
        <p:blipFill>
          <a:blip r:embed="rId5">
            <a:alphaModFix/>
          </a:blip>
          <a:stretch>
            <a:fillRect/>
          </a:stretch>
        </p:blipFill>
        <p:spPr>
          <a:xfrm>
            <a:off x="6369575" y="4082326"/>
            <a:ext cx="2133600" cy="1335598"/>
          </a:xfrm>
          <a:prstGeom prst="rect">
            <a:avLst/>
          </a:prstGeom>
          <a:noFill/>
          <a:ln>
            <a:noFill/>
          </a:ln>
        </p:spPr>
      </p:pic>
      <p:pic>
        <p:nvPicPr>
          <p:cNvPr id="608" name="Google Shape;608;p79"/>
          <p:cNvPicPr preferRelativeResize="0"/>
          <p:nvPr/>
        </p:nvPicPr>
        <p:blipFill rotWithShape="1">
          <a:blip r:embed="rId6">
            <a:alphaModFix/>
          </a:blip>
          <a:srcRect b="29408" l="0" r="0" t="0"/>
          <a:stretch/>
        </p:blipFill>
        <p:spPr>
          <a:xfrm>
            <a:off x="734300" y="3664362"/>
            <a:ext cx="1877950" cy="1988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2_Blank">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Blank">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Integral">
  <a:themeElements>
    <a:clrScheme name="OPI Template">
      <a:dk1>
        <a:srgbClr val="2E2B21"/>
      </a:dk1>
      <a:lt1>
        <a:srgbClr val="FFFFFF"/>
      </a:lt1>
      <a:dk2>
        <a:srgbClr val="605B4F"/>
      </a:dk2>
      <a:lt2>
        <a:srgbClr val="FFFFFF"/>
      </a:lt2>
      <a:accent1>
        <a:srgbClr val="FBB040"/>
      </a:accent1>
      <a:accent2>
        <a:srgbClr val="8F1D4D"/>
      </a:accent2>
      <a:accent3>
        <a:srgbClr val="073763"/>
      </a:accent3>
      <a:accent4>
        <a:srgbClr val="8CA221"/>
      </a:accent4>
      <a:accent5>
        <a:srgbClr val="8F1D4D"/>
      </a:accent5>
      <a:accent6>
        <a:srgbClr val="FBB040"/>
      </a:accent6>
      <a:hlink>
        <a:srgbClr val="8CA221"/>
      </a:hlink>
      <a:folHlink>
        <a:srgbClr val="8CA22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2_Blank">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