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6858000" cx="9144000"/>
  <p:notesSz cx="7010400" cy="9296400"/>
  <p:embeddedFontLst>
    <p:embeddedFont>
      <p:font typeface="Amaranth"/>
      <p:regular r:id="rId37"/>
      <p:bold r:id="rId38"/>
      <p:italic r:id="rId39"/>
      <p:boldItalic r:id="rId40"/>
    </p:embeddedFont>
    <p:embeddedFont>
      <p:font typeface="Candara"/>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FB8C78A-43A2-44AA-8808-84B2C76DA604}">
  <a:tblStyle styleId="{8FB8C78A-43A2-44AA-8808-84B2C76DA60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maranth-boldItalic.fntdata"/><Relationship Id="rId20" Type="http://schemas.openxmlformats.org/officeDocument/2006/relationships/slide" Target="slides/slide14.xml"/><Relationship Id="rId42" Type="http://schemas.openxmlformats.org/officeDocument/2006/relationships/font" Target="fonts/Candara-bold.fntdata"/><Relationship Id="rId41" Type="http://schemas.openxmlformats.org/officeDocument/2006/relationships/font" Target="fonts/Candara-regular.fntdata"/><Relationship Id="rId22" Type="http://schemas.openxmlformats.org/officeDocument/2006/relationships/slide" Target="slides/slide16.xml"/><Relationship Id="rId44" Type="http://schemas.openxmlformats.org/officeDocument/2006/relationships/font" Target="fonts/Candara-boldItalic.fntdata"/><Relationship Id="rId21" Type="http://schemas.openxmlformats.org/officeDocument/2006/relationships/slide" Target="slides/slide15.xml"/><Relationship Id="rId43" Type="http://schemas.openxmlformats.org/officeDocument/2006/relationships/font" Target="fonts/Candara-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Amaranth-regular.fnt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Amaranth-italic.fntdata"/><Relationship Id="rId16" Type="http://schemas.openxmlformats.org/officeDocument/2006/relationships/slide" Target="slides/slide10.xml"/><Relationship Id="rId38" Type="http://schemas.openxmlformats.org/officeDocument/2006/relationships/font" Target="fonts/Amaranth-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3037840" cy="464820"/>
          </a:xfrm>
          <a:prstGeom prst="rect">
            <a:avLst/>
          </a:prstGeom>
          <a:noFill/>
          <a:ln>
            <a:noFill/>
          </a:ln>
        </p:spPr>
        <p:txBody>
          <a:bodyPr anchorCtr="0" anchor="t" bIns="46200" lIns="92425" spcFirstLastPara="1" rIns="92425" wrap="square" tIns="462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0939" y="0"/>
            <a:ext cx="3037840" cy="464820"/>
          </a:xfrm>
          <a:prstGeom prst="rect">
            <a:avLst/>
          </a:prstGeom>
          <a:noFill/>
          <a:ln>
            <a:noFill/>
          </a:ln>
        </p:spPr>
        <p:txBody>
          <a:bodyPr anchorCtr="0" anchor="t" bIns="46200" lIns="92425" spcFirstLastPara="1" rIns="92425" wrap="square" tIns="462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82688" y="696913"/>
            <a:ext cx="4646612"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1" y="4415790"/>
            <a:ext cx="5608320" cy="4183380"/>
          </a:xfrm>
          <a:prstGeom prst="rect">
            <a:avLst/>
          </a:prstGeom>
          <a:noFill/>
          <a:ln>
            <a:noFill/>
          </a:ln>
        </p:spPr>
        <p:txBody>
          <a:bodyPr anchorCtr="0" anchor="t" bIns="46200" lIns="92425" spcFirstLastPara="1" rIns="92425" wrap="square" tIns="462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29967"/>
            <a:ext cx="3037840" cy="464820"/>
          </a:xfrm>
          <a:prstGeom prst="rect">
            <a:avLst/>
          </a:prstGeom>
          <a:noFill/>
          <a:ln>
            <a:noFill/>
          </a:ln>
        </p:spPr>
        <p:txBody>
          <a:bodyPr anchorCtr="0" anchor="b" bIns="46200" lIns="92425" spcFirstLastPara="1" rIns="92425" wrap="square" tIns="462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0939" y="8829967"/>
            <a:ext cx="3037840" cy="464820"/>
          </a:xfrm>
          <a:prstGeom prst="rect">
            <a:avLst/>
          </a:prstGeom>
          <a:noFill/>
          <a:ln>
            <a:noFill/>
          </a:ln>
        </p:spPr>
        <p:txBody>
          <a:bodyPr anchorCtr="0" anchor="b" bIns="46200" lIns="92425" spcFirstLastPara="1" rIns="92425" wrap="square" tIns="462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gb.gov/content/dam/nagb/en/documents/publications/frameworks/reading/2019-reading-framework.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notes"/>
          <p:cNvSpPr/>
          <p:nvPr>
            <p:ph idx="2" type="sldImg"/>
          </p:nvPr>
        </p:nvSpPr>
        <p:spPr>
          <a:xfrm>
            <a:off x="1182688" y="696913"/>
            <a:ext cx="4646612"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1:notes"/>
          <p:cNvSpPr txBox="1"/>
          <p:nvPr>
            <p:ph idx="1" type="body"/>
          </p:nvPr>
        </p:nvSpPr>
        <p:spPr>
          <a:xfrm>
            <a:off x="701041" y="4415790"/>
            <a:ext cx="5608320" cy="4183380"/>
          </a:xfrm>
          <a:prstGeom prst="rect">
            <a:avLst/>
          </a:prstGeom>
          <a:noFill/>
          <a:ln>
            <a:noFill/>
          </a:ln>
        </p:spPr>
        <p:txBody>
          <a:bodyPr anchorCtr="0" anchor="t" bIns="46200" lIns="92425" spcFirstLastPara="1" rIns="92425" wrap="square" tIns="46200">
            <a:noAutofit/>
          </a:bodyPr>
          <a:lstStyle/>
          <a:p>
            <a:pPr indent="0" lvl="0" marL="0" rtl="0" algn="l">
              <a:spcBef>
                <a:spcPts val="0"/>
              </a:spcBef>
              <a:spcAft>
                <a:spcPts val="0"/>
              </a:spcAft>
              <a:buNone/>
            </a:pPr>
            <a:r>
              <a:rPr lang="en-US"/>
              <a:t>Welcome! As we get settled in, please introduce yourself in the chat with the following information: </a:t>
            </a:r>
            <a:endParaRPr/>
          </a:p>
          <a:p>
            <a:pPr indent="0" lvl="0" marL="0" rtl="0" algn="l">
              <a:spcBef>
                <a:spcPts val="0"/>
              </a:spcBef>
              <a:spcAft>
                <a:spcPts val="0"/>
              </a:spcAft>
              <a:buNone/>
            </a:pPr>
            <a:r>
              <a:t/>
            </a:r>
            <a:endParaRPr/>
          </a:p>
          <a:p>
            <a:pPr indent="-317500" lvl="0" marL="457200" rtl="0" algn="l">
              <a:spcBef>
                <a:spcPts val="0"/>
              </a:spcBef>
              <a:spcAft>
                <a:spcPts val="0"/>
              </a:spcAft>
              <a:buClr>
                <a:schemeClr val="dk1"/>
              </a:buClr>
              <a:buSzPts val="1400"/>
              <a:buAutoNum type="arabicPeriod"/>
            </a:pPr>
            <a:r>
              <a:rPr lang="en-US"/>
              <a:t>Name </a:t>
            </a:r>
            <a:endParaRPr/>
          </a:p>
          <a:p>
            <a:pPr indent="-317500" lvl="0" marL="457200" rtl="0" algn="l">
              <a:spcBef>
                <a:spcPts val="0"/>
              </a:spcBef>
              <a:spcAft>
                <a:spcPts val="0"/>
              </a:spcAft>
              <a:buClr>
                <a:schemeClr val="dk1"/>
              </a:buClr>
              <a:buSzPts val="1400"/>
              <a:buAutoNum type="arabicPeriod"/>
            </a:pPr>
            <a:r>
              <a:rPr lang="en-US"/>
              <a:t>Where you teach/work now?</a:t>
            </a:r>
            <a:endParaRPr/>
          </a:p>
          <a:p>
            <a:pPr indent="-317500" lvl="0" marL="457200" rtl="0" algn="l">
              <a:spcBef>
                <a:spcPts val="0"/>
              </a:spcBef>
              <a:spcAft>
                <a:spcPts val="0"/>
              </a:spcAft>
              <a:buClr>
                <a:schemeClr val="dk1"/>
              </a:buClr>
              <a:buSzPts val="1400"/>
              <a:buAutoNum type="arabicPeriod"/>
            </a:pPr>
            <a:r>
              <a:rPr lang="en-US"/>
              <a:t>Years in education </a:t>
            </a:r>
            <a:endParaRPr/>
          </a:p>
          <a:p>
            <a:pPr indent="0" lvl="0" marL="0" rtl="0" algn="l">
              <a:spcBef>
                <a:spcPts val="0"/>
              </a:spcBef>
              <a:spcAft>
                <a:spcPts val="0"/>
              </a:spcAft>
              <a:buNone/>
            </a:pPr>
            <a:r>
              <a:t/>
            </a:r>
            <a:endParaRPr/>
          </a:p>
        </p:txBody>
      </p:sp>
      <p:sp>
        <p:nvSpPr>
          <p:cNvPr id="132" name="Google Shape;132;p1:notes"/>
          <p:cNvSpPr txBox="1"/>
          <p:nvPr>
            <p:ph idx="12" type="sldNum"/>
          </p:nvPr>
        </p:nvSpPr>
        <p:spPr>
          <a:xfrm>
            <a:off x="3970939" y="8829967"/>
            <a:ext cx="3037840"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e542350106_0_62: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207" name="Google Shape;207;g2e542350106_0_62: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e542350106_0_70: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e542350106_0_70: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217" name="Google Shape;217;g2e542350106_0_70: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e542350106_0_77: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e542350106_0_77: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rPr lang="en-US"/>
              <a:t>e Progress in International Reading Literacy Study (PIRLS) (Campbell et al. 2001)</a:t>
            </a:r>
            <a:endParaRPr/>
          </a:p>
        </p:txBody>
      </p:sp>
      <p:sp>
        <p:nvSpPr>
          <p:cNvPr id="225" name="Google Shape;225;g2e542350106_0_77: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e542350106_0_354: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e542350106_0_354: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rPr lang="en-US"/>
              <a:t>e Progress in International Reading Literacy Study (PIRLS) (Campbell et al. 2001)</a:t>
            </a:r>
            <a:endParaRPr/>
          </a:p>
        </p:txBody>
      </p:sp>
      <p:sp>
        <p:nvSpPr>
          <p:cNvPr id="233" name="Google Shape;233;g2e542350106_0_354: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e542350106_0_49: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e542350106_0_49: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241" name="Google Shape;241;g2e542350106_0_49: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e542350106_0_0: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e542350106_0_0: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247" name="Google Shape;247;g2e542350106_0_0: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e542350106_0_8: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e542350106_0_8: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256" name="Google Shape;256;g2e542350106_0_8: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e542350106_0_17: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e542350106_0_17: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264" name="Google Shape;264;g2e542350106_0_17: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e542350106_0_35: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e542350106_0_35: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279" name="Google Shape;279;g2e542350106_0_35: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e542350106_0_219: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e542350106_0_219: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Clr>
                <a:schemeClr val="dk1"/>
              </a:buClr>
              <a:buSzPts val="1100"/>
              <a:buFont typeface="Arial"/>
              <a:buNone/>
            </a:pPr>
            <a:r>
              <a:rPr lang="en-US" sz="1400">
                <a:latin typeface="Arial"/>
                <a:ea typeface="Arial"/>
                <a:cs typeface="Arial"/>
                <a:sym typeface="Arial"/>
              </a:rPr>
              <a:t>https://www.uen.org/core/languagearts/</a:t>
            </a:r>
            <a:endParaRPr sz="1400">
              <a:latin typeface="Arial"/>
              <a:ea typeface="Arial"/>
              <a:cs typeface="Arial"/>
              <a:sym typeface="Arial"/>
            </a:endParaRPr>
          </a:p>
          <a:p>
            <a:pPr indent="0" lvl="0" marL="0" rtl="0" algn="l">
              <a:spcBef>
                <a:spcPts val="360"/>
              </a:spcBef>
              <a:spcAft>
                <a:spcPts val="0"/>
              </a:spcAft>
              <a:buNone/>
            </a:pPr>
            <a:r>
              <a:t/>
            </a:r>
            <a:endParaRPr/>
          </a:p>
        </p:txBody>
      </p:sp>
      <p:sp>
        <p:nvSpPr>
          <p:cNvPr id="287" name="Google Shape;287;g2e542350106_0_219: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349250" lvl="0" marL="457200" rtl="0" algn="l">
              <a:lnSpc>
                <a:spcPct val="115000"/>
              </a:lnSpc>
              <a:spcBef>
                <a:spcPts val="0"/>
              </a:spcBef>
              <a:spcAft>
                <a:spcPts val="0"/>
              </a:spcAft>
              <a:buClr>
                <a:srgbClr val="333333"/>
              </a:buClr>
              <a:buSzPts val="1900"/>
              <a:buFont typeface="Candara"/>
              <a:buChar char="•"/>
            </a:pPr>
            <a:r>
              <a:rPr lang="en-US" sz="1900">
                <a:solidFill>
                  <a:srgbClr val="333333"/>
                </a:solidFill>
                <a:highlight>
                  <a:schemeClr val="lt1"/>
                </a:highlight>
                <a:latin typeface="Candara"/>
                <a:ea typeface="Candara"/>
                <a:cs typeface="Candara"/>
                <a:sym typeface="Candara"/>
              </a:rPr>
              <a:t>Superintendent Elsie Arntzen, with approval from the Montana Board of Public Education, has opened the Montana Mathematics Standards for review.The purpose of the standards review process is to assure that Montana public schools are setting high academic standards for all children of our state. The goal is to serve our Montana students and educators with the best-possible standards to guide instruction and prepare our students for their lives beyond the classroom.</a:t>
            </a:r>
            <a:endParaRPr sz="1900">
              <a:solidFill>
                <a:srgbClr val="333333"/>
              </a:solidFill>
              <a:highlight>
                <a:schemeClr val="lt1"/>
              </a:highlight>
              <a:latin typeface="Candara"/>
              <a:ea typeface="Candara"/>
              <a:cs typeface="Candara"/>
              <a:sym typeface="Candara"/>
            </a:endParaRPr>
          </a:p>
          <a:p>
            <a:pPr indent="-349250" lvl="0" marL="457200" rtl="0" algn="l">
              <a:lnSpc>
                <a:spcPct val="115000"/>
              </a:lnSpc>
              <a:spcBef>
                <a:spcPts val="0"/>
              </a:spcBef>
              <a:spcAft>
                <a:spcPts val="0"/>
              </a:spcAft>
              <a:buClr>
                <a:srgbClr val="333333"/>
              </a:buClr>
              <a:buSzPts val="1900"/>
              <a:buChar char="•"/>
            </a:pPr>
            <a:r>
              <a:rPr lang="en-US" sz="1900">
                <a:solidFill>
                  <a:srgbClr val="333333"/>
                </a:solidFill>
                <a:highlight>
                  <a:schemeClr val="lt1"/>
                </a:highlight>
                <a:latin typeface="Candara"/>
                <a:ea typeface="Candara"/>
                <a:cs typeface="Candara"/>
                <a:sym typeface="Candara"/>
              </a:rPr>
              <a:t>Montana has a multitude of heritage languages with experts to draw from. The diversity in linguistic backgrounds will be invaluable to the understanding of language acquisition </a:t>
            </a:r>
            <a:endParaRPr/>
          </a:p>
          <a:p>
            <a:pPr indent="0" lvl="0" marL="0" rtl="0" algn="l">
              <a:spcBef>
                <a:spcPts val="360"/>
              </a:spcBef>
              <a:spcAft>
                <a:spcPts val="0"/>
              </a:spcAft>
              <a:buNone/>
            </a:pPr>
            <a:r>
              <a:rPr lang="en-US"/>
              <a:t>These standards were last updated in 1999. In fact, they are one of the last standards to still reside in chapter 53 of the ARM, most others have been migrated to chapter 54.  Our goal is to update these standards to reflect the wealth of </a:t>
            </a:r>
            <a:r>
              <a:rPr lang="en-US"/>
              <a:t>knowledge</a:t>
            </a:r>
            <a:r>
              <a:rPr lang="en-US"/>
              <a:t> that the community has gained </a:t>
            </a:r>
            <a:endParaRPr/>
          </a:p>
        </p:txBody>
      </p:sp>
      <p:sp>
        <p:nvSpPr>
          <p:cNvPr id="140" name="Google Shape;140;p7:notes"/>
          <p:cNvSpPr/>
          <p:nvPr>
            <p:ph idx="2" type="sldImg"/>
          </p:nvPr>
        </p:nvSpPr>
        <p:spPr>
          <a:xfrm>
            <a:off x="1182688" y="696913"/>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e12ecf44b1_0_8: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e12ecf44b1_0_8: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rPr lang="en-US"/>
              <a:t>tep</a:t>
            </a:r>
            <a:endParaRPr/>
          </a:p>
        </p:txBody>
      </p:sp>
      <p:sp>
        <p:nvSpPr>
          <p:cNvPr id="295" name="Google Shape;295;g2e12ecf44b1_0_8: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e3585f3952_1_7: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e3585f3952_1_7: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304" name="Google Shape;304;g2e3585f3952_1_7: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e12ecf44b1_0_0: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e12ecf44b1_0_0: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rPr lang="en-US"/>
              <a:t>tep</a:t>
            </a:r>
            <a:endParaRPr/>
          </a:p>
        </p:txBody>
      </p:sp>
      <p:sp>
        <p:nvSpPr>
          <p:cNvPr id="313" name="Google Shape;313;g2e12ecf44b1_0_0: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e3585f3952_1_0: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e3585f3952_1_0: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324" name="Google Shape;324;g2e3585f3952_1_0: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e12ecf44b1_0_18: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e12ecf44b1_0_18: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332" name="Google Shape;332;g2e12ecf44b1_0_18: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6eebe42806_0_98: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g26eebe42806_0_98:notes"/>
          <p:cNvSpPr txBox="1"/>
          <p:nvPr>
            <p:ph idx="1" type="body"/>
          </p:nvPr>
        </p:nvSpPr>
        <p:spPr>
          <a:xfrm>
            <a:off x="701041" y="4415790"/>
            <a:ext cx="5608200" cy="4183500"/>
          </a:xfrm>
          <a:prstGeom prst="rect">
            <a:avLst/>
          </a:prstGeom>
          <a:noFill/>
          <a:ln>
            <a:noFill/>
          </a:ln>
        </p:spPr>
        <p:txBody>
          <a:bodyPr anchorCtr="0" anchor="t" bIns="46200" lIns="92425" spcFirstLastPara="1" rIns="92425" wrap="square" tIns="46200">
            <a:noAutofit/>
          </a:bodyPr>
          <a:lstStyle/>
          <a:p>
            <a:pPr indent="-317500" lvl="0" marL="457200" rtl="0" algn="l">
              <a:spcBef>
                <a:spcPts val="0"/>
              </a:spcBef>
              <a:spcAft>
                <a:spcPts val="0"/>
              </a:spcAft>
              <a:buClr>
                <a:schemeClr val="dk1"/>
              </a:buClr>
              <a:buSzPts val="1400"/>
              <a:buAutoNum type="arabicPeriod"/>
            </a:pPr>
            <a:r>
              <a:rPr lang="en-US"/>
              <a:t>Launch the  Montana ELA Standards Revision Task Force</a:t>
            </a:r>
            <a:endParaRPr/>
          </a:p>
          <a:p>
            <a:pPr indent="-317500" lvl="0" marL="457200" rtl="0" algn="l">
              <a:spcBef>
                <a:spcPts val="0"/>
              </a:spcBef>
              <a:spcAft>
                <a:spcPts val="0"/>
              </a:spcAft>
              <a:buClr>
                <a:schemeClr val="dk1"/>
              </a:buClr>
              <a:buSzPts val="1400"/>
              <a:buAutoNum type="arabicPeriod"/>
            </a:pPr>
            <a:r>
              <a:rPr lang="en-US"/>
              <a:t>Share the purpose, process, and deliverables of the task force. </a:t>
            </a:r>
            <a:endParaRPr/>
          </a:p>
          <a:p>
            <a:pPr indent="-317500" lvl="0" marL="457200" rtl="0" algn="l">
              <a:spcBef>
                <a:spcPts val="0"/>
              </a:spcBef>
              <a:spcAft>
                <a:spcPts val="0"/>
              </a:spcAft>
              <a:buClr>
                <a:schemeClr val="dk1"/>
              </a:buClr>
              <a:buSzPts val="1400"/>
              <a:buAutoNum type="arabicPeriod"/>
            </a:pPr>
            <a:r>
              <a:rPr lang="en-US"/>
              <a:t>Build community within the ELA Task Force and with OPI support staff</a:t>
            </a:r>
            <a:endParaRPr/>
          </a:p>
          <a:p>
            <a:pPr indent="-317500" lvl="0" marL="457200" rtl="0" algn="l">
              <a:spcBef>
                <a:spcPts val="0"/>
              </a:spcBef>
              <a:spcAft>
                <a:spcPts val="0"/>
              </a:spcAft>
              <a:buClr>
                <a:schemeClr val="dk1"/>
              </a:buClr>
              <a:buSzPts val="1400"/>
              <a:buAutoNum type="arabicPeriod"/>
            </a:pPr>
            <a:r>
              <a:rPr lang="en-US"/>
              <a:t>Initiate review of REL-NW guiding research </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360"/>
              </a:spcBef>
              <a:spcAft>
                <a:spcPts val="0"/>
              </a:spcAft>
              <a:buNone/>
            </a:pPr>
            <a:r>
              <a:t/>
            </a:r>
            <a:endParaRPr/>
          </a:p>
        </p:txBody>
      </p:sp>
      <p:sp>
        <p:nvSpPr>
          <p:cNvPr id="341" name="Google Shape;341;g26eebe42806_0_98:notes"/>
          <p:cNvSpPr txBox="1"/>
          <p:nvPr>
            <p:ph idx="12" type="sldNum"/>
          </p:nvPr>
        </p:nvSpPr>
        <p:spPr>
          <a:xfrm>
            <a:off x="3970939" y="8829967"/>
            <a:ext cx="3037800" cy="46470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
        <p:nvSpPr>
          <p:cNvPr id="342" name="Google Shape;342;g26eebe42806_0_98:notes"/>
          <p:cNvSpPr txBox="1"/>
          <p:nvPr>
            <p:ph idx="10" type="dt"/>
          </p:nvPr>
        </p:nvSpPr>
        <p:spPr>
          <a:xfrm>
            <a:off x="3970939" y="0"/>
            <a:ext cx="3037800" cy="464700"/>
          </a:xfrm>
          <a:prstGeom prst="rect">
            <a:avLst/>
          </a:prstGeom>
          <a:noFill/>
          <a:ln>
            <a:noFill/>
          </a:ln>
        </p:spPr>
        <p:txBody>
          <a:bodyPr anchorCtr="0" anchor="t" bIns="46200" lIns="92425" spcFirstLastPara="1" rIns="92425" wrap="square" tIns="46200">
            <a:noAutofit/>
          </a:bodyPr>
          <a:lstStyle/>
          <a:p>
            <a:pPr indent="0" lvl="0" marL="0" rtl="0" algn="r">
              <a:spcBef>
                <a:spcPts val="0"/>
              </a:spcBef>
              <a:spcAft>
                <a:spcPts val="0"/>
              </a:spcAft>
              <a:buNone/>
            </a:pPr>
            <a:r>
              <a:rPr lang="en-US"/>
              <a:t>4/24/2023</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6eebe42806_0_177: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g26eebe42806_0_177:notes"/>
          <p:cNvSpPr txBox="1"/>
          <p:nvPr>
            <p:ph idx="1" type="body"/>
          </p:nvPr>
        </p:nvSpPr>
        <p:spPr>
          <a:xfrm>
            <a:off x="701041" y="4415790"/>
            <a:ext cx="5608200" cy="4183500"/>
          </a:xfrm>
          <a:prstGeom prst="rect">
            <a:avLst/>
          </a:prstGeom>
          <a:noFill/>
          <a:ln>
            <a:noFill/>
          </a:ln>
        </p:spPr>
        <p:txBody>
          <a:bodyPr anchorCtr="0" anchor="t" bIns="46200" lIns="92425" spcFirstLastPara="1" rIns="92425" wrap="square" tIns="46200">
            <a:noAutofit/>
          </a:bodyPr>
          <a:lstStyle/>
          <a:p>
            <a:pPr indent="-317500" lvl="0" marL="457200" rtl="0" algn="l">
              <a:spcBef>
                <a:spcPts val="0"/>
              </a:spcBef>
              <a:spcAft>
                <a:spcPts val="0"/>
              </a:spcAft>
              <a:buClr>
                <a:schemeClr val="dk1"/>
              </a:buClr>
              <a:buSzPts val="1400"/>
              <a:buAutoNum type="arabicPeriod"/>
            </a:pPr>
            <a:r>
              <a:rPr lang="en-US"/>
              <a:t>Launch the  Montana ELA Standards Revision Task Force</a:t>
            </a:r>
            <a:endParaRPr/>
          </a:p>
          <a:p>
            <a:pPr indent="-317500" lvl="0" marL="457200" rtl="0" algn="l">
              <a:spcBef>
                <a:spcPts val="0"/>
              </a:spcBef>
              <a:spcAft>
                <a:spcPts val="0"/>
              </a:spcAft>
              <a:buClr>
                <a:schemeClr val="dk1"/>
              </a:buClr>
              <a:buSzPts val="1400"/>
              <a:buAutoNum type="arabicPeriod"/>
            </a:pPr>
            <a:r>
              <a:rPr lang="en-US"/>
              <a:t>Share the purpose, process, and deliverables of the task force. </a:t>
            </a:r>
            <a:endParaRPr/>
          </a:p>
          <a:p>
            <a:pPr indent="-317500" lvl="0" marL="457200" rtl="0" algn="l">
              <a:spcBef>
                <a:spcPts val="0"/>
              </a:spcBef>
              <a:spcAft>
                <a:spcPts val="0"/>
              </a:spcAft>
              <a:buClr>
                <a:schemeClr val="dk1"/>
              </a:buClr>
              <a:buSzPts val="1400"/>
              <a:buAutoNum type="arabicPeriod"/>
            </a:pPr>
            <a:r>
              <a:rPr lang="en-US"/>
              <a:t>Build community within the ELA Task Force and with OPI support staff</a:t>
            </a:r>
            <a:endParaRPr/>
          </a:p>
          <a:p>
            <a:pPr indent="-317500" lvl="0" marL="457200" rtl="0" algn="l">
              <a:spcBef>
                <a:spcPts val="0"/>
              </a:spcBef>
              <a:spcAft>
                <a:spcPts val="0"/>
              </a:spcAft>
              <a:buClr>
                <a:schemeClr val="dk1"/>
              </a:buClr>
              <a:buSzPts val="1400"/>
              <a:buAutoNum type="arabicPeriod"/>
            </a:pPr>
            <a:r>
              <a:rPr lang="en-US"/>
              <a:t>Initiate review of REL-NW guiding research </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360"/>
              </a:spcBef>
              <a:spcAft>
                <a:spcPts val="0"/>
              </a:spcAft>
              <a:buNone/>
            </a:pPr>
            <a:r>
              <a:t/>
            </a:r>
            <a:endParaRPr/>
          </a:p>
        </p:txBody>
      </p:sp>
      <p:sp>
        <p:nvSpPr>
          <p:cNvPr id="355" name="Google Shape;355;g26eebe42806_0_177:notes"/>
          <p:cNvSpPr txBox="1"/>
          <p:nvPr>
            <p:ph idx="12" type="sldNum"/>
          </p:nvPr>
        </p:nvSpPr>
        <p:spPr>
          <a:xfrm>
            <a:off x="3970939" y="8829967"/>
            <a:ext cx="3037800" cy="46470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
        <p:nvSpPr>
          <p:cNvPr id="356" name="Google Shape;356;g26eebe42806_0_177:notes"/>
          <p:cNvSpPr txBox="1"/>
          <p:nvPr>
            <p:ph idx="10" type="dt"/>
          </p:nvPr>
        </p:nvSpPr>
        <p:spPr>
          <a:xfrm>
            <a:off x="3970939" y="0"/>
            <a:ext cx="3037800" cy="464700"/>
          </a:xfrm>
          <a:prstGeom prst="rect">
            <a:avLst/>
          </a:prstGeom>
          <a:noFill/>
          <a:ln>
            <a:noFill/>
          </a:ln>
        </p:spPr>
        <p:txBody>
          <a:bodyPr anchorCtr="0" anchor="t" bIns="46200" lIns="92425" spcFirstLastPara="1" rIns="92425" wrap="square" tIns="46200">
            <a:noAutofit/>
          </a:bodyPr>
          <a:lstStyle/>
          <a:p>
            <a:pPr indent="0" lvl="0" marL="0" rtl="0" algn="r">
              <a:spcBef>
                <a:spcPts val="0"/>
              </a:spcBef>
              <a:spcAft>
                <a:spcPts val="0"/>
              </a:spcAft>
              <a:buNone/>
            </a:pPr>
            <a:r>
              <a:rPr lang="en-US"/>
              <a:t>4/24/2023</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e12ecf44b1_0_31: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2e12ecf44b1_0_31: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369" name="Google Shape;369;g2e12ecf44b1_0_31: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23f9742d58_0_7: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23f9742d58_0_7: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377" name="Google Shape;377;g223f9742d58_0_7: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4:notes"/>
          <p:cNvSpPr/>
          <p:nvPr>
            <p:ph idx="2" type="sldImg"/>
          </p:nvPr>
        </p:nvSpPr>
        <p:spPr>
          <a:xfrm>
            <a:off x="1182688" y="696913"/>
            <a:ext cx="4646612"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14:notes"/>
          <p:cNvSpPr txBox="1"/>
          <p:nvPr>
            <p:ph idx="1" type="body"/>
          </p:nvPr>
        </p:nvSpPr>
        <p:spPr>
          <a:xfrm>
            <a:off x="701041" y="4415790"/>
            <a:ext cx="5608320" cy="4183380"/>
          </a:xfrm>
          <a:prstGeom prst="rect">
            <a:avLst/>
          </a:prstGeom>
          <a:noFill/>
          <a:ln>
            <a:noFill/>
          </a:ln>
        </p:spPr>
        <p:txBody>
          <a:bodyPr anchorCtr="0" anchor="t" bIns="46200" lIns="92425" spcFirstLastPara="1" rIns="92425" wrap="square" tIns="46200">
            <a:noAutofit/>
          </a:bodyPr>
          <a:lstStyle/>
          <a:p>
            <a:pPr indent="0" lvl="0" marL="0" rtl="0" algn="l">
              <a:spcBef>
                <a:spcPts val="0"/>
              </a:spcBef>
              <a:spcAft>
                <a:spcPts val="0"/>
              </a:spcAft>
              <a:buNone/>
            </a:pPr>
            <a:r>
              <a:rPr lang="en-US"/>
              <a:t>Are there any questions from this presentation? </a:t>
            </a:r>
            <a:endParaRPr/>
          </a:p>
        </p:txBody>
      </p:sp>
      <p:sp>
        <p:nvSpPr>
          <p:cNvPr id="385" name="Google Shape;385;p14:notes"/>
          <p:cNvSpPr txBox="1"/>
          <p:nvPr>
            <p:ph idx="12" type="sldNum"/>
          </p:nvPr>
        </p:nvSpPr>
        <p:spPr>
          <a:xfrm>
            <a:off x="3970939" y="8829967"/>
            <a:ext cx="3037840"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6eebe42806_0_168: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6eebe42806_0_168: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Clr>
                <a:schemeClr val="dk1"/>
              </a:buClr>
              <a:buSzPts val="1100"/>
              <a:buFont typeface="Arial"/>
              <a:buNone/>
            </a:pPr>
            <a:r>
              <a:t/>
            </a:r>
            <a:endParaRPr sz="1800"/>
          </a:p>
          <a:p>
            <a:pPr indent="0" lvl="0" marL="0" rtl="0" algn="l">
              <a:spcBef>
                <a:spcPts val="0"/>
              </a:spcBef>
              <a:spcAft>
                <a:spcPts val="0"/>
              </a:spcAft>
              <a:buClr>
                <a:schemeClr val="dk1"/>
              </a:buClr>
              <a:buSzPts val="1100"/>
              <a:buFont typeface="Arial"/>
              <a:buNone/>
            </a:pPr>
            <a:r>
              <a:t/>
            </a:r>
            <a:endParaRPr/>
          </a:p>
        </p:txBody>
      </p:sp>
      <p:sp>
        <p:nvSpPr>
          <p:cNvPr id="153" name="Google Shape;153;g26eebe42806_0_168: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6eebe42806_0_70: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g26eebe42806_0_70:notes"/>
          <p:cNvSpPr txBox="1"/>
          <p:nvPr>
            <p:ph idx="1" type="body"/>
          </p:nvPr>
        </p:nvSpPr>
        <p:spPr>
          <a:xfrm>
            <a:off x="701041" y="4415790"/>
            <a:ext cx="5608200" cy="4183500"/>
          </a:xfrm>
          <a:prstGeom prst="rect">
            <a:avLst/>
          </a:prstGeom>
          <a:noFill/>
          <a:ln>
            <a:noFill/>
          </a:ln>
        </p:spPr>
        <p:txBody>
          <a:bodyPr anchorCtr="0" anchor="t" bIns="46200" lIns="92425" spcFirstLastPara="1" rIns="92425" wrap="square" tIns="46200">
            <a:noAutofit/>
          </a:bodyPr>
          <a:lstStyle/>
          <a:p>
            <a:pPr indent="-317500" lvl="0" marL="457200" rtl="0" algn="l">
              <a:spcBef>
                <a:spcPts val="0"/>
              </a:spcBef>
              <a:spcAft>
                <a:spcPts val="0"/>
              </a:spcAft>
              <a:buClr>
                <a:schemeClr val="dk1"/>
              </a:buClr>
              <a:buSzPts val="1400"/>
              <a:buAutoNum type="arabicPeriod"/>
            </a:pPr>
            <a:r>
              <a:rPr lang="en-US"/>
              <a:t>Launch the  Montana ELA Standards Revision Task Force</a:t>
            </a:r>
            <a:endParaRPr/>
          </a:p>
          <a:p>
            <a:pPr indent="-317500" lvl="0" marL="457200" rtl="0" algn="l">
              <a:spcBef>
                <a:spcPts val="0"/>
              </a:spcBef>
              <a:spcAft>
                <a:spcPts val="0"/>
              </a:spcAft>
              <a:buClr>
                <a:schemeClr val="dk1"/>
              </a:buClr>
              <a:buSzPts val="1400"/>
              <a:buAutoNum type="arabicPeriod"/>
            </a:pPr>
            <a:r>
              <a:rPr lang="en-US"/>
              <a:t>Share the purpose, process, and deliverables of the task force. </a:t>
            </a:r>
            <a:endParaRPr/>
          </a:p>
          <a:p>
            <a:pPr indent="-317500" lvl="0" marL="457200" rtl="0" algn="l">
              <a:spcBef>
                <a:spcPts val="0"/>
              </a:spcBef>
              <a:spcAft>
                <a:spcPts val="0"/>
              </a:spcAft>
              <a:buClr>
                <a:schemeClr val="dk1"/>
              </a:buClr>
              <a:buSzPts val="1400"/>
              <a:buAutoNum type="arabicPeriod"/>
            </a:pPr>
            <a:r>
              <a:rPr lang="en-US"/>
              <a:t>Build community within the ELA Task Force and with OPI support staff</a:t>
            </a:r>
            <a:endParaRPr/>
          </a:p>
          <a:p>
            <a:pPr indent="-317500" lvl="0" marL="457200" rtl="0" algn="l">
              <a:spcBef>
                <a:spcPts val="0"/>
              </a:spcBef>
              <a:spcAft>
                <a:spcPts val="0"/>
              </a:spcAft>
              <a:buClr>
                <a:schemeClr val="dk1"/>
              </a:buClr>
              <a:buSzPts val="1400"/>
              <a:buAutoNum type="arabicPeriod"/>
            </a:pPr>
            <a:r>
              <a:rPr lang="en-US"/>
              <a:t>Initiate review of REL-NW guiding research </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360"/>
              </a:spcBef>
              <a:spcAft>
                <a:spcPts val="0"/>
              </a:spcAft>
              <a:buNone/>
            </a:pPr>
            <a:r>
              <a:t/>
            </a:r>
            <a:endParaRPr/>
          </a:p>
        </p:txBody>
      </p:sp>
      <p:sp>
        <p:nvSpPr>
          <p:cNvPr id="399" name="Google Shape;399;g26eebe42806_0_70:notes"/>
          <p:cNvSpPr txBox="1"/>
          <p:nvPr>
            <p:ph idx="12" type="sldNum"/>
          </p:nvPr>
        </p:nvSpPr>
        <p:spPr>
          <a:xfrm>
            <a:off x="3970939" y="8829967"/>
            <a:ext cx="3037800" cy="46470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
        <p:nvSpPr>
          <p:cNvPr id="400" name="Google Shape;400;g26eebe42806_0_70:notes"/>
          <p:cNvSpPr txBox="1"/>
          <p:nvPr>
            <p:ph idx="10" type="dt"/>
          </p:nvPr>
        </p:nvSpPr>
        <p:spPr>
          <a:xfrm>
            <a:off x="3970939" y="0"/>
            <a:ext cx="3037800" cy="464700"/>
          </a:xfrm>
          <a:prstGeom prst="rect">
            <a:avLst/>
          </a:prstGeom>
          <a:noFill/>
          <a:ln>
            <a:noFill/>
          </a:ln>
        </p:spPr>
        <p:txBody>
          <a:bodyPr anchorCtr="0" anchor="t" bIns="46200" lIns="92425" spcFirstLastPara="1" rIns="92425" wrap="square" tIns="46200">
            <a:noAutofit/>
          </a:bodyPr>
          <a:lstStyle/>
          <a:p>
            <a:pPr indent="0" lvl="0" marL="0" rtl="0" algn="r">
              <a:spcBef>
                <a:spcPts val="0"/>
              </a:spcBef>
              <a:spcAft>
                <a:spcPts val="0"/>
              </a:spcAft>
              <a:buNone/>
            </a:pPr>
            <a:r>
              <a:rPr lang="en-US"/>
              <a:t>4/24/2023</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6eebe42806_0_1: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26eebe42806_0_1:notes"/>
          <p:cNvSpPr txBox="1"/>
          <p:nvPr>
            <p:ph idx="1" type="body"/>
          </p:nvPr>
        </p:nvSpPr>
        <p:spPr>
          <a:xfrm>
            <a:off x="701041" y="4415790"/>
            <a:ext cx="5608200" cy="4183500"/>
          </a:xfrm>
          <a:prstGeom prst="rect">
            <a:avLst/>
          </a:prstGeom>
          <a:noFill/>
          <a:ln>
            <a:noFill/>
          </a:ln>
        </p:spPr>
        <p:txBody>
          <a:bodyPr anchorCtr="0" anchor="t" bIns="46200" lIns="92425" spcFirstLastPara="1" rIns="92425" wrap="square" tIns="46200">
            <a:noAutofit/>
          </a:bodyPr>
          <a:lstStyle/>
          <a:p>
            <a:pPr indent="-317500" lvl="0" marL="457200" rtl="0" algn="l">
              <a:spcBef>
                <a:spcPts val="0"/>
              </a:spcBef>
              <a:spcAft>
                <a:spcPts val="0"/>
              </a:spcAft>
              <a:buSzPts val="1400"/>
              <a:buAutoNum type="arabicPeriod"/>
            </a:pPr>
            <a:r>
              <a:rPr lang="en-US"/>
              <a:t>Recognize how Literacy is necessary in Mathematics and Science</a:t>
            </a:r>
            <a:endParaRPr/>
          </a:p>
          <a:p>
            <a:pPr indent="-317500" lvl="0" marL="457200" rtl="0" algn="l">
              <a:spcBef>
                <a:spcPts val="0"/>
              </a:spcBef>
              <a:spcAft>
                <a:spcPts val="0"/>
              </a:spcAft>
              <a:buSzPts val="1400"/>
              <a:buAutoNum type="arabicPeriod"/>
            </a:pPr>
            <a:r>
              <a:rPr lang="en-US"/>
              <a:t>Discover Literacy needs for  in Assessment </a:t>
            </a:r>
            <a:endParaRPr/>
          </a:p>
          <a:p>
            <a:pPr indent="0" lvl="0" marL="0" rtl="0" algn="l">
              <a:spcBef>
                <a:spcPts val="0"/>
              </a:spcBef>
              <a:spcAft>
                <a:spcPts val="0"/>
              </a:spcAft>
              <a:buNone/>
            </a:pPr>
            <a:r>
              <a:t/>
            </a:r>
            <a:endParaRPr/>
          </a:p>
          <a:p>
            <a:pPr indent="-304800" lvl="1" marL="914400" rtl="0" algn="l">
              <a:lnSpc>
                <a:spcPct val="115000"/>
              </a:lnSpc>
              <a:spcBef>
                <a:spcPts val="0"/>
              </a:spcBef>
              <a:spcAft>
                <a:spcPts val="0"/>
              </a:spcAft>
              <a:buClr>
                <a:schemeClr val="dk1"/>
              </a:buClr>
              <a:buSzPts val="1200"/>
              <a:buFont typeface="Amaranth"/>
              <a:buChar char="○"/>
            </a:pPr>
            <a:r>
              <a:rPr lang="en-US">
                <a:latin typeface="Amaranth"/>
                <a:ea typeface="Amaranth"/>
                <a:cs typeface="Amaranth"/>
                <a:sym typeface="Amaranth"/>
              </a:rPr>
              <a:t>Identifying Issues</a:t>
            </a:r>
            <a:endParaRPr>
              <a:latin typeface="Amaranth"/>
              <a:ea typeface="Amaranth"/>
              <a:cs typeface="Amaranth"/>
              <a:sym typeface="Amaranth"/>
            </a:endParaRPr>
          </a:p>
          <a:p>
            <a:pPr indent="-304800" lvl="2" marL="1371600" rtl="0" algn="l">
              <a:lnSpc>
                <a:spcPct val="115000"/>
              </a:lnSpc>
              <a:spcBef>
                <a:spcPts val="0"/>
              </a:spcBef>
              <a:spcAft>
                <a:spcPts val="0"/>
              </a:spcAft>
              <a:buClr>
                <a:schemeClr val="dk1"/>
              </a:buClr>
              <a:buSzPts val="1200"/>
              <a:buFont typeface="Amaranth"/>
              <a:buChar char="■"/>
            </a:pPr>
            <a:r>
              <a:rPr lang="en-US">
                <a:latin typeface="Amaranth"/>
                <a:ea typeface="Amaranth"/>
                <a:cs typeface="Amaranth"/>
                <a:sym typeface="Amaranth"/>
              </a:rPr>
              <a:t>Literacy (Sentence structure and decoding challenges) as a barrier to math and science mastery and even engagement</a:t>
            </a:r>
            <a:endParaRPr>
              <a:latin typeface="Amaranth"/>
              <a:ea typeface="Amaranth"/>
              <a:cs typeface="Amaranth"/>
              <a:sym typeface="Amaranth"/>
            </a:endParaRPr>
          </a:p>
          <a:p>
            <a:pPr indent="-304800" lvl="2" marL="1371600" rtl="0" algn="l">
              <a:lnSpc>
                <a:spcPct val="115000"/>
              </a:lnSpc>
              <a:spcBef>
                <a:spcPts val="0"/>
              </a:spcBef>
              <a:spcAft>
                <a:spcPts val="0"/>
              </a:spcAft>
              <a:buClr>
                <a:schemeClr val="dk1"/>
              </a:buClr>
              <a:buSzPts val="1200"/>
              <a:buFont typeface="Amaranth"/>
              <a:buChar char="■"/>
            </a:pPr>
            <a:r>
              <a:rPr lang="en-US">
                <a:latin typeface="Amaranth"/>
                <a:ea typeface="Amaranth"/>
                <a:cs typeface="Amaranth"/>
                <a:sym typeface="Amaranth"/>
              </a:rPr>
              <a:t>Vocabulary</a:t>
            </a:r>
            <a:endParaRPr>
              <a:latin typeface="Amaranth"/>
              <a:ea typeface="Amaranth"/>
              <a:cs typeface="Amaranth"/>
              <a:sym typeface="Amaranth"/>
            </a:endParaRPr>
          </a:p>
          <a:p>
            <a:pPr indent="-304800" lvl="2" marL="1371600" rtl="0" algn="l">
              <a:lnSpc>
                <a:spcPct val="115000"/>
              </a:lnSpc>
              <a:spcBef>
                <a:spcPts val="0"/>
              </a:spcBef>
              <a:spcAft>
                <a:spcPts val="0"/>
              </a:spcAft>
              <a:buClr>
                <a:schemeClr val="dk1"/>
              </a:buClr>
              <a:buSzPts val="1200"/>
              <a:buFont typeface="Amaranth"/>
              <a:buChar char="■"/>
            </a:pPr>
            <a:r>
              <a:rPr lang="en-US">
                <a:latin typeface="Amaranth"/>
                <a:ea typeface="Amaranth"/>
                <a:cs typeface="Amaranth"/>
                <a:sym typeface="Amaranth"/>
              </a:rPr>
              <a:t>Duplicative instruction in content area classes</a:t>
            </a:r>
            <a:endParaRPr>
              <a:latin typeface="Amaranth"/>
              <a:ea typeface="Amaranth"/>
              <a:cs typeface="Amaranth"/>
              <a:sym typeface="Amaranth"/>
            </a:endParaRPr>
          </a:p>
          <a:p>
            <a:pPr indent="-304800" lvl="2" marL="1371600" rtl="0" algn="l">
              <a:lnSpc>
                <a:spcPct val="115000"/>
              </a:lnSpc>
              <a:spcBef>
                <a:spcPts val="0"/>
              </a:spcBef>
              <a:spcAft>
                <a:spcPts val="0"/>
              </a:spcAft>
              <a:buClr>
                <a:schemeClr val="dk1"/>
              </a:buClr>
              <a:buSzPts val="1200"/>
              <a:buFont typeface="Amaranth"/>
              <a:buChar char="■"/>
            </a:pPr>
            <a:r>
              <a:rPr lang="en-US">
                <a:latin typeface="Amaranth"/>
                <a:ea typeface="Amaranth"/>
                <a:cs typeface="Amaranth"/>
                <a:sym typeface="Amaranth"/>
              </a:rPr>
              <a:t>Content area teacher comfort in teaching literacy skills</a:t>
            </a:r>
            <a:endParaRPr>
              <a:latin typeface="Amaranth"/>
              <a:ea typeface="Amaranth"/>
              <a:cs typeface="Amaranth"/>
              <a:sym typeface="Amaranth"/>
            </a:endParaRPr>
          </a:p>
          <a:p>
            <a:pPr indent="-304800" lvl="2" marL="1371600" rtl="0" algn="l">
              <a:lnSpc>
                <a:spcPct val="115000"/>
              </a:lnSpc>
              <a:spcBef>
                <a:spcPts val="0"/>
              </a:spcBef>
              <a:spcAft>
                <a:spcPts val="0"/>
              </a:spcAft>
              <a:buClr>
                <a:schemeClr val="dk1"/>
              </a:buClr>
              <a:buSzPts val="1200"/>
              <a:buFont typeface="Amaranth"/>
              <a:buChar char="■"/>
            </a:pPr>
            <a:r>
              <a:rPr lang="en-US">
                <a:latin typeface="Amaranth"/>
                <a:ea typeface="Amaranth"/>
                <a:cs typeface="Amaranth"/>
                <a:sym typeface="Amaranth"/>
              </a:rPr>
              <a:t>Writing, Speaking, and Listening skills needs within content area</a:t>
            </a:r>
            <a:endParaRPr>
              <a:latin typeface="Amaranth"/>
              <a:ea typeface="Amaranth"/>
              <a:cs typeface="Amaranth"/>
              <a:sym typeface="Amaranth"/>
            </a:endParaRPr>
          </a:p>
          <a:p>
            <a:pPr indent="-304800" lvl="1" marL="914400" rtl="0" algn="l">
              <a:lnSpc>
                <a:spcPct val="115000"/>
              </a:lnSpc>
              <a:spcBef>
                <a:spcPts val="0"/>
              </a:spcBef>
              <a:spcAft>
                <a:spcPts val="0"/>
              </a:spcAft>
              <a:buClr>
                <a:schemeClr val="dk1"/>
              </a:buClr>
              <a:buSzPts val="1200"/>
              <a:buFont typeface="Amaranth"/>
              <a:buChar char="○"/>
            </a:pPr>
            <a:r>
              <a:rPr lang="en-US">
                <a:latin typeface="Amaranth"/>
                <a:ea typeface="Amaranth"/>
                <a:cs typeface="Amaranth"/>
                <a:sym typeface="Amaranth"/>
              </a:rPr>
              <a:t>Identifying overlap in existing standards and practices</a:t>
            </a:r>
            <a:endParaRPr>
              <a:latin typeface="Amaranth"/>
              <a:ea typeface="Amaranth"/>
              <a:cs typeface="Amaranth"/>
              <a:sym typeface="Amaranth"/>
            </a:endParaRPr>
          </a:p>
          <a:p>
            <a:pPr indent="-304800" lvl="1" marL="914400" rtl="0" algn="l">
              <a:lnSpc>
                <a:spcPct val="115000"/>
              </a:lnSpc>
              <a:spcBef>
                <a:spcPts val="0"/>
              </a:spcBef>
              <a:spcAft>
                <a:spcPts val="0"/>
              </a:spcAft>
              <a:buClr>
                <a:schemeClr val="dk1"/>
              </a:buClr>
              <a:buSzPts val="1200"/>
              <a:buFont typeface="Amaranth"/>
              <a:buChar char="○"/>
            </a:pPr>
            <a:r>
              <a:rPr lang="en-US">
                <a:latin typeface="Amaranth"/>
                <a:ea typeface="Amaranth"/>
                <a:cs typeface="Amaranth"/>
                <a:sym typeface="Amaranth"/>
              </a:rPr>
              <a:t>Impact: </a:t>
            </a:r>
            <a:endParaRPr/>
          </a:p>
        </p:txBody>
      </p:sp>
      <p:sp>
        <p:nvSpPr>
          <p:cNvPr id="161" name="Google Shape;161;g26eebe42806_0_1:notes"/>
          <p:cNvSpPr txBox="1"/>
          <p:nvPr>
            <p:ph idx="12" type="sldNum"/>
          </p:nvPr>
        </p:nvSpPr>
        <p:spPr>
          <a:xfrm>
            <a:off x="3970939" y="8829967"/>
            <a:ext cx="3037800" cy="46470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
        <p:nvSpPr>
          <p:cNvPr id="162" name="Google Shape;162;g26eebe42806_0_1:notes"/>
          <p:cNvSpPr txBox="1"/>
          <p:nvPr>
            <p:ph idx="10" type="dt"/>
          </p:nvPr>
        </p:nvSpPr>
        <p:spPr>
          <a:xfrm>
            <a:off x="3970939" y="0"/>
            <a:ext cx="3037800" cy="464700"/>
          </a:xfrm>
          <a:prstGeom prst="rect">
            <a:avLst/>
          </a:prstGeom>
          <a:noFill/>
          <a:ln>
            <a:noFill/>
          </a:ln>
        </p:spPr>
        <p:txBody>
          <a:bodyPr anchorCtr="0" anchor="t" bIns="46200" lIns="92425" spcFirstLastPara="1" rIns="92425" wrap="square" tIns="46200">
            <a:noAutofit/>
          </a:bodyPr>
          <a:lstStyle/>
          <a:p>
            <a:pPr indent="0" lvl="0" marL="0" rtl="0" algn="r">
              <a:spcBef>
                <a:spcPts val="0"/>
              </a:spcBef>
              <a:spcAft>
                <a:spcPts val="0"/>
              </a:spcAft>
              <a:buNone/>
            </a:pPr>
            <a:r>
              <a:rPr lang="en-US"/>
              <a:t>4/24/2023</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e542350106_0_346: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e542350106_0_346: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175" name="Google Shape;175;g2e542350106_0_346: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e542350106_0_43: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e542350106_0_43: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rPr lang="en-US"/>
              <a:t>https://drive.google.com/drive/folders/1mYzq0eGpZSijB68Gu6iR6S0Bi6i84d1X?usp=drive_link</a:t>
            </a:r>
            <a:endParaRPr/>
          </a:p>
        </p:txBody>
      </p:sp>
      <p:sp>
        <p:nvSpPr>
          <p:cNvPr id="181" name="Google Shape;181;g2e542350106_0_43: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e542350106_0_209: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e542350106_0_209: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rPr lang="en-US"/>
              <a:t>https://ncte.org/resources/standards/ncte-ira-standards-for-the-english-language-arts/</a:t>
            </a:r>
            <a:endParaRPr/>
          </a:p>
        </p:txBody>
      </p:sp>
      <p:sp>
        <p:nvSpPr>
          <p:cNvPr id="187" name="Google Shape;187;g2e542350106_0_209: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e542350106_0_204: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e542350106_0_204: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rPr lang="en-US" u="sng">
                <a:solidFill>
                  <a:schemeClr val="hlink"/>
                </a:solidFill>
                <a:hlinkClick r:id="rId2"/>
              </a:rPr>
              <a:t>https://www.nagb.gov/content/dam/nagb/en/documents/publications/frameworks/reading/2019-reading-framework.pdf</a:t>
            </a:r>
            <a:endParaRPr/>
          </a:p>
          <a:p>
            <a:pPr indent="0" lvl="0" marL="0" rtl="0" algn="l">
              <a:spcBef>
                <a:spcPts val="360"/>
              </a:spcBef>
              <a:spcAft>
                <a:spcPts val="0"/>
              </a:spcAft>
              <a:buNone/>
            </a:pPr>
            <a:r>
              <a:t/>
            </a:r>
            <a:endParaRPr/>
          </a:p>
        </p:txBody>
      </p:sp>
      <p:sp>
        <p:nvSpPr>
          <p:cNvPr id="193" name="Google Shape;193;g2e542350106_0_204:notes"/>
          <p:cNvSpPr txBox="1"/>
          <p:nvPr>
            <p:ph idx="12" type="sldNum"/>
          </p:nvPr>
        </p:nvSpPr>
        <p:spPr>
          <a:xfrm>
            <a:off x="3970939" y="8829967"/>
            <a:ext cx="30378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e542350106_0_54: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198" name="Google Shape;198;g2e542350106_0_54:notes"/>
          <p:cNvSpPr/>
          <p:nvPr>
            <p:ph idx="2" type="sldImg"/>
          </p:nvPr>
        </p:nvSpPr>
        <p:spPr>
          <a:xfrm>
            <a:off x="1182688" y="696913"/>
            <a:ext cx="4646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ites.google.com/a/opiconnect.org/2020-montana-waivers/"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sp>
        <p:nvSpPr>
          <p:cNvPr id="16" name="Google Shape;16;p2"/>
          <p:cNvSpPr txBox="1"/>
          <p:nvPr>
            <p:ph idx="1" type="subTitle"/>
          </p:nvPr>
        </p:nvSpPr>
        <p:spPr>
          <a:xfrm>
            <a:off x="457200" y="5557652"/>
            <a:ext cx="8229599" cy="698685"/>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Clr>
                <a:schemeClr val="dk1"/>
              </a:buClr>
              <a:buSzPts val="2400"/>
              <a:buNone/>
              <a:defRPr sz="2400">
                <a:solidFill>
                  <a:schemeClr val="dk1"/>
                </a:solidFill>
                <a:latin typeface="Candara"/>
                <a:ea typeface="Candara"/>
                <a:cs typeface="Candara"/>
                <a:sym typeface="Candar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7" name="Google Shape;17;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8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8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8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8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0" name="Google Shape;20;p2"/>
          <p:cNvSpPr/>
          <p:nvPr/>
        </p:nvSpPr>
        <p:spPr>
          <a:xfrm>
            <a:off x="0" y="2672184"/>
            <a:ext cx="9144000" cy="2332141"/>
          </a:xfrm>
          <a:prstGeom prst="rect">
            <a:avLst/>
          </a:prstGeom>
          <a:solidFill>
            <a:srgbClr val="58585A"/>
          </a:solidFill>
          <a:ln cap="flat" cmpd="sng" w="9525">
            <a:solidFill>
              <a:srgbClr val="D7D7D7"/>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 name="Google Shape;21;p2"/>
          <p:cNvSpPr txBox="1"/>
          <p:nvPr/>
        </p:nvSpPr>
        <p:spPr>
          <a:xfrm>
            <a:off x="1434645" y="5969507"/>
            <a:ext cx="6923933" cy="1752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Ashley McGrath, Assessment Director</a:t>
            </a:r>
            <a:endParaRPr/>
          </a:p>
        </p:txBody>
      </p:sp>
      <p:sp>
        <p:nvSpPr>
          <p:cNvPr id="22" name="Google Shape;22;p2"/>
          <p:cNvSpPr txBox="1"/>
          <p:nvPr>
            <p:ph type="title"/>
          </p:nvPr>
        </p:nvSpPr>
        <p:spPr>
          <a:xfrm>
            <a:off x="358856" y="2963006"/>
            <a:ext cx="8440760" cy="182419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4400">
                <a:solidFill>
                  <a:schemeClr val="lt1"/>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descr="A close up of a sign&#10;&#10;Description automatically generated" id="23" name="Google Shape;23;p2"/>
          <p:cNvPicPr preferRelativeResize="0"/>
          <p:nvPr/>
        </p:nvPicPr>
        <p:blipFill rotWithShape="1">
          <a:blip r:embed="rId2">
            <a:alphaModFix/>
          </a:blip>
          <a:srcRect b="27443" l="10410" r="10539" t="4171"/>
          <a:stretch/>
        </p:blipFill>
        <p:spPr>
          <a:xfrm>
            <a:off x="441121" y="171036"/>
            <a:ext cx="2216725" cy="1758842"/>
          </a:xfrm>
          <a:prstGeom prst="rect">
            <a:avLst/>
          </a:prstGeom>
          <a:noFill/>
          <a:ln>
            <a:noFill/>
          </a:ln>
        </p:spPr>
      </p:pic>
      <p:sp>
        <p:nvSpPr>
          <p:cNvPr id="24" name="Google Shape;24;p2"/>
          <p:cNvSpPr txBox="1"/>
          <p:nvPr/>
        </p:nvSpPr>
        <p:spPr>
          <a:xfrm>
            <a:off x="2479721" y="753252"/>
            <a:ext cx="6392879"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6000" u="none" cap="none" strike="noStrike">
                <a:solidFill>
                  <a:srgbClr val="58585A"/>
                </a:solidFill>
                <a:latin typeface="Candara"/>
                <a:ea typeface="Candara"/>
                <a:cs typeface="Candara"/>
                <a:sym typeface="Candara"/>
              </a:rPr>
              <a:t>Montana</a:t>
            </a:r>
            <a:r>
              <a:rPr b="0" i="0" lang="en-US" sz="4000" u="none" cap="none" strike="noStrike">
                <a:solidFill>
                  <a:schemeClr val="dk1"/>
                </a:solidFill>
                <a:latin typeface="Candara"/>
                <a:ea typeface="Candara"/>
                <a:cs typeface="Candara"/>
                <a:sym typeface="Candara"/>
              </a:rPr>
              <a:t> </a:t>
            </a:r>
            <a:endParaRPr/>
          </a:p>
          <a:p>
            <a:pPr indent="0" lvl="0" marL="0" marR="0" rtl="0" algn="l">
              <a:spcBef>
                <a:spcPts val="0"/>
              </a:spcBef>
              <a:spcAft>
                <a:spcPts val="0"/>
              </a:spcAft>
              <a:buNone/>
            </a:pPr>
            <a:r>
              <a:rPr b="1" lang="en-US" sz="4000">
                <a:solidFill>
                  <a:srgbClr val="C12730"/>
                </a:solidFill>
                <a:latin typeface="Candara"/>
                <a:ea typeface="Candara"/>
                <a:cs typeface="Candara"/>
                <a:sym typeface="Candara"/>
              </a:rPr>
              <a:t>Office of Public Instruction</a:t>
            </a:r>
            <a:endParaRPr/>
          </a:p>
        </p:txBody>
      </p:sp>
      <p:sp>
        <p:nvSpPr>
          <p:cNvPr id="25" name="Google Shape;25;p2"/>
          <p:cNvSpPr/>
          <p:nvPr/>
        </p:nvSpPr>
        <p:spPr>
          <a:xfrm>
            <a:off x="551369" y="1844454"/>
            <a:ext cx="1925782" cy="376246"/>
          </a:xfrm>
          <a:prstGeom prst="rect">
            <a:avLst/>
          </a:prstGeom>
          <a:solidFill>
            <a:srgbClr val="C12730"/>
          </a:solidFill>
          <a:ln cap="flat" cmpd="sng" w="9525">
            <a:solidFill>
              <a:srgbClr val="D7D7D7"/>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p:cSld name="10_Title and Content">
    <p:spTree>
      <p:nvGrpSpPr>
        <p:cNvPr id="81" name="Shape 81"/>
        <p:cNvGrpSpPr/>
        <p:nvPr/>
      </p:nvGrpSpPr>
      <p:grpSpPr>
        <a:xfrm>
          <a:off x="0" y="0"/>
          <a:ext cx="0" cy="0"/>
          <a:chOff x="0" y="0"/>
          <a:chExt cx="0" cy="0"/>
        </a:xfrm>
      </p:grpSpPr>
      <p:sp>
        <p:nvSpPr>
          <p:cNvPr id="82" name="Google Shape;82;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3" name="Google Shape;83;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25408E"/>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85" name="Google Shape;85;p11"/>
          <p:cNvPicPr preferRelativeResize="0"/>
          <p:nvPr/>
        </p:nvPicPr>
        <p:blipFill rotWithShape="1">
          <a:blip r:embed="rId2">
            <a:alphaModFix/>
          </a:blip>
          <a:srcRect b="0" l="0" r="0" t="0"/>
          <a:stretch/>
        </p:blipFill>
        <p:spPr>
          <a:xfrm>
            <a:off x="7348992" y="29412"/>
            <a:ext cx="1795008" cy="1600200"/>
          </a:xfrm>
          <a:prstGeom prst="rect">
            <a:avLst/>
          </a:prstGeom>
          <a:noFill/>
          <a:ln>
            <a:noFill/>
          </a:ln>
        </p:spPr>
      </p:pic>
      <p:pic>
        <p:nvPicPr>
          <p:cNvPr id="86" name="Google Shape;86;p11"/>
          <p:cNvPicPr preferRelativeResize="0"/>
          <p:nvPr/>
        </p:nvPicPr>
        <p:blipFill rotWithShape="1">
          <a:blip r:embed="rId3">
            <a:alphaModFix/>
          </a:blip>
          <a:srcRect b="0" l="0" r="0" t="0"/>
          <a:stretch/>
        </p:blipFill>
        <p:spPr>
          <a:xfrm>
            <a:off x="102156" y="198324"/>
            <a:ext cx="1195807" cy="1203099"/>
          </a:xfrm>
          <a:prstGeom prst="rect">
            <a:avLst/>
          </a:prstGeom>
          <a:noFill/>
          <a:ln>
            <a:noFill/>
          </a:ln>
        </p:spPr>
      </p:pic>
      <p:sp>
        <p:nvSpPr>
          <p:cNvPr id="87" name="Google Shape;87;p11"/>
          <p:cNvSpPr/>
          <p:nvPr/>
        </p:nvSpPr>
        <p:spPr>
          <a:xfrm>
            <a:off x="160668" y="1466850"/>
            <a:ext cx="7154532" cy="117135"/>
          </a:xfrm>
          <a:prstGeom prst="rect">
            <a:avLst/>
          </a:prstGeom>
          <a:solidFill>
            <a:srgbClr val="25408E"/>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 name="Google Shape;88;p11"/>
          <p:cNvSpPr txBox="1"/>
          <p:nvPr>
            <p:ph idx="12" type="sldNum"/>
          </p:nvPr>
        </p:nvSpPr>
        <p:spPr>
          <a:xfrm>
            <a:off x="7010400" y="6356350"/>
            <a:ext cx="21336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p:cSld name="11_Title and Content">
    <p:spTree>
      <p:nvGrpSpPr>
        <p:cNvPr id="89" name="Shape 89"/>
        <p:cNvGrpSpPr/>
        <p:nvPr/>
      </p:nvGrpSpPr>
      <p:grpSpPr>
        <a:xfrm>
          <a:off x="0" y="0"/>
          <a:ext cx="0" cy="0"/>
          <a:chOff x="0" y="0"/>
          <a:chExt cx="0" cy="0"/>
        </a:xfrm>
      </p:grpSpPr>
      <p:sp>
        <p:nvSpPr>
          <p:cNvPr id="90" name="Google Shape;90;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1" name="Google Shape;9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25408E"/>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93" name="Google Shape;93;p12"/>
          <p:cNvPicPr preferRelativeResize="0"/>
          <p:nvPr/>
        </p:nvPicPr>
        <p:blipFill rotWithShape="1">
          <a:blip r:embed="rId2">
            <a:alphaModFix/>
          </a:blip>
          <a:srcRect b="0" l="0" r="0" t="0"/>
          <a:stretch/>
        </p:blipFill>
        <p:spPr>
          <a:xfrm>
            <a:off x="7327178" y="40372"/>
            <a:ext cx="1816822" cy="1600200"/>
          </a:xfrm>
          <a:prstGeom prst="rect">
            <a:avLst/>
          </a:prstGeom>
          <a:noFill/>
          <a:ln>
            <a:noFill/>
          </a:ln>
        </p:spPr>
      </p:pic>
      <p:pic>
        <p:nvPicPr>
          <p:cNvPr id="94" name="Google Shape;94;p12"/>
          <p:cNvPicPr preferRelativeResize="0"/>
          <p:nvPr/>
        </p:nvPicPr>
        <p:blipFill rotWithShape="1">
          <a:blip r:embed="rId3">
            <a:alphaModFix/>
          </a:blip>
          <a:srcRect b="0" l="0" r="0" t="0"/>
          <a:stretch/>
        </p:blipFill>
        <p:spPr>
          <a:xfrm>
            <a:off x="102156" y="198324"/>
            <a:ext cx="1195807" cy="1203099"/>
          </a:xfrm>
          <a:prstGeom prst="rect">
            <a:avLst/>
          </a:prstGeom>
          <a:noFill/>
          <a:ln>
            <a:noFill/>
          </a:ln>
        </p:spPr>
      </p:pic>
      <p:sp>
        <p:nvSpPr>
          <p:cNvPr id="95" name="Google Shape;95;p12"/>
          <p:cNvSpPr/>
          <p:nvPr/>
        </p:nvSpPr>
        <p:spPr>
          <a:xfrm>
            <a:off x="160668" y="1466850"/>
            <a:ext cx="7154532" cy="117135"/>
          </a:xfrm>
          <a:prstGeom prst="rect">
            <a:avLst/>
          </a:prstGeom>
          <a:solidFill>
            <a:srgbClr val="25408E"/>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 name="Google Shape;96;p12"/>
          <p:cNvSpPr txBox="1"/>
          <p:nvPr>
            <p:ph idx="12" type="sldNum"/>
          </p:nvPr>
        </p:nvSpPr>
        <p:spPr>
          <a:xfrm>
            <a:off x="7010400" y="6356349"/>
            <a:ext cx="21336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and Content">
  <p:cSld name="12_Title and Content">
    <p:spTree>
      <p:nvGrpSpPr>
        <p:cNvPr id="97" name="Shape 97"/>
        <p:cNvGrpSpPr/>
        <p:nvPr/>
      </p:nvGrpSpPr>
      <p:grpSpPr>
        <a:xfrm>
          <a:off x="0" y="0"/>
          <a:ext cx="0" cy="0"/>
          <a:chOff x="0" y="0"/>
          <a:chExt cx="0" cy="0"/>
        </a:xfrm>
      </p:grpSpPr>
      <p:sp>
        <p:nvSpPr>
          <p:cNvPr id="98" name="Google Shape;98;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9" name="Google Shape;99;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3"/>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25408E"/>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101" name="Google Shape;101;p13"/>
          <p:cNvPicPr preferRelativeResize="0"/>
          <p:nvPr/>
        </p:nvPicPr>
        <p:blipFill rotWithShape="1">
          <a:blip r:embed="rId2">
            <a:alphaModFix/>
          </a:blip>
          <a:srcRect b="0" l="0" r="0" t="0"/>
          <a:stretch/>
        </p:blipFill>
        <p:spPr>
          <a:xfrm>
            <a:off x="102156" y="198324"/>
            <a:ext cx="1195807" cy="1203099"/>
          </a:xfrm>
          <a:prstGeom prst="rect">
            <a:avLst/>
          </a:prstGeom>
          <a:noFill/>
          <a:ln>
            <a:noFill/>
          </a:ln>
        </p:spPr>
      </p:pic>
      <p:pic>
        <p:nvPicPr>
          <p:cNvPr id="102" name="Google Shape;102;p13"/>
          <p:cNvPicPr preferRelativeResize="0"/>
          <p:nvPr/>
        </p:nvPicPr>
        <p:blipFill rotWithShape="1">
          <a:blip r:embed="rId3">
            <a:alphaModFix/>
          </a:blip>
          <a:srcRect b="0" l="0" r="0" t="0"/>
          <a:stretch/>
        </p:blipFill>
        <p:spPr>
          <a:xfrm>
            <a:off x="7260579" y="1"/>
            <a:ext cx="1883421" cy="1600200"/>
          </a:xfrm>
          <a:prstGeom prst="rect">
            <a:avLst/>
          </a:prstGeom>
          <a:noFill/>
          <a:ln>
            <a:noFill/>
          </a:ln>
        </p:spPr>
      </p:pic>
      <p:sp>
        <p:nvSpPr>
          <p:cNvPr id="103" name="Google Shape;103;p13"/>
          <p:cNvSpPr/>
          <p:nvPr/>
        </p:nvSpPr>
        <p:spPr>
          <a:xfrm>
            <a:off x="160668" y="1466850"/>
            <a:ext cx="7154532" cy="117135"/>
          </a:xfrm>
          <a:prstGeom prst="rect">
            <a:avLst/>
          </a:prstGeom>
          <a:solidFill>
            <a:srgbClr val="25408E"/>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04" name="Shape 104"/>
        <p:cNvGrpSpPr/>
        <p:nvPr/>
      </p:nvGrpSpPr>
      <p:grpSpPr>
        <a:xfrm>
          <a:off x="0" y="0"/>
          <a:ext cx="0" cy="0"/>
          <a:chOff x="0" y="0"/>
          <a:chExt cx="0" cy="0"/>
        </a:xfrm>
      </p:grpSpPr>
      <p:sp>
        <p:nvSpPr>
          <p:cNvPr id="105" name="Google Shape;105;p14"/>
          <p:cNvSpPr txBox="1"/>
          <p:nvPr>
            <p:ph type="ctrTitle"/>
          </p:nvPr>
        </p:nvSpPr>
        <p:spPr>
          <a:xfrm>
            <a:off x="276225" y="454025"/>
            <a:ext cx="8504484"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6" name="Google Shape;106;p14"/>
          <p:cNvSpPr/>
          <p:nvPr/>
        </p:nvSpPr>
        <p:spPr>
          <a:xfrm>
            <a:off x="275898" y="1970683"/>
            <a:ext cx="8504811" cy="772511"/>
          </a:xfrm>
          <a:prstGeom prst="rect">
            <a:avLst/>
          </a:prstGeom>
          <a:solidFill>
            <a:srgbClr val="C1273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07" name="Google Shape;107;p14"/>
          <p:cNvPicPr preferRelativeResize="0"/>
          <p:nvPr/>
        </p:nvPicPr>
        <p:blipFill rotWithShape="1">
          <a:blip r:embed="rId2">
            <a:alphaModFix/>
          </a:blip>
          <a:srcRect b="0" l="0" r="0" t="0"/>
          <a:stretch/>
        </p:blipFill>
        <p:spPr>
          <a:xfrm>
            <a:off x="3057826" y="5961487"/>
            <a:ext cx="3011214" cy="75998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08" name="Shape 108"/>
        <p:cNvGrpSpPr/>
        <p:nvPr/>
      </p:nvGrpSpPr>
      <p:grpSpPr>
        <a:xfrm>
          <a:off x="0" y="0"/>
          <a:ext cx="0" cy="0"/>
          <a:chOff x="0" y="0"/>
          <a:chExt cx="0" cy="0"/>
        </a:xfrm>
      </p:grpSpPr>
      <p:sp>
        <p:nvSpPr>
          <p:cNvPr id="109" name="Google Shape;109;p15"/>
          <p:cNvSpPr/>
          <p:nvPr/>
        </p:nvSpPr>
        <p:spPr>
          <a:xfrm>
            <a:off x="304799" y="200025"/>
            <a:ext cx="8534401" cy="6362700"/>
          </a:xfrm>
          <a:prstGeom prst="rect">
            <a:avLst/>
          </a:prstGeom>
          <a:solidFill>
            <a:srgbClr val="C12730"/>
          </a:solidFill>
          <a:ln cap="flat" cmpd="sng" w="9525">
            <a:solidFill>
              <a:srgbClr val="D7D7D7"/>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 name="Google Shape;110;p15"/>
          <p:cNvSpPr/>
          <p:nvPr/>
        </p:nvSpPr>
        <p:spPr>
          <a:xfrm>
            <a:off x="666750" y="609601"/>
            <a:ext cx="7829550" cy="1924049"/>
          </a:xfrm>
          <a:prstGeom prst="rect">
            <a:avLst/>
          </a:prstGeom>
          <a:solidFill>
            <a:schemeClr val="lt1"/>
          </a:solidFill>
          <a:ln cap="flat" cmpd="sng" w="9525">
            <a:solidFill>
              <a:srgbClr val="D7D7D7"/>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400">
              <a:solidFill>
                <a:schemeClr val="lt1"/>
              </a:solidFill>
              <a:latin typeface="Arial"/>
              <a:ea typeface="Arial"/>
              <a:cs typeface="Arial"/>
              <a:sym typeface="Arial"/>
            </a:endParaRPr>
          </a:p>
        </p:txBody>
      </p:sp>
      <p:sp>
        <p:nvSpPr>
          <p:cNvPr id="111" name="Google Shape;111;p15"/>
          <p:cNvSpPr txBox="1"/>
          <p:nvPr/>
        </p:nvSpPr>
        <p:spPr>
          <a:xfrm>
            <a:off x="1190848" y="4444408"/>
            <a:ext cx="6592186" cy="132343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Arial"/>
              <a:buNone/>
            </a:pPr>
            <a:r>
              <a:rPr b="1" i="0" lang="en-US" sz="4000" u="sng" strike="noStrike">
                <a:solidFill>
                  <a:schemeClr val="dk1"/>
                </a:solidFill>
                <a:latin typeface="Arial"/>
                <a:ea typeface="Arial"/>
                <a:cs typeface="Arial"/>
                <a:sym typeface="Arial"/>
                <a:hlinkClick r:id="rId2">
                  <a:extLst>
                    <a:ext uri="{A12FA001-AC4F-418D-AE19-62706E023703}">
                      <ahyp:hlinkClr val="tx"/>
                    </a:ext>
                  </a:extLst>
                </a:hlinkClick>
              </a:rPr>
              <a:t>2020 Montana Waivers</a:t>
            </a:r>
            <a:endParaRPr b="1" i="0" sz="4000">
              <a:solidFill>
                <a:schemeClr val="dk1"/>
              </a:solidFill>
              <a:latin typeface="Arial"/>
              <a:ea typeface="Arial"/>
              <a:cs typeface="Arial"/>
              <a:sym typeface="Arial"/>
            </a:endParaRPr>
          </a:p>
          <a:p>
            <a:pPr indent="0" lvl="0" marL="0" marR="0" rtl="0" algn="ctr">
              <a:spcBef>
                <a:spcPts val="0"/>
              </a:spcBef>
              <a:spcAft>
                <a:spcPts val="0"/>
              </a:spcAft>
              <a:buNone/>
            </a:pPr>
            <a:r>
              <a:rPr b="1" lang="en-US" sz="4000">
                <a:solidFill>
                  <a:schemeClr val="dk1"/>
                </a:solidFill>
                <a:latin typeface="Arial"/>
                <a:ea typeface="Arial"/>
                <a:cs typeface="Arial"/>
                <a:sym typeface="Arial"/>
              </a:rPr>
              <a:t>Public Comment Process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12" name="Shape 112"/>
        <p:cNvGrpSpPr/>
        <p:nvPr/>
      </p:nvGrpSpPr>
      <p:grpSpPr>
        <a:xfrm>
          <a:off x="0" y="0"/>
          <a:ext cx="0" cy="0"/>
          <a:chOff x="0" y="0"/>
          <a:chExt cx="0" cy="0"/>
        </a:xfrm>
      </p:grpSpPr>
      <p:sp>
        <p:nvSpPr>
          <p:cNvPr id="113" name="Google Shape;113;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4" name="Google Shape;11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6"/>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solidFill>
                  <a:schemeClr val="dk1"/>
                </a:solidFill>
                <a:latin typeface="Arial"/>
                <a:ea typeface="Arial"/>
                <a:cs typeface="Arial"/>
                <a:sym typeface="Arial"/>
              </a:defRPr>
            </a:lvl1pPr>
            <a:lvl2pPr indent="0" lvl="1" marL="0" algn="r">
              <a:spcBef>
                <a:spcPts val="0"/>
              </a:spcBef>
              <a:spcAft>
                <a:spcPts val="0"/>
              </a:spcAft>
              <a:buNone/>
              <a:defRPr>
                <a:solidFill>
                  <a:schemeClr val="dk1"/>
                </a:solidFill>
                <a:latin typeface="Arial"/>
                <a:ea typeface="Arial"/>
                <a:cs typeface="Arial"/>
                <a:sym typeface="Arial"/>
              </a:defRPr>
            </a:lvl2pPr>
            <a:lvl3pPr indent="0" lvl="2" marL="0" algn="r">
              <a:spcBef>
                <a:spcPts val="0"/>
              </a:spcBef>
              <a:spcAft>
                <a:spcPts val="0"/>
              </a:spcAft>
              <a:buNone/>
              <a:defRPr>
                <a:solidFill>
                  <a:schemeClr val="dk1"/>
                </a:solidFill>
                <a:latin typeface="Arial"/>
                <a:ea typeface="Arial"/>
                <a:cs typeface="Arial"/>
                <a:sym typeface="Arial"/>
              </a:defRPr>
            </a:lvl3pPr>
            <a:lvl4pPr indent="0" lvl="3" marL="0" algn="r">
              <a:spcBef>
                <a:spcPts val="0"/>
              </a:spcBef>
              <a:spcAft>
                <a:spcPts val="0"/>
              </a:spcAft>
              <a:buNone/>
              <a:defRPr>
                <a:solidFill>
                  <a:schemeClr val="dk1"/>
                </a:solidFill>
                <a:latin typeface="Arial"/>
                <a:ea typeface="Arial"/>
                <a:cs typeface="Arial"/>
                <a:sym typeface="Arial"/>
              </a:defRPr>
            </a:lvl4pPr>
            <a:lvl5pPr indent="0" lvl="4" marL="0" algn="r">
              <a:spcBef>
                <a:spcPts val="0"/>
              </a:spcBef>
              <a:spcAft>
                <a:spcPts val="0"/>
              </a:spcAft>
              <a:buNone/>
              <a:defRPr>
                <a:solidFill>
                  <a:schemeClr val="dk1"/>
                </a:solidFill>
                <a:latin typeface="Arial"/>
                <a:ea typeface="Arial"/>
                <a:cs typeface="Arial"/>
                <a:sym typeface="Arial"/>
              </a:defRPr>
            </a:lvl5pPr>
            <a:lvl6pPr indent="0" lvl="5" marL="0" algn="r">
              <a:spcBef>
                <a:spcPts val="0"/>
              </a:spcBef>
              <a:spcAft>
                <a:spcPts val="0"/>
              </a:spcAft>
              <a:buNone/>
              <a:defRPr>
                <a:solidFill>
                  <a:schemeClr val="dk1"/>
                </a:solidFill>
                <a:latin typeface="Arial"/>
                <a:ea typeface="Arial"/>
                <a:cs typeface="Arial"/>
                <a:sym typeface="Arial"/>
              </a:defRPr>
            </a:lvl6pPr>
            <a:lvl7pPr indent="0" lvl="6" marL="0" algn="r">
              <a:spcBef>
                <a:spcPts val="0"/>
              </a:spcBef>
              <a:spcAft>
                <a:spcPts val="0"/>
              </a:spcAft>
              <a:buNone/>
              <a:defRPr>
                <a:solidFill>
                  <a:schemeClr val="dk1"/>
                </a:solidFill>
                <a:latin typeface="Arial"/>
                <a:ea typeface="Arial"/>
                <a:cs typeface="Arial"/>
                <a:sym typeface="Arial"/>
              </a:defRPr>
            </a:lvl7pPr>
            <a:lvl8pPr indent="0" lvl="7" marL="0" algn="r">
              <a:spcBef>
                <a:spcPts val="0"/>
              </a:spcBef>
              <a:spcAft>
                <a:spcPts val="0"/>
              </a:spcAft>
              <a:buNone/>
              <a:defRPr>
                <a:solidFill>
                  <a:schemeClr val="dk1"/>
                </a:solidFill>
                <a:latin typeface="Arial"/>
                <a:ea typeface="Arial"/>
                <a:cs typeface="Arial"/>
                <a:sym typeface="Arial"/>
              </a:defRPr>
            </a:lvl8pPr>
            <a:lvl9pPr indent="0" lvl="8" marL="0" algn="r">
              <a:spcBef>
                <a:spcPts val="0"/>
              </a:spcBef>
              <a:spcAft>
                <a:spcPts val="0"/>
              </a:spcAft>
              <a:buNone/>
              <a:defRPr>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6" name="Google Shape;116;p16"/>
          <p:cNvSpPr/>
          <p:nvPr/>
        </p:nvSpPr>
        <p:spPr>
          <a:xfrm>
            <a:off x="1273628" y="274637"/>
            <a:ext cx="7719231" cy="1143000"/>
          </a:xfrm>
          <a:prstGeom prst="rect">
            <a:avLst/>
          </a:prstGeom>
          <a:solidFill>
            <a:srgbClr val="C1273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7" name="Google Shape;117;p16"/>
          <p:cNvSpPr txBox="1"/>
          <p:nvPr>
            <p:ph type="title"/>
          </p:nvPr>
        </p:nvSpPr>
        <p:spPr>
          <a:xfrm>
            <a:off x="1273626" y="274638"/>
            <a:ext cx="7719233"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118" name="Google Shape;118;p16"/>
          <p:cNvPicPr preferRelativeResize="0"/>
          <p:nvPr/>
        </p:nvPicPr>
        <p:blipFill rotWithShape="1">
          <a:blip r:embed="rId2">
            <a:alphaModFix/>
          </a:blip>
          <a:srcRect b="0" l="0" r="0" t="0"/>
          <a:stretch/>
        </p:blipFill>
        <p:spPr>
          <a:xfrm>
            <a:off x="102156" y="264999"/>
            <a:ext cx="1195807" cy="120309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19" name="Shape 119"/>
        <p:cNvGrpSpPr/>
        <p:nvPr/>
      </p:nvGrpSpPr>
      <p:grpSpPr>
        <a:xfrm>
          <a:off x="0" y="0"/>
          <a:ext cx="0" cy="0"/>
          <a:chOff x="0" y="0"/>
          <a:chExt cx="0" cy="0"/>
        </a:xfrm>
      </p:grpSpPr>
      <p:sp>
        <p:nvSpPr>
          <p:cNvPr id="120" name="Google Shape;120;p17"/>
          <p:cNvSpPr/>
          <p:nvPr/>
        </p:nvSpPr>
        <p:spPr>
          <a:xfrm>
            <a:off x="13" y="0"/>
            <a:ext cx="3038100"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7"/>
          <p:cNvSpPr/>
          <p:nvPr/>
        </p:nvSpPr>
        <p:spPr>
          <a:xfrm>
            <a:off x="3030053" y="0"/>
            <a:ext cx="480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7"/>
          <p:cNvSpPr txBox="1"/>
          <p:nvPr>
            <p:ph type="title"/>
          </p:nvPr>
        </p:nvSpPr>
        <p:spPr>
          <a:xfrm>
            <a:off x="342900" y="594359"/>
            <a:ext cx="2400300" cy="2286000"/>
          </a:xfrm>
          <a:prstGeom prst="rect">
            <a:avLst/>
          </a:prstGeom>
          <a:noFill/>
          <a:ln>
            <a:noFill/>
          </a:ln>
        </p:spPr>
        <p:txBody>
          <a:bodyPr anchorCtr="0" anchor="b" bIns="45700" lIns="91425" spcFirstLastPara="1" rIns="91425" wrap="square" tIns="45700">
            <a:normAutofit/>
          </a:bodyPr>
          <a:lstStyle>
            <a:lvl1pPr lvl="0" rtl="0" algn="l">
              <a:lnSpc>
                <a:spcPct val="85000"/>
              </a:lnSpc>
              <a:spcBef>
                <a:spcPts val="0"/>
              </a:spcBef>
              <a:spcAft>
                <a:spcPts val="0"/>
              </a:spcAft>
              <a:buClr>
                <a:srgbClr val="FFFFFF"/>
              </a:buClr>
              <a:buSzPts val="2700"/>
              <a:buFont typeface="Calibri"/>
              <a:buNone/>
              <a:defRPr b="0" sz="27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3" name="Google Shape;123;p17"/>
          <p:cNvSpPr txBox="1"/>
          <p:nvPr>
            <p:ph idx="1" type="body"/>
          </p:nvPr>
        </p:nvSpPr>
        <p:spPr>
          <a:xfrm>
            <a:off x="3600450" y="731520"/>
            <a:ext cx="4869300" cy="5257500"/>
          </a:xfrm>
          <a:prstGeom prst="rect">
            <a:avLst/>
          </a:prstGeom>
          <a:noFill/>
          <a:ln>
            <a:noFill/>
          </a:ln>
        </p:spPr>
        <p:txBody>
          <a:bodyPr anchorCtr="0" anchor="t" bIns="45700" lIns="0" spcFirstLastPara="1" rIns="0" wrap="square" tIns="45700">
            <a:normAutofit/>
          </a:bodyPr>
          <a:lstStyle>
            <a:lvl1pPr indent="-342900" lvl="0" marL="457200" rtl="0" algn="l">
              <a:lnSpc>
                <a:spcPct val="90000"/>
              </a:lnSpc>
              <a:spcBef>
                <a:spcPts val="900"/>
              </a:spcBef>
              <a:spcAft>
                <a:spcPts val="0"/>
              </a:spcAft>
              <a:buSzPts val="1800"/>
              <a:buChar char=" "/>
              <a:defRPr/>
            </a:lvl1pPr>
            <a:lvl2pPr indent="-342900" lvl="1" marL="914400" rtl="0" algn="l">
              <a:lnSpc>
                <a:spcPct val="90000"/>
              </a:lnSpc>
              <a:spcBef>
                <a:spcPts val="150"/>
              </a:spcBef>
              <a:spcAft>
                <a:spcPts val="0"/>
              </a:spcAft>
              <a:buSzPts val="1800"/>
              <a:buChar char="◦"/>
              <a:defRPr/>
            </a:lvl2pPr>
            <a:lvl3pPr indent="-342900" lvl="2" marL="1371600" rtl="0" algn="l">
              <a:lnSpc>
                <a:spcPct val="90000"/>
              </a:lnSpc>
              <a:spcBef>
                <a:spcPts val="300"/>
              </a:spcBef>
              <a:spcAft>
                <a:spcPts val="0"/>
              </a:spcAft>
              <a:buSzPts val="1800"/>
              <a:buChar char="◦"/>
              <a:defRPr/>
            </a:lvl3pPr>
            <a:lvl4pPr indent="-342900" lvl="3" marL="1828800" rtl="0" algn="l">
              <a:lnSpc>
                <a:spcPct val="90000"/>
              </a:lnSpc>
              <a:spcBef>
                <a:spcPts val="300"/>
              </a:spcBef>
              <a:spcAft>
                <a:spcPts val="0"/>
              </a:spcAft>
              <a:buSzPts val="1800"/>
              <a:buChar char="◦"/>
              <a:defRPr/>
            </a:lvl4pPr>
            <a:lvl5pPr indent="-342900" lvl="4" marL="2286000" rtl="0" algn="l">
              <a:lnSpc>
                <a:spcPct val="90000"/>
              </a:lnSpc>
              <a:spcBef>
                <a:spcPts val="300"/>
              </a:spcBef>
              <a:spcAft>
                <a:spcPts val="0"/>
              </a:spcAft>
              <a:buSzPts val="1800"/>
              <a:buChar char="◦"/>
              <a:defRPr/>
            </a:lvl5pPr>
            <a:lvl6pPr indent="-342900" lvl="5" marL="2743200" rtl="0" algn="l">
              <a:lnSpc>
                <a:spcPct val="90000"/>
              </a:lnSpc>
              <a:spcBef>
                <a:spcPts val="300"/>
              </a:spcBef>
              <a:spcAft>
                <a:spcPts val="0"/>
              </a:spcAft>
              <a:buSzPts val="1800"/>
              <a:buChar char="◦"/>
              <a:defRPr/>
            </a:lvl6pPr>
            <a:lvl7pPr indent="-342900" lvl="6" marL="3200400" rtl="0" algn="l">
              <a:lnSpc>
                <a:spcPct val="90000"/>
              </a:lnSpc>
              <a:spcBef>
                <a:spcPts val="300"/>
              </a:spcBef>
              <a:spcAft>
                <a:spcPts val="0"/>
              </a:spcAft>
              <a:buSzPts val="1800"/>
              <a:buChar char="◦"/>
              <a:defRPr/>
            </a:lvl7pPr>
            <a:lvl8pPr indent="-342900" lvl="7" marL="3657600" rtl="0" algn="l">
              <a:lnSpc>
                <a:spcPct val="90000"/>
              </a:lnSpc>
              <a:spcBef>
                <a:spcPts val="300"/>
              </a:spcBef>
              <a:spcAft>
                <a:spcPts val="0"/>
              </a:spcAft>
              <a:buSzPts val="1800"/>
              <a:buChar char="◦"/>
              <a:defRPr/>
            </a:lvl8pPr>
            <a:lvl9pPr indent="-342900" lvl="8" marL="4114800" rtl="0" algn="l">
              <a:lnSpc>
                <a:spcPct val="90000"/>
              </a:lnSpc>
              <a:spcBef>
                <a:spcPts val="300"/>
              </a:spcBef>
              <a:spcAft>
                <a:spcPts val="300"/>
              </a:spcAft>
              <a:buSzPts val="1800"/>
              <a:buChar char="◦"/>
              <a:defRPr/>
            </a:lvl9pPr>
          </a:lstStyle>
          <a:p/>
        </p:txBody>
      </p:sp>
      <p:sp>
        <p:nvSpPr>
          <p:cNvPr id="124" name="Google Shape;124;p17"/>
          <p:cNvSpPr txBox="1"/>
          <p:nvPr>
            <p:ph idx="2" type="body"/>
          </p:nvPr>
        </p:nvSpPr>
        <p:spPr>
          <a:xfrm>
            <a:off x="342900" y="2926080"/>
            <a:ext cx="2400300" cy="33792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900"/>
              </a:spcBef>
              <a:spcAft>
                <a:spcPts val="0"/>
              </a:spcAft>
              <a:buSzPts val="1125"/>
              <a:buNone/>
              <a:defRPr sz="1125">
                <a:solidFill>
                  <a:srgbClr val="FFFFFF"/>
                </a:solidFill>
              </a:defRPr>
            </a:lvl1pPr>
            <a:lvl2pPr indent="-228600" lvl="1" marL="914400" rtl="0" algn="l">
              <a:lnSpc>
                <a:spcPct val="90000"/>
              </a:lnSpc>
              <a:spcBef>
                <a:spcPts val="150"/>
              </a:spcBef>
              <a:spcAft>
                <a:spcPts val="0"/>
              </a:spcAft>
              <a:buSzPts val="900"/>
              <a:buNone/>
              <a:defRPr sz="900"/>
            </a:lvl2pPr>
            <a:lvl3pPr indent="-228600" lvl="2" marL="1371600" rtl="0" algn="l">
              <a:lnSpc>
                <a:spcPct val="90000"/>
              </a:lnSpc>
              <a:spcBef>
                <a:spcPts val="300"/>
              </a:spcBef>
              <a:spcAft>
                <a:spcPts val="0"/>
              </a:spcAft>
              <a:buSzPts val="750"/>
              <a:buNone/>
              <a:defRPr sz="750"/>
            </a:lvl3pPr>
            <a:lvl4pPr indent="-228600" lvl="3" marL="1828800" rtl="0" algn="l">
              <a:lnSpc>
                <a:spcPct val="90000"/>
              </a:lnSpc>
              <a:spcBef>
                <a:spcPts val="300"/>
              </a:spcBef>
              <a:spcAft>
                <a:spcPts val="0"/>
              </a:spcAft>
              <a:buSzPts val="675"/>
              <a:buNone/>
              <a:defRPr sz="675"/>
            </a:lvl4pPr>
            <a:lvl5pPr indent="-228600" lvl="4" marL="2286000" rtl="0" algn="l">
              <a:lnSpc>
                <a:spcPct val="90000"/>
              </a:lnSpc>
              <a:spcBef>
                <a:spcPts val="300"/>
              </a:spcBef>
              <a:spcAft>
                <a:spcPts val="0"/>
              </a:spcAft>
              <a:buSzPts val="675"/>
              <a:buNone/>
              <a:defRPr sz="675"/>
            </a:lvl5pPr>
            <a:lvl6pPr indent="-228600" lvl="5" marL="2743200" rtl="0" algn="l">
              <a:lnSpc>
                <a:spcPct val="90000"/>
              </a:lnSpc>
              <a:spcBef>
                <a:spcPts val="300"/>
              </a:spcBef>
              <a:spcAft>
                <a:spcPts val="0"/>
              </a:spcAft>
              <a:buSzPts val="675"/>
              <a:buNone/>
              <a:defRPr sz="675"/>
            </a:lvl6pPr>
            <a:lvl7pPr indent="-228600" lvl="6" marL="3200400" rtl="0" algn="l">
              <a:lnSpc>
                <a:spcPct val="90000"/>
              </a:lnSpc>
              <a:spcBef>
                <a:spcPts val="300"/>
              </a:spcBef>
              <a:spcAft>
                <a:spcPts val="0"/>
              </a:spcAft>
              <a:buSzPts val="675"/>
              <a:buNone/>
              <a:defRPr sz="675"/>
            </a:lvl7pPr>
            <a:lvl8pPr indent="-228600" lvl="7" marL="3657600" rtl="0" algn="l">
              <a:lnSpc>
                <a:spcPct val="90000"/>
              </a:lnSpc>
              <a:spcBef>
                <a:spcPts val="300"/>
              </a:spcBef>
              <a:spcAft>
                <a:spcPts val="0"/>
              </a:spcAft>
              <a:buSzPts val="675"/>
              <a:buNone/>
              <a:defRPr sz="675"/>
            </a:lvl8pPr>
            <a:lvl9pPr indent="-228600" lvl="8" marL="4114800" rtl="0" algn="l">
              <a:lnSpc>
                <a:spcPct val="90000"/>
              </a:lnSpc>
              <a:spcBef>
                <a:spcPts val="300"/>
              </a:spcBef>
              <a:spcAft>
                <a:spcPts val="300"/>
              </a:spcAft>
              <a:buSzPts val="675"/>
              <a:buNone/>
              <a:defRPr sz="675"/>
            </a:lvl9pPr>
          </a:lstStyle>
          <a:p/>
        </p:txBody>
      </p:sp>
      <p:sp>
        <p:nvSpPr>
          <p:cNvPr id="125" name="Google Shape;125;p17"/>
          <p:cNvSpPr txBox="1"/>
          <p:nvPr>
            <p:ph idx="10" type="dt"/>
          </p:nvPr>
        </p:nvSpPr>
        <p:spPr>
          <a:xfrm>
            <a:off x="349134" y="6459785"/>
            <a:ext cx="19638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6" name="Google Shape;126;p17"/>
          <p:cNvSpPr txBox="1"/>
          <p:nvPr>
            <p:ph idx="11" type="ftr"/>
          </p:nvPr>
        </p:nvSpPr>
        <p:spPr>
          <a:xfrm>
            <a:off x="3600450" y="6459785"/>
            <a:ext cx="34863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solidFill>
                  <a:schemeClr val="dk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7" name="Google Shape;127;p17"/>
          <p:cNvSpPr txBox="1"/>
          <p:nvPr>
            <p:ph idx="12" type="sldNum"/>
          </p:nvPr>
        </p:nvSpPr>
        <p:spPr>
          <a:xfrm>
            <a:off x="7425344" y="6459785"/>
            <a:ext cx="9840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88"/>
              <a:buFont typeface="Arial"/>
              <a:buNone/>
              <a:defRPr b="0" i="0" sz="788"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28" name="Google Shape;128;p17"/>
          <p:cNvPicPr preferRelativeResize="0"/>
          <p:nvPr/>
        </p:nvPicPr>
        <p:blipFill rotWithShape="1">
          <a:blip r:embed="rId2">
            <a:alphaModFix/>
          </a:blip>
          <a:srcRect b="0" l="0" r="0" t="0"/>
          <a:stretch/>
        </p:blipFill>
        <p:spPr>
          <a:xfrm>
            <a:off x="7562850" y="6092977"/>
            <a:ext cx="1295400" cy="2476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solidFill>
                  <a:schemeClr val="dk1"/>
                </a:solidFill>
                <a:latin typeface="Arial"/>
                <a:ea typeface="Arial"/>
                <a:cs typeface="Arial"/>
                <a:sym typeface="Arial"/>
              </a:defRPr>
            </a:lvl1pPr>
            <a:lvl2pPr indent="0" lvl="1" marL="0" algn="r">
              <a:spcBef>
                <a:spcPts val="0"/>
              </a:spcBef>
              <a:spcAft>
                <a:spcPts val="0"/>
              </a:spcAft>
              <a:buNone/>
              <a:defRPr>
                <a:solidFill>
                  <a:schemeClr val="dk1"/>
                </a:solidFill>
                <a:latin typeface="Arial"/>
                <a:ea typeface="Arial"/>
                <a:cs typeface="Arial"/>
                <a:sym typeface="Arial"/>
              </a:defRPr>
            </a:lvl2pPr>
            <a:lvl3pPr indent="0" lvl="2" marL="0" algn="r">
              <a:spcBef>
                <a:spcPts val="0"/>
              </a:spcBef>
              <a:spcAft>
                <a:spcPts val="0"/>
              </a:spcAft>
              <a:buNone/>
              <a:defRPr>
                <a:solidFill>
                  <a:schemeClr val="dk1"/>
                </a:solidFill>
                <a:latin typeface="Arial"/>
                <a:ea typeface="Arial"/>
                <a:cs typeface="Arial"/>
                <a:sym typeface="Arial"/>
              </a:defRPr>
            </a:lvl3pPr>
            <a:lvl4pPr indent="0" lvl="3" marL="0" algn="r">
              <a:spcBef>
                <a:spcPts val="0"/>
              </a:spcBef>
              <a:spcAft>
                <a:spcPts val="0"/>
              </a:spcAft>
              <a:buNone/>
              <a:defRPr>
                <a:solidFill>
                  <a:schemeClr val="dk1"/>
                </a:solidFill>
                <a:latin typeface="Arial"/>
                <a:ea typeface="Arial"/>
                <a:cs typeface="Arial"/>
                <a:sym typeface="Arial"/>
              </a:defRPr>
            </a:lvl4pPr>
            <a:lvl5pPr indent="0" lvl="4" marL="0" algn="r">
              <a:spcBef>
                <a:spcPts val="0"/>
              </a:spcBef>
              <a:spcAft>
                <a:spcPts val="0"/>
              </a:spcAft>
              <a:buNone/>
              <a:defRPr>
                <a:solidFill>
                  <a:schemeClr val="dk1"/>
                </a:solidFill>
                <a:latin typeface="Arial"/>
                <a:ea typeface="Arial"/>
                <a:cs typeface="Arial"/>
                <a:sym typeface="Arial"/>
              </a:defRPr>
            </a:lvl5pPr>
            <a:lvl6pPr indent="0" lvl="5" marL="0" algn="r">
              <a:spcBef>
                <a:spcPts val="0"/>
              </a:spcBef>
              <a:spcAft>
                <a:spcPts val="0"/>
              </a:spcAft>
              <a:buNone/>
              <a:defRPr>
                <a:solidFill>
                  <a:schemeClr val="dk1"/>
                </a:solidFill>
                <a:latin typeface="Arial"/>
                <a:ea typeface="Arial"/>
                <a:cs typeface="Arial"/>
                <a:sym typeface="Arial"/>
              </a:defRPr>
            </a:lvl6pPr>
            <a:lvl7pPr indent="0" lvl="6" marL="0" algn="r">
              <a:spcBef>
                <a:spcPts val="0"/>
              </a:spcBef>
              <a:spcAft>
                <a:spcPts val="0"/>
              </a:spcAft>
              <a:buNone/>
              <a:defRPr>
                <a:solidFill>
                  <a:schemeClr val="dk1"/>
                </a:solidFill>
                <a:latin typeface="Arial"/>
                <a:ea typeface="Arial"/>
                <a:cs typeface="Arial"/>
                <a:sym typeface="Arial"/>
              </a:defRPr>
            </a:lvl7pPr>
            <a:lvl8pPr indent="0" lvl="7" marL="0" algn="r">
              <a:spcBef>
                <a:spcPts val="0"/>
              </a:spcBef>
              <a:spcAft>
                <a:spcPts val="0"/>
              </a:spcAft>
              <a:buNone/>
              <a:defRPr>
                <a:solidFill>
                  <a:schemeClr val="dk1"/>
                </a:solidFill>
                <a:latin typeface="Arial"/>
                <a:ea typeface="Arial"/>
                <a:cs typeface="Arial"/>
                <a:sym typeface="Arial"/>
              </a:defRPr>
            </a:lvl8pPr>
            <a:lvl9pPr indent="0" lvl="8" marL="0" algn="r">
              <a:spcBef>
                <a:spcPts val="0"/>
              </a:spcBef>
              <a:spcAft>
                <a:spcPts val="0"/>
              </a:spcAft>
              <a:buNone/>
              <a:defRPr>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3"/>
          <p:cNvSpPr/>
          <p:nvPr/>
        </p:nvSpPr>
        <p:spPr>
          <a:xfrm>
            <a:off x="160668" y="1466850"/>
            <a:ext cx="8860766" cy="117135"/>
          </a:xfrm>
          <a:prstGeom prst="rect">
            <a:avLst/>
          </a:prstGeom>
          <a:solidFill>
            <a:srgbClr val="C127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 name="Google Shape;31;p3"/>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C12730"/>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32" name="Google Shape;32;p3"/>
          <p:cNvPicPr preferRelativeResize="0"/>
          <p:nvPr/>
        </p:nvPicPr>
        <p:blipFill rotWithShape="1">
          <a:blip r:embed="rId2">
            <a:alphaModFix/>
          </a:blip>
          <a:srcRect b="0" l="0" r="0" t="0"/>
          <a:stretch/>
        </p:blipFill>
        <p:spPr>
          <a:xfrm>
            <a:off x="102156" y="198324"/>
            <a:ext cx="1195807" cy="1203099"/>
          </a:xfrm>
          <a:prstGeom prst="rect">
            <a:avLst/>
          </a:prstGeom>
          <a:noFill/>
          <a:ln>
            <a:noFill/>
          </a:ln>
        </p:spPr>
      </p:pic>
      <p:pic>
        <p:nvPicPr>
          <p:cNvPr id="33" name="Google Shape;33;p3"/>
          <p:cNvPicPr preferRelativeResize="0"/>
          <p:nvPr/>
        </p:nvPicPr>
        <p:blipFill rotWithShape="1">
          <a:blip r:embed="rId3">
            <a:alphaModFix/>
          </a:blip>
          <a:srcRect b="0" l="0" r="0" t="0"/>
          <a:stretch/>
        </p:blipFill>
        <p:spPr>
          <a:xfrm>
            <a:off x="3708203" y="6472128"/>
            <a:ext cx="1727594" cy="3302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34" name="Shape 34"/>
        <p:cNvGrpSpPr/>
        <p:nvPr/>
      </p:nvGrpSpPr>
      <p:grpSpPr>
        <a:xfrm>
          <a:off x="0" y="0"/>
          <a:ext cx="0" cy="0"/>
          <a:chOff x="0" y="0"/>
          <a:chExt cx="0" cy="0"/>
        </a:xfrm>
      </p:grpSpPr>
      <p:sp>
        <p:nvSpPr>
          <p:cNvPr id="35" name="Google Shape;35;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 name="Google Shape;36;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p:nvPr/>
        </p:nvSpPr>
        <p:spPr>
          <a:xfrm>
            <a:off x="160668" y="1466850"/>
            <a:ext cx="8860766" cy="117135"/>
          </a:xfrm>
          <a:prstGeom prst="rect">
            <a:avLst/>
          </a:prstGeom>
          <a:solidFill>
            <a:srgbClr val="C127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 name="Google Shape;38;p4"/>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C12730"/>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39" name="Google Shape;39;p4"/>
          <p:cNvPicPr preferRelativeResize="0"/>
          <p:nvPr/>
        </p:nvPicPr>
        <p:blipFill rotWithShape="1">
          <a:blip r:embed="rId2">
            <a:alphaModFix/>
          </a:blip>
          <a:srcRect b="0" l="0" r="0" t="0"/>
          <a:stretch/>
        </p:blipFill>
        <p:spPr>
          <a:xfrm>
            <a:off x="102156" y="198324"/>
            <a:ext cx="1195807" cy="12030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40" name="Shape 4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and Content">
  <p:cSld name="13_Title and Content">
    <p:spTree>
      <p:nvGrpSpPr>
        <p:cNvPr id="41" name="Shape 41"/>
        <p:cNvGrpSpPr/>
        <p:nvPr/>
      </p:nvGrpSpPr>
      <p:grpSpPr>
        <a:xfrm>
          <a:off x="0" y="0"/>
          <a:ext cx="0" cy="0"/>
          <a:chOff x="0" y="0"/>
          <a:chExt cx="0" cy="0"/>
        </a:xfrm>
      </p:grpSpPr>
      <p:sp>
        <p:nvSpPr>
          <p:cNvPr id="42" name="Google Shape;42;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 name="Google Shape;43;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p:nvPr/>
        </p:nvSpPr>
        <p:spPr>
          <a:xfrm>
            <a:off x="160668" y="1466850"/>
            <a:ext cx="7154532" cy="117135"/>
          </a:xfrm>
          <a:prstGeom prst="rect">
            <a:avLst/>
          </a:prstGeom>
          <a:solidFill>
            <a:srgbClr val="25408E"/>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 name="Google Shape;45;p6"/>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25408E"/>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46" name="Google Shape;46;p6"/>
          <p:cNvPicPr preferRelativeResize="0"/>
          <p:nvPr/>
        </p:nvPicPr>
        <p:blipFill rotWithShape="1">
          <a:blip r:embed="rId2">
            <a:alphaModFix/>
          </a:blip>
          <a:srcRect b="0" l="0" r="0" t="0"/>
          <a:stretch/>
        </p:blipFill>
        <p:spPr>
          <a:xfrm>
            <a:off x="102156" y="198324"/>
            <a:ext cx="1195807" cy="1203099"/>
          </a:xfrm>
          <a:prstGeom prst="rect">
            <a:avLst/>
          </a:prstGeom>
          <a:noFill/>
          <a:ln>
            <a:noFill/>
          </a:ln>
        </p:spPr>
      </p:pic>
      <p:pic>
        <p:nvPicPr>
          <p:cNvPr id="47" name="Google Shape;47;p6"/>
          <p:cNvPicPr preferRelativeResize="0"/>
          <p:nvPr/>
        </p:nvPicPr>
        <p:blipFill rotWithShape="1">
          <a:blip r:embed="rId3">
            <a:alphaModFix/>
          </a:blip>
          <a:srcRect b="0" l="0" r="0" t="0"/>
          <a:stretch/>
        </p:blipFill>
        <p:spPr>
          <a:xfrm>
            <a:off x="7325590" y="0"/>
            <a:ext cx="1818409" cy="1600200"/>
          </a:xfrm>
          <a:prstGeom prst="rect">
            <a:avLst/>
          </a:prstGeom>
          <a:noFill/>
          <a:ln>
            <a:noFill/>
          </a:ln>
        </p:spPr>
      </p:pic>
      <p:sp>
        <p:nvSpPr>
          <p:cNvPr id="48" name="Google Shape;48;p6"/>
          <p:cNvSpPr txBox="1"/>
          <p:nvPr>
            <p:ph idx="12" type="sldNum"/>
          </p:nvPr>
        </p:nvSpPr>
        <p:spPr>
          <a:xfrm>
            <a:off x="7010400" y="6356350"/>
            <a:ext cx="21336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49" name="Shape 49"/>
        <p:cNvGrpSpPr/>
        <p:nvPr/>
      </p:nvGrpSpPr>
      <p:grpSpPr>
        <a:xfrm>
          <a:off x="0" y="0"/>
          <a:ext cx="0" cy="0"/>
          <a:chOff x="0" y="0"/>
          <a:chExt cx="0" cy="0"/>
        </a:xfrm>
      </p:grpSpPr>
      <p:sp>
        <p:nvSpPr>
          <p:cNvPr id="50" name="Google Shape;50;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1" name="Google Shape;51;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p:nvPr/>
        </p:nvSpPr>
        <p:spPr>
          <a:xfrm>
            <a:off x="160668" y="1466850"/>
            <a:ext cx="7154532" cy="117135"/>
          </a:xfrm>
          <a:prstGeom prst="rect">
            <a:avLst/>
          </a:prstGeom>
          <a:solidFill>
            <a:srgbClr val="25408E"/>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 name="Google Shape;53;p7"/>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25408E"/>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54" name="Google Shape;54;p7"/>
          <p:cNvPicPr preferRelativeResize="0"/>
          <p:nvPr/>
        </p:nvPicPr>
        <p:blipFill rotWithShape="1">
          <a:blip r:embed="rId2">
            <a:alphaModFix/>
          </a:blip>
          <a:srcRect b="0" l="0" r="0" t="0"/>
          <a:stretch/>
        </p:blipFill>
        <p:spPr>
          <a:xfrm>
            <a:off x="7315200" y="0"/>
            <a:ext cx="1811946" cy="1600435"/>
          </a:xfrm>
          <a:prstGeom prst="rect">
            <a:avLst/>
          </a:prstGeom>
          <a:noFill/>
          <a:ln>
            <a:noFill/>
          </a:ln>
        </p:spPr>
      </p:pic>
      <p:pic>
        <p:nvPicPr>
          <p:cNvPr id="55" name="Google Shape;55;p7"/>
          <p:cNvPicPr preferRelativeResize="0"/>
          <p:nvPr/>
        </p:nvPicPr>
        <p:blipFill rotWithShape="1">
          <a:blip r:embed="rId3">
            <a:alphaModFix/>
          </a:blip>
          <a:srcRect b="0" l="0" r="0" t="0"/>
          <a:stretch/>
        </p:blipFill>
        <p:spPr>
          <a:xfrm>
            <a:off x="102156" y="198324"/>
            <a:ext cx="1195807" cy="1203099"/>
          </a:xfrm>
          <a:prstGeom prst="rect">
            <a:avLst/>
          </a:prstGeom>
          <a:noFill/>
          <a:ln>
            <a:noFill/>
          </a:ln>
        </p:spPr>
      </p:pic>
      <p:sp>
        <p:nvSpPr>
          <p:cNvPr id="56" name="Google Shape;56;p7"/>
          <p:cNvSpPr txBox="1"/>
          <p:nvPr>
            <p:ph idx="12" type="sldNum"/>
          </p:nvPr>
        </p:nvSpPr>
        <p:spPr>
          <a:xfrm>
            <a:off x="7010400" y="6356350"/>
            <a:ext cx="21336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57" name="Shape 57"/>
        <p:cNvGrpSpPr/>
        <p:nvPr/>
      </p:nvGrpSpPr>
      <p:grpSpPr>
        <a:xfrm>
          <a:off x="0" y="0"/>
          <a:ext cx="0" cy="0"/>
          <a:chOff x="0" y="0"/>
          <a:chExt cx="0" cy="0"/>
        </a:xfrm>
      </p:grpSpPr>
      <p:sp>
        <p:nvSpPr>
          <p:cNvPr id="58" name="Google Shape;58;p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9" name="Google Shape;59;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25408E"/>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61" name="Google Shape;61;p8"/>
          <p:cNvPicPr preferRelativeResize="0"/>
          <p:nvPr/>
        </p:nvPicPr>
        <p:blipFill rotWithShape="1">
          <a:blip r:embed="rId2">
            <a:alphaModFix/>
          </a:blip>
          <a:srcRect b="0" l="0" r="0" t="0"/>
          <a:stretch/>
        </p:blipFill>
        <p:spPr>
          <a:xfrm>
            <a:off x="7323513" y="0"/>
            <a:ext cx="1822726" cy="1619422"/>
          </a:xfrm>
          <a:prstGeom prst="rect">
            <a:avLst/>
          </a:prstGeom>
          <a:noFill/>
          <a:ln>
            <a:noFill/>
          </a:ln>
        </p:spPr>
      </p:pic>
      <p:pic>
        <p:nvPicPr>
          <p:cNvPr id="62" name="Google Shape;62;p8"/>
          <p:cNvPicPr preferRelativeResize="0"/>
          <p:nvPr/>
        </p:nvPicPr>
        <p:blipFill rotWithShape="1">
          <a:blip r:embed="rId3">
            <a:alphaModFix/>
          </a:blip>
          <a:srcRect b="0" l="0" r="0" t="0"/>
          <a:stretch/>
        </p:blipFill>
        <p:spPr>
          <a:xfrm>
            <a:off x="102156" y="198324"/>
            <a:ext cx="1195807" cy="1203099"/>
          </a:xfrm>
          <a:prstGeom prst="rect">
            <a:avLst/>
          </a:prstGeom>
          <a:noFill/>
          <a:ln>
            <a:noFill/>
          </a:ln>
        </p:spPr>
      </p:pic>
      <p:sp>
        <p:nvSpPr>
          <p:cNvPr id="63" name="Google Shape;63;p8"/>
          <p:cNvSpPr/>
          <p:nvPr/>
        </p:nvSpPr>
        <p:spPr>
          <a:xfrm>
            <a:off x="160668" y="1466850"/>
            <a:ext cx="7154532" cy="117135"/>
          </a:xfrm>
          <a:prstGeom prst="rect">
            <a:avLst/>
          </a:prstGeom>
          <a:solidFill>
            <a:srgbClr val="25408E"/>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 name="Google Shape;64;p8"/>
          <p:cNvSpPr txBox="1"/>
          <p:nvPr>
            <p:ph idx="12" type="sldNum"/>
          </p:nvPr>
        </p:nvSpPr>
        <p:spPr>
          <a:xfrm>
            <a:off x="7010400" y="6356350"/>
            <a:ext cx="21336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spTree>
      <p:nvGrpSpPr>
        <p:cNvPr id="65" name="Shape 65"/>
        <p:cNvGrpSpPr/>
        <p:nvPr/>
      </p:nvGrpSpPr>
      <p:grpSpPr>
        <a:xfrm>
          <a:off x="0" y="0"/>
          <a:ext cx="0" cy="0"/>
          <a:chOff x="0" y="0"/>
          <a:chExt cx="0" cy="0"/>
        </a:xfrm>
      </p:grpSpPr>
      <p:sp>
        <p:nvSpPr>
          <p:cNvPr id="66" name="Google Shape;66;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7" name="Google Shape;67;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25408E"/>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69" name="Google Shape;69;p9"/>
          <p:cNvPicPr preferRelativeResize="0"/>
          <p:nvPr/>
        </p:nvPicPr>
        <p:blipFill rotWithShape="1">
          <a:blip r:embed="rId2">
            <a:alphaModFix/>
          </a:blip>
          <a:srcRect b="0" l="0" r="0" t="0"/>
          <a:stretch/>
        </p:blipFill>
        <p:spPr>
          <a:xfrm>
            <a:off x="7335079" y="46038"/>
            <a:ext cx="1808921" cy="1600200"/>
          </a:xfrm>
          <a:prstGeom prst="rect">
            <a:avLst/>
          </a:prstGeom>
          <a:noFill/>
          <a:ln>
            <a:noFill/>
          </a:ln>
        </p:spPr>
      </p:pic>
      <p:pic>
        <p:nvPicPr>
          <p:cNvPr id="70" name="Google Shape;70;p9"/>
          <p:cNvPicPr preferRelativeResize="0"/>
          <p:nvPr/>
        </p:nvPicPr>
        <p:blipFill rotWithShape="1">
          <a:blip r:embed="rId3">
            <a:alphaModFix/>
          </a:blip>
          <a:srcRect b="0" l="0" r="0" t="0"/>
          <a:stretch/>
        </p:blipFill>
        <p:spPr>
          <a:xfrm>
            <a:off x="102156" y="198324"/>
            <a:ext cx="1195807" cy="1203099"/>
          </a:xfrm>
          <a:prstGeom prst="rect">
            <a:avLst/>
          </a:prstGeom>
          <a:noFill/>
          <a:ln>
            <a:noFill/>
          </a:ln>
        </p:spPr>
      </p:pic>
      <p:sp>
        <p:nvSpPr>
          <p:cNvPr id="71" name="Google Shape;71;p9"/>
          <p:cNvSpPr/>
          <p:nvPr/>
        </p:nvSpPr>
        <p:spPr>
          <a:xfrm>
            <a:off x="160668" y="1466850"/>
            <a:ext cx="7154532" cy="117135"/>
          </a:xfrm>
          <a:prstGeom prst="rect">
            <a:avLst/>
          </a:prstGeom>
          <a:solidFill>
            <a:srgbClr val="25408E"/>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 name="Google Shape;72;p9"/>
          <p:cNvSpPr txBox="1"/>
          <p:nvPr>
            <p:ph idx="12" type="sldNum"/>
          </p:nvPr>
        </p:nvSpPr>
        <p:spPr>
          <a:xfrm>
            <a:off x="7010400" y="6356350"/>
            <a:ext cx="21336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73" name="Shape 73"/>
        <p:cNvGrpSpPr/>
        <p:nvPr/>
      </p:nvGrpSpPr>
      <p:grpSpPr>
        <a:xfrm>
          <a:off x="0" y="0"/>
          <a:ext cx="0" cy="0"/>
          <a:chOff x="0" y="0"/>
          <a:chExt cx="0" cy="0"/>
        </a:xfrm>
      </p:grpSpPr>
      <p:sp>
        <p:nvSpPr>
          <p:cNvPr id="74" name="Google Shape;74;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ndara"/>
                <a:ea typeface="Candara"/>
                <a:cs typeface="Candara"/>
                <a:sym typeface="Candara"/>
              </a:defRPr>
            </a:lvl1pPr>
            <a:lvl2pPr indent="-406400" lvl="1" marL="914400" algn="l">
              <a:spcBef>
                <a:spcPts val="560"/>
              </a:spcBef>
              <a:spcAft>
                <a:spcPts val="0"/>
              </a:spcAft>
              <a:buClr>
                <a:schemeClr val="dk1"/>
              </a:buClr>
              <a:buSzPts val="2800"/>
              <a:buChar char="–"/>
              <a:defRPr>
                <a:latin typeface="Candara"/>
                <a:ea typeface="Candara"/>
                <a:cs typeface="Candara"/>
                <a:sym typeface="Candara"/>
              </a:defRPr>
            </a:lvl2pPr>
            <a:lvl3pPr indent="-381000" lvl="2" marL="1371600" algn="l">
              <a:spcBef>
                <a:spcPts val="480"/>
              </a:spcBef>
              <a:spcAft>
                <a:spcPts val="0"/>
              </a:spcAft>
              <a:buClr>
                <a:schemeClr val="dk1"/>
              </a:buClr>
              <a:buSzPts val="2400"/>
              <a:buChar char="•"/>
              <a:defRPr>
                <a:latin typeface="Candara"/>
                <a:ea typeface="Candara"/>
                <a:cs typeface="Candara"/>
                <a:sym typeface="Candara"/>
              </a:defRPr>
            </a:lvl3pPr>
            <a:lvl4pPr indent="-355600" lvl="3" marL="1828800" algn="l">
              <a:spcBef>
                <a:spcPts val="400"/>
              </a:spcBef>
              <a:spcAft>
                <a:spcPts val="0"/>
              </a:spcAft>
              <a:buClr>
                <a:schemeClr val="dk1"/>
              </a:buClr>
              <a:buSzPts val="2000"/>
              <a:buChar char="–"/>
              <a:defRPr>
                <a:latin typeface="Candara"/>
                <a:ea typeface="Candara"/>
                <a:cs typeface="Candara"/>
                <a:sym typeface="Candara"/>
              </a:defRPr>
            </a:lvl4pPr>
            <a:lvl5pPr indent="-355600" lvl="4" marL="2286000" algn="l">
              <a:spcBef>
                <a:spcPts val="400"/>
              </a:spcBef>
              <a:spcAft>
                <a:spcPts val="0"/>
              </a:spcAft>
              <a:buClr>
                <a:schemeClr val="dk1"/>
              </a:buClr>
              <a:buSzPts val="2000"/>
              <a:buChar char="»"/>
              <a:defRPr>
                <a:latin typeface="Candara"/>
                <a:ea typeface="Candara"/>
                <a:cs typeface="Candara"/>
                <a:sym typeface="Candar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25408E"/>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77" name="Google Shape;77;p10"/>
          <p:cNvPicPr preferRelativeResize="0"/>
          <p:nvPr/>
        </p:nvPicPr>
        <p:blipFill rotWithShape="1">
          <a:blip r:embed="rId2">
            <a:alphaModFix/>
          </a:blip>
          <a:srcRect b="0" l="0" r="0" t="0"/>
          <a:stretch/>
        </p:blipFill>
        <p:spPr>
          <a:xfrm>
            <a:off x="7290262" y="0"/>
            <a:ext cx="1836884" cy="1602841"/>
          </a:xfrm>
          <a:prstGeom prst="rect">
            <a:avLst/>
          </a:prstGeom>
          <a:noFill/>
          <a:ln>
            <a:noFill/>
          </a:ln>
        </p:spPr>
      </p:pic>
      <p:pic>
        <p:nvPicPr>
          <p:cNvPr id="78" name="Google Shape;78;p10"/>
          <p:cNvPicPr preferRelativeResize="0"/>
          <p:nvPr/>
        </p:nvPicPr>
        <p:blipFill rotWithShape="1">
          <a:blip r:embed="rId3">
            <a:alphaModFix/>
          </a:blip>
          <a:srcRect b="0" l="0" r="0" t="0"/>
          <a:stretch/>
        </p:blipFill>
        <p:spPr>
          <a:xfrm>
            <a:off x="102156" y="198324"/>
            <a:ext cx="1195807" cy="1203099"/>
          </a:xfrm>
          <a:prstGeom prst="rect">
            <a:avLst/>
          </a:prstGeom>
          <a:noFill/>
          <a:ln>
            <a:noFill/>
          </a:ln>
        </p:spPr>
      </p:pic>
      <p:sp>
        <p:nvSpPr>
          <p:cNvPr id="79" name="Google Shape;79;p10"/>
          <p:cNvSpPr/>
          <p:nvPr/>
        </p:nvSpPr>
        <p:spPr>
          <a:xfrm>
            <a:off x="160668" y="1466850"/>
            <a:ext cx="7154532" cy="117135"/>
          </a:xfrm>
          <a:prstGeom prst="rect">
            <a:avLst/>
          </a:prstGeom>
          <a:solidFill>
            <a:srgbClr val="25408E"/>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0" name="Google Shape;80;p10"/>
          <p:cNvSpPr txBox="1"/>
          <p:nvPr>
            <p:ph idx="12" type="sldNum"/>
          </p:nvPr>
        </p:nvSpPr>
        <p:spPr>
          <a:xfrm>
            <a:off x="7010400" y="6356350"/>
            <a:ext cx="21336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 name="Google Shape;11;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8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8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8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8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image" Target="../media/image18.png"/><Relationship Id="rId5" Type="http://schemas.openxmlformats.org/officeDocument/2006/relationships/image" Target="../media/image26.png"/><Relationship Id="rId6" Type="http://schemas.openxmlformats.org/officeDocument/2006/relationships/image" Target="../media/image20.png"/><Relationship Id="rId7"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uen.org/core/languagearts/" TargetMode="Externa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0.jpg"/><Relationship Id="rId4" Type="http://schemas.openxmlformats.org/officeDocument/2006/relationships/image" Target="../media/image27.jpg"/><Relationship Id="rId5" Type="http://schemas.openxmlformats.org/officeDocument/2006/relationships/image" Target="../media/image3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tinyurl.com/ELAstdsexample" TargetMode="Externa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tinyurl.com/otherstatestds" TargetMode="Externa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6.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6.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9.png"/><Relationship Id="rId4" Type="http://schemas.openxmlformats.org/officeDocument/2006/relationships/image" Target="../media/image34.jpg"/><Relationship Id="rId5" Type="http://schemas.openxmlformats.org/officeDocument/2006/relationships/image" Target="../media/image36.jpg"/><Relationship Id="rId6" Type="http://schemas.openxmlformats.org/officeDocument/2006/relationships/image" Target="../media/image37.jpg"/><Relationship Id="rId7"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6.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https://drive.google.com/drive/folders/1mYzq0eGpZSijB68Gu6iR6S0Bi6i84d1X?usp=drive_lin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hyperlink" Target="https://ncte.org/resources/standards/ncte-ira-standards-for-the-english-language-art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hyperlink" Target="https://www.nagb.gov/content/dam/nagb/en/documents/publications/frameworks/reading/2019-reading-framework.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8"/>
          <p:cNvSpPr/>
          <p:nvPr/>
        </p:nvSpPr>
        <p:spPr>
          <a:xfrm>
            <a:off x="2313709" y="3860754"/>
            <a:ext cx="4461164" cy="45719"/>
          </a:xfrm>
          <a:prstGeom prst="rect">
            <a:avLst/>
          </a:prstGeom>
          <a:solidFill>
            <a:srgbClr val="DBDBDB"/>
          </a:solidFill>
          <a:ln cap="flat" cmpd="sng" w="9525">
            <a:solidFill>
              <a:srgbClr val="D7D7D7"/>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5" name="Google Shape;135;p18"/>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b="0" i="0" sz="1800" u="none" cap="none" strike="noStrike">
              <a:solidFill>
                <a:srgbClr val="000000"/>
              </a:solidFill>
              <a:latin typeface="Arial"/>
              <a:ea typeface="Arial"/>
              <a:cs typeface="Arial"/>
              <a:sym typeface="Arial"/>
            </a:endParaRPr>
          </a:p>
        </p:txBody>
      </p:sp>
      <p:sp>
        <p:nvSpPr>
          <p:cNvPr id="136" name="Google Shape;136;p18"/>
          <p:cNvSpPr txBox="1"/>
          <p:nvPr>
            <p:ph type="title"/>
          </p:nvPr>
        </p:nvSpPr>
        <p:spPr>
          <a:xfrm>
            <a:off x="351620" y="2788884"/>
            <a:ext cx="8440760" cy="92644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200"/>
              <a:t>ELA </a:t>
            </a:r>
            <a:r>
              <a:rPr lang="en-US" sz="3200"/>
              <a:t>Standards Revision Task Force</a:t>
            </a:r>
            <a:endParaRPr/>
          </a:p>
        </p:txBody>
      </p:sp>
      <p:sp>
        <p:nvSpPr>
          <p:cNvPr id="137" name="Google Shape;137;p18"/>
          <p:cNvSpPr txBox="1"/>
          <p:nvPr/>
        </p:nvSpPr>
        <p:spPr>
          <a:xfrm>
            <a:off x="1429650" y="3995625"/>
            <a:ext cx="63090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2600">
              <a:solidFill>
                <a:schemeClr val="lt1"/>
              </a:solidFill>
              <a:latin typeface="Candara"/>
              <a:ea typeface="Candara"/>
              <a:cs typeface="Candara"/>
              <a:sym typeface="Candar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7"/>
          <p:cNvSpPr txBox="1"/>
          <p:nvPr>
            <p:ph idx="1" type="body"/>
          </p:nvPr>
        </p:nvSpPr>
        <p:spPr>
          <a:xfrm>
            <a:off x="4409575" y="2002525"/>
            <a:ext cx="5424000" cy="1473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1500">
              <a:solidFill>
                <a:srgbClr val="25408E"/>
              </a:solidFill>
            </a:endParaRPr>
          </a:p>
          <a:p>
            <a:pPr indent="-133350" lvl="1" marL="742950" rtl="0" algn="l">
              <a:spcBef>
                <a:spcPts val="480"/>
              </a:spcBef>
              <a:spcAft>
                <a:spcPts val="0"/>
              </a:spcAft>
              <a:buClr>
                <a:schemeClr val="dk1"/>
              </a:buClr>
              <a:buSzPts val="2400"/>
              <a:buNone/>
            </a:pPr>
            <a:r>
              <a:t/>
            </a:r>
            <a:endParaRPr b="0" i="0" sz="2400">
              <a:solidFill>
                <a:srgbClr val="000000"/>
              </a:solidFill>
            </a:endParaRPr>
          </a:p>
          <a:p>
            <a:pPr indent="0" lvl="0" marL="0" rtl="0" algn="l">
              <a:spcBef>
                <a:spcPts val="640"/>
              </a:spcBef>
              <a:spcAft>
                <a:spcPts val="0"/>
              </a:spcAft>
              <a:buClr>
                <a:schemeClr val="dk1"/>
              </a:buClr>
              <a:buSzPts val="3200"/>
              <a:buNone/>
            </a:pPr>
            <a:r>
              <a:t/>
            </a:r>
            <a:endParaRPr/>
          </a:p>
        </p:txBody>
      </p:sp>
      <p:sp>
        <p:nvSpPr>
          <p:cNvPr id="210" name="Google Shape;210;p27"/>
          <p:cNvSpPr txBox="1"/>
          <p:nvPr>
            <p:ph idx="12" type="sldNum"/>
          </p:nvPr>
        </p:nvSpPr>
        <p:spPr>
          <a:xfrm>
            <a:off x="6553200" y="6356350"/>
            <a:ext cx="21336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11" name="Google Shape;211;p27"/>
          <p:cNvSpPr txBox="1"/>
          <p:nvPr>
            <p:ph type="title"/>
          </p:nvPr>
        </p:nvSpPr>
        <p:spPr>
          <a:xfrm>
            <a:off x="1283151" y="228600"/>
            <a:ext cx="7719300" cy="1188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5200"/>
              <a:t>NAEP: Reading Is…</a:t>
            </a:r>
            <a:endParaRPr sz="5200"/>
          </a:p>
        </p:txBody>
      </p:sp>
      <p:sp>
        <p:nvSpPr>
          <p:cNvPr id="212" name="Google Shape;212;p27"/>
          <p:cNvSpPr txBox="1"/>
          <p:nvPr/>
        </p:nvSpPr>
        <p:spPr>
          <a:xfrm>
            <a:off x="1741450" y="27647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13" name="Google Shape;213;p27"/>
          <p:cNvSpPr txBox="1"/>
          <p:nvPr/>
        </p:nvSpPr>
        <p:spPr>
          <a:xfrm>
            <a:off x="343575" y="1862875"/>
            <a:ext cx="8343300" cy="2154900"/>
          </a:xfrm>
          <a:prstGeom prst="rect">
            <a:avLst/>
          </a:prstGeom>
          <a:noFill/>
          <a:ln>
            <a:noFill/>
          </a:ln>
        </p:spPr>
        <p:txBody>
          <a:bodyPr anchorCtr="0" anchor="t" bIns="91425" lIns="91425" spcFirstLastPara="1" rIns="91425" wrap="square" tIns="91425">
            <a:spAutoFit/>
          </a:bodyPr>
          <a:lstStyle/>
          <a:p>
            <a:pPr indent="-431800" lvl="0" marL="4572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Understanding written text. </a:t>
            </a: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Developing and interpreting meaning. </a:t>
            </a: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Using meaning as appropriate to type of text, purpose, and situation.  </a:t>
            </a:r>
            <a:endParaRPr sz="32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8"/>
          <p:cNvSpPr txBox="1"/>
          <p:nvPr>
            <p:ph idx="1" type="body"/>
          </p:nvPr>
        </p:nvSpPr>
        <p:spPr>
          <a:xfrm>
            <a:off x="457200" y="2295500"/>
            <a:ext cx="8229600" cy="31830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a:t>Reading comprehension [is] the process of simultaneously extracting and constructing meaning through interaction and involvement with written language. It consists of three elements: the reader, the text, and the activity or purpose for reading (p. 11). </a:t>
            </a:r>
            <a:endParaRPr/>
          </a:p>
        </p:txBody>
      </p:sp>
      <p:sp>
        <p:nvSpPr>
          <p:cNvPr id="220" name="Google Shape;220;p28"/>
          <p:cNvSpPr txBox="1"/>
          <p:nvPr>
            <p:ph idx="12" type="sldNum"/>
          </p:nvPr>
        </p:nvSpPr>
        <p:spPr>
          <a:xfrm>
            <a:off x="6553200" y="6356350"/>
            <a:ext cx="21336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21" name="Google Shape;221;p28"/>
          <p:cNvSpPr txBox="1"/>
          <p:nvPr>
            <p:ph type="title"/>
          </p:nvPr>
        </p:nvSpPr>
        <p:spPr>
          <a:xfrm>
            <a:off x="1170325" y="274650"/>
            <a:ext cx="78321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800"/>
              <a:t>NAEP Reference to the RAND Report</a:t>
            </a:r>
            <a:endParaRPr sz="3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9"/>
          <p:cNvSpPr txBox="1"/>
          <p:nvPr>
            <p:ph idx="1" type="body"/>
          </p:nvPr>
        </p:nvSpPr>
        <p:spPr>
          <a:xfrm>
            <a:off x="324800" y="1600200"/>
            <a:ext cx="8361900" cy="45261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a:t>The ability to understand and use those written forms required by society and/or valued by the individual. Young readers can construct meaning from a variety of texts. They read to learn, to participate in communities of readers, and for enjoyment (p. 3). </a:t>
            </a:r>
            <a:endParaRPr/>
          </a:p>
        </p:txBody>
      </p:sp>
      <p:sp>
        <p:nvSpPr>
          <p:cNvPr id="228" name="Google Shape;228;p29"/>
          <p:cNvSpPr txBox="1"/>
          <p:nvPr>
            <p:ph idx="12" type="sldNum"/>
          </p:nvPr>
        </p:nvSpPr>
        <p:spPr>
          <a:xfrm>
            <a:off x="6553200" y="6356350"/>
            <a:ext cx="21336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29" name="Google Shape;229;p29"/>
          <p:cNvSpPr txBox="1"/>
          <p:nvPr>
            <p:ph type="title"/>
          </p:nvPr>
        </p:nvSpPr>
        <p:spPr>
          <a:xfrm>
            <a:off x="1283151" y="274638"/>
            <a:ext cx="77193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NAEP Reference to PIRLS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0"/>
          <p:cNvSpPr txBox="1"/>
          <p:nvPr>
            <p:ph idx="12" type="sldNum"/>
          </p:nvPr>
        </p:nvSpPr>
        <p:spPr>
          <a:xfrm>
            <a:off x="6553200" y="6356350"/>
            <a:ext cx="21336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6" name="Google Shape;236;p30"/>
          <p:cNvSpPr txBox="1"/>
          <p:nvPr>
            <p:ph type="title"/>
          </p:nvPr>
        </p:nvSpPr>
        <p:spPr>
          <a:xfrm>
            <a:off x="1283151" y="274638"/>
            <a:ext cx="77193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NAEP Cognitive Processes</a:t>
            </a:r>
            <a:endParaRPr/>
          </a:p>
        </p:txBody>
      </p:sp>
      <p:pic>
        <p:nvPicPr>
          <p:cNvPr id="237" name="Google Shape;237;p30"/>
          <p:cNvPicPr preferRelativeResize="0"/>
          <p:nvPr/>
        </p:nvPicPr>
        <p:blipFill>
          <a:blip r:embed="rId3">
            <a:alphaModFix/>
          </a:blip>
          <a:stretch>
            <a:fillRect/>
          </a:stretch>
        </p:blipFill>
        <p:spPr>
          <a:xfrm>
            <a:off x="-268800" y="2366854"/>
            <a:ext cx="9681600" cy="2124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1"/>
          <p:cNvSpPr txBox="1"/>
          <p:nvPr/>
        </p:nvSpPr>
        <p:spPr>
          <a:xfrm>
            <a:off x="1772700" y="1879250"/>
            <a:ext cx="5598600" cy="109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000">
                <a:solidFill>
                  <a:schemeClr val="lt1"/>
                </a:solidFill>
                <a:latin typeface="Calibri"/>
                <a:ea typeface="Calibri"/>
                <a:cs typeface="Calibri"/>
                <a:sym typeface="Calibri"/>
              </a:rPr>
              <a:t>State Standards Examples</a:t>
            </a:r>
            <a:endParaRPr sz="40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2"/>
          <p:cNvSpPr txBox="1"/>
          <p:nvPr>
            <p:ph idx="12" type="sldNum"/>
          </p:nvPr>
        </p:nvSpPr>
        <p:spPr>
          <a:xfrm>
            <a:off x="6553200" y="6356350"/>
            <a:ext cx="21336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50" name="Google Shape;250;p32"/>
          <p:cNvSpPr txBox="1"/>
          <p:nvPr>
            <p:ph type="title"/>
          </p:nvPr>
        </p:nvSpPr>
        <p:spPr>
          <a:xfrm>
            <a:off x="1283151" y="274638"/>
            <a:ext cx="77193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Arkansas, 2023: Handwriting FS</a:t>
            </a:r>
            <a:endParaRPr/>
          </a:p>
        </p:txBody>
      </p:sp>
      <p:pic>
        <p:nvPicPr>
          <p:cNvPr id="251" name="Google Shape;251;p32"/>
          <p:cNvPicPr preferRelativeResize="0"/>
          <p:nvPr/>
        </p:nvPicPr>
        <p:blipFill>
          <a:blip r:embed="rId3">
            <a:alphaModFix/>
          </a:blip>
          <a:stretch>
            <a:fillRect/>
          </a:stretch>
        </p:blipFill>
        <p:spPr>
          <a:xfrm>
            <a:off x="0" y="2102286"/>
            <a:ext cx="9143999" cy="2653428"/>
          </a:xfrm>
          <a:prstGeom prst="rect">
            <a:avLst/>
          </a:prstGeom>
          <a:noFill/>
          <a:ln>
            <a:noFill/>
          </a:ln>
        </p:spPr>
      </p:pic>
      <p:sp>
        <p:nvSpPr>
          <p:cNvPr id="252" name="Google Shape;252;p32"/>
          <p:cNvSpPr/>
          <p:nvPr/>
        </p:nvSpPr>
        <p:spPr>
          <a:xfrm>
            <a:off x="640975" y="3503200"/>
            <a:ext cx="7924800" cy="247800"/>
          </a:xfrm>
          <a:prstGeom prst="rect">
            <a:avLst/>
          </a:prstGeom>
          <a:noFill/>
          <a:ln cap="flat" cmpd="sng" w="3810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3"/>
          <p:cNvSpPr txBox="1"/>
          <p:nvPr>
            <p:ph idx="12" type="sldNum"/>
          </p:nvPr>
        </p:nvSpPr>
        <p:spPr>
          <a:xfrm>
            <a:off x="6553200" y="6356350"/>
            <a:ext cx="21336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59" name="Google Shape;259;p33"/>
          <p:cNvSpPr txBox="1"/>
          <p:nvPr>
            <p:ph type="title"/>
          </p:nvPr>
        </p:nvSpPr>
        <p:spPr>
          <a:xfrm>
            <a:off x="1283151" y="274638"/>
            <a:ext cx="77193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4100"/>
              <a:t>New Jersey 2023: Practices of ELA</a:t>
            </a:r>
            <a:endParaRPr sz="4100"/>
          </a:p>
        </p:txBody>
      </p:sp>
      <p:pic>
        <p:nvPicPr>
          <p:cNvPr id="260" name="Google Shape;260;p33"/>
          <p:cNvPicPr preferRelativeResize="0"/>
          <p:nvPr/>
        </p:nvPicPr>
        <p:blipFill>
          <a:blip r:embed="rId3">
            <a:alphaModFix/>
          </a:blip>
          <a:stretch>
            <a:fillRect/>
          </a:stretch>
        </p:blipFill>
        <p:spPr>
          <a:xfrm>
            <a:off x="-173887" y="1588825"/>
            <a:ext cx="9491775" cy="4899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4"/>
          <p:cNvSpPr txBox="1"/>
          <p:nvPr>
            <p:ph idx="12" type="sldNum"/>
          </p:nvPr>
        </p:nvSpPr>
        <p:spPr>
          <a:xfrm>
            <a:off x="6553200" y="6356350"/>
            <a:ext cx="21336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67" name="Google Shape;267;p34"/>
          <p:cNvSpPr txBox="1"/>
          <p:nvPr>
            <p:ph type="title"/>
          </p:nvPr>
        </p:nvSpPr>
        <p:spPr>
          <a:xfrm>
            <a:off x="1283151" y="274638"/>
            <a:ext cx="77193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ND, 2023: 4 Domains/Grade</a:t>
            </a:r>
            <a:endParaRPr/>
          </a:p>
        </p:txBody>
      </p:sp>
      <p:pic>
        <p:nvPicPr>
          <p:cNvPr id="268" name="Google Shape;268;p34"/>
          <p:cNvPicPr preferRelativeResize="0"/>
          <p:nvPr/>
        </p:nvPicPr>
        <p:blipFill>
          <a:blip r:embed="rId3">
            <a:alphaModFix/>
          </a:blip>
          <a:stretch>
            <a:fillRect/>
          </a:stretch>
        </p:blipFill>
        <p:spPr>
          <a:xfrm>
            <a:off x="152400" y="1885288"/>
            <a:ext cx="8839201" cy="688769"/>
          </a:xfrm>
          <a:prstGeom prst="rect">
            <a:avLst/>
          </a:prstGeom>
          <a:noFill/>
          <a:ln>
            <a:noFill/>
          </a:ln>
        </p:spPr>
      </p:pic>
      <p:sp>
        <p:nvSpPr>
          <p:cNvPr id="269" name="Google Shape;269;p34"/>
          <p:cNvSpPr txBox="1"/>
          <p:nvPr/>
        </p:nvSpPr>
        <p:spPr>
          <a:xfrm>
            <a:off x="3505200" y="1417638"/>
            <a:ext cx="21336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300">
                <a:solidFill>
                  <a:schemeClr val="dk1"/>
                </a:solidFill>
                <a:latin typeface="Calibri"/>
                <a:ea typeface="Calibri"/>
                <a:cs typeface="Calibri"/>
                <a:sym typeface="Calibri"/>
              </a:rPr>
              <a:t>K-5 Only</a:t>
            </a:r>
            <a:endParaRPr sz="2300">
              <a:solidFill>
                <a:schemeClr val="dk1"/>
              </a:solidFill>
              <a:latin typeface="Calibri"/>
              <a:ea typeface="Calibri"/>
              <a:cs typeface="Calibri"/>
              <a:sym typeface="Calibri"/>
            </a:endParaRPr>
          </a:p>
        </p:txBody>
      </p:sp>
      <p:pic>
        <p:nvPicPr>
          <p:cNvPr id="270" name="Google Shape;270;p34"/>
          <p:cNvPicPr preferRelativeResize="0"/>
          <p:nvPr/>
        </p:nvPicPr>
        <p:blipFill>
          <a:blip r:embed="rId4">
            <a:alphaModFix/>
          </a:blip>
          <a:stretch>
            <a:fillRect/>
          </a:stretch>
        </p:blipFill>
        <p:spPr>
          <a:xfrm>
            <a:off x="152400" y="2996813"/>
            <a:ext cx="8839200" cy="653224"/>
          </a:xfrm>
          <a:prstGeom prst="rect">
            <a:avLst/>
          </a:prstGeom>
          <a:noFill/>
          <a:ln>
            <a:noFill/>
          </a:ln>
        </p:spPr>
      </p:pic>
      <p:pic>
        <p:nvPicPr>
          <p:cNvPr id="271" name="Google Shape;271;p34"/>
          <p:cNvPicPr preferRelativeResize="0"/>
          <p:nvPr/>
        </p:nvPicPr>
        <p:blipFill>
          <a:blip r:embed="rId5">
            <a:alphaModFix/>
          </a:blip>
          <a:stretch>
            <a:fillRect/>
          </a:stretch>
        </p:blipFill>
        <p:spPr>
          <a:xfrm>
            <a:off x="152400" y="3719074"/>
            <a:ext cx="8839199" cy="676764"/>
          </a:xfrm>
          <a:prstGeom prst="rect">
            <a:avLst/>
          </a:prstGeom>
          <a:noFill/>
          <a:ln>
            <a:noFill/>
          </a:ln>
        </p:spPr>
      </p:pic>
      <p:pic>
        <p:nvPicPr>
          <p:cNvPr id="272" name="Google Shape;272;p34"/>
          <p:cNvPicPr preferRelativeResize="0"/>
          <p:nvPr/>
        </p:nvPicPr>
        <p:blipFill>
          <a:blip r:embed="rId6">
            <a:alphaModFix/>
          </a:blip>
          <a:stretch>
            <a:fillRect/>
          </a:stretch>
        </p:blipFill>
        <p:spPr>
          <a:xfrm>
            <a:off x="152400" y="4464888"/>
            <a:ext cx="8839200" cy="665404"/>
          </a:xfrm>
          <a:prstGeom prst="rect">
            <a:avLst/>
          </a:prstGeom>
          <a:noFill/>
          <a:ln>
            <a:noFill/>
          </a:ln>
        </p:spPr>
      </p:pic>
      <p:sp>
        <p:nvSpPr>
          <p:cNvPr id="273" name="Google Shape;273;p34"/>
          <p:cNvSpPr txBox="1"/>
          <p:nvPr/>
        </p:nvSpPr>
        <p:spPr>
          <a:xfrm>
            <a:off x="3505200" y="2562675"/>
            <a:ext cx="21336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300">
                <a:solidFill>
                  <a:schemeClr val="dk1"/>
                </a:solidFill>
                <a:latin typeface="Calibri"/>
                <a:ea typeface="Calibri"/>
                <a:cs typeface="Calibri"/>
                <a:sym typeface="Calibri"/>
              </a:rPr>
              <a:t>All Grades</a:t>
            </a:r>
            <a:endParaRPr sz="2300">
              <a:solidFill>
                <a:schemeClr val="dk1"/>
              </a:solidFill>
              <a:latin typeface="Calibri"/>
              <a:ea typeface="Calibri"/>
              <a:cs typeface="Calibri"/>
              <a:sym typeface="Calibri"/>
            </a:endParaRPr>
          </a:p>
        </p:txBody>
      </p:sp>
      <p:sp>
        <p:nvSpPr>
          <p:cNvPr id="274" name="Google Shape;274;p34"/>
          <p:cNvSpPr txBox="1"/>
          <p:nvPr/>
        </p:nvSpPr>
        <p:spPr>
          <a:xfrm>
            <a:off x="3505200" y="5199350"/>
            <a:ext cx="21336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300">
                <a:solidFill>
                  <a:schemeClr val="dk1"/>
                </a:solidFill>
                <a:latin typeface="Calibri"/>
                <a:ea typeface="Calibri"/>
                <a:cs typeface="Calibri"/>
                <a:sym typeface="Calibri"/>
              </a:rPr>
              <a:t>6-12 Only</a:t>
            </a:r>
            <a:endParaRPr sz="2300">
              <a:solidFill>
                <a:schemeClr val="dk1"/>
              </a:solidFill>
              <a:latin typeface="Calibri"/>
              <a:ea typeface="Calibri"/>
              <a:cs typeface="Calibri"/>
              <a:sym typeface="Calibri"/>
            </a:endParaRPr>
          </a:p>
        </p:txBody>
      </p:sp>
      <p:pic>
        <p:nvPicPr>
          <p:cNvPr id="275" name="Google Shape;275;p34"/>
          <p:cNvPicPr preferRelativeResize="0"/>
          <p:nvPr/>
        </p:nvPicPr>
        <p:blipFill>
          <a:blip r:embed="rId7">
            <a:alphaModFix/>
          </a:blip>
          <a:stretch>
            <a:fillRect/>
          </a:stretch>
        </p:blipFill>
        <p:spPr>
          <a:xfrm>
            <a:off x="152400" y="5738679"/>
            <a:ext cx="8839201" cy="63137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5"/>
          <p:cNvSpPr txBox="1"/>
          <p:nvPr>
            <p:ph idx="12" type="sldNum"/>
          </p:nvPr>
        </p:nvSpPr>
        <p:spPr>
          <a:xfrm>
            <a:off x="6553200" y="6356350"/>
            <a:ext cx="21336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82" name="Google Shape;282;p35"/>
          <p:cNvSpPr txBox="1"/>
          <p:nvPr>
            <p:ph type="title"/>
          </p:nvPr>
        </p:nvSpPr>
        <p:spPr>
          <a:xfrm>
            <a:off x="1283151" y="274638"/>
            <a:ext cx="77193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South Carolina, 2023: Strands</a:t>
            </a:r>
            <a:endParaRPr/>
          </a:p>
        </p:txBody>
      </p:sp>
      <p:pic>
        <p:nvPicPr>
          <p:cNvPr id="283" name="Google Shape;283;p35"/>
          <p:cNvPicPr preferRelativeResize="0"/>
          <p:nvPr/>
        </p:nvPicPr>
        <p:blipFill>
          <a:blip r:embed="rId3">
            <a:alphaModFix/>
          </a:blip>
          <a:stretch>
            <a:fillRect/>
          </a:stretch>
        </p:blipFill>
        <p:spPr>
          <a:xfrm>
            <a:off x="832600" y="1562125"/>
            <a:ext cx="7298426" cy="5105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6"/>
          <p:cNvSpPr txBox="1"/>
          <p:nvPr>
            <p:ph idx="12" type="sldNum"/>
          </p:nvPr>
        </p:nvSpPr>
        <p:spPr>
          <a:xfrm>
            <a:off x="6553200" y="6356350"/>
            <a:ext cx="21336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90" name="Google Shape;290;p36"/>
          <p:cNvSpPr txBox="1"/>
          <p:nvPr>
            <p:ph type="title"/>
          </p:nvPr>
        </p:nvSpPr>
        <p:spPr>
          <a:xfrm>
            <a:off x="1283151" y="274638"/>
            <a:ext cx="77193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800"/>
              <a:t>Utah, 2023: Supplemental Standards</a:t>
            </a:r>
            <a:endParaRPr sz="3800"/>
          </a:p>
        </p:txBody>
      </p:sp>
      <p:pic>
        <p:nvPicPr>
          <p:cNvPr id="291" name="Google Shape;291;p36">
            <a:hlinkClick r:id="rId3"/>
          </p:cNvPr>
          <p:cNvPicPr preferRelativeResize="0"/>
          <p:nvPr/>
        </p:nvPicPr>
        <p:blipFill>
          <a:blip r:embed="rId4">
            <a:alphaModFix/>
          </a:blip>
          <a:stretch>
            <a:fillRect/>
          </a:stretch>
        </p:blipFill>
        <p:spPr>
          <a:xfrm>
            <a:off x="447625" y="2029359"/>
            <a:ext cx="8378474" cy="371529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9"/>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3" name="Google Shape;143;p19"/>
          <p:cNvSpPr txBox="1"/>
          <p:nvPr>
            <p:ph type="title"/>
          </p:nvPr>
        </p:nvSpPr>
        <p:spPr>
          <a:xfrm>
            <a:off x="1283151" y="274638"/>
            <a:ext cx="7719233"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800"/>
              <a:buNone/>
            </a:pPr>
            <a:r>
              <a:rPr b="1" lang="en-US" sz="4200"/>
              <a:t>The Purpose</a:t>
            </a:r>
            <a:endParaRPr b="1" sz="5800">
              <a:solidFill>
                <a:srgbClr val="C12730"/>
              </a:solidFill>
            </a:endParaRPr>
          </a:p>
        </p:txBody>
      </p:sp>
      <p:sp>
        <p:nvSpPr>
          <p:cNvPr id="144" name="Google Shape;144;p19"/>
          <p:cNvSpPr txBox="1"/>
          <p:nvPr>
            <p:ph idx="1" type="body"/>
          </p:nvPr>
        </p:nvSpPr>
        <p:spPr>
          <a:xfrm>
            <a:off x="6440350" y="1848200"/>
            <a:ext cx="2051400" cy="6681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lang="en-US" sz="3500">
                <a:solidFill>
                  <a:srgbClr val="333333"/>
                </a:solidFill>
                <a:highlight>
                  <a:srgbClr val="FFFFFF"/>
                </a:highlight>
              </a:rPr>
              <a:t>Clarity</a:t>
            </a:r>
            <a:endParaRPr sz="3500">
              <a:solidFill>
                <a:srgbClr val="333333"/>
              </a:solidFill>
              <a:highlight>
                <a:srgbClr val="FFFFFF"/>
              </a:highlight>
            </a:endParaRPr>
          </a:p>
        </p:txBody>
      </p:sp>
      <p:sp>
        <p:nvSpPr>
          <p:cNvPr id="145" name="Google Shape;145;p19"/>
          <p:cNvSpPr txBox="1"/>
          <p:nvPr/>
        </p:nvSpPr>
        <p:spPr>
          <a:xfrm>
            <a:off x="139588" y="1820600"/>
            <a:ext cx="2694900" cy="723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US" sz="3500">
                <a:solidFill>
                  <a:srgbClr val="333333"/>
                </a:solidFill>
                <a:highlight>
                  <a:schemeClr val="lt1"/>
                </a:highlight>
                <a:latin typeface="Candara"/>
                <a:ea typeface="Candara"/>
                <a:cs typeface="Candara"/>
                <a:sym typeface="Candara"/>
              </a:rPr>
              <a:t>Simplicity</a:t>
            </a:r>
            <a:endParaRPr sz="3200">
              <a:solidFill>
                <a:schemeClr val="dk1"/>
              </a:solidFill>
              <a:latin typeface="Calibri"/>
              <a:ea typeface="Calibri"/>
              <a:cs typeface="Calibri"/>
              <a:sym typeface="Calibri"/>
            </a:endParaRPr>
          </a:p>
        </p:txBody>
      </p:sp>
      <p:sp>
        <p:nvSpPr>
          <p:cNvPr id="146" name="Google Shape;146;p19"/>
          <p:cNvSpPr txBox="1"/>
          <p:nvPr/>
        </p:nvSpPr>
        <p:spPr>
          <a:xfrm>
            <a:off x="3323225" y="2119950"/>
            <a:ext cx="2419800" cy="723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3500">
                <a:solidFill>
                  <a:srgbClr val="333333"/>
                </a:solidFill>
                <a:highlight>
                  <a:schemeClr val="lt1"/>
                </a:highlight>
                <a:latin typeface="Candara"/>
                <a:ea typeface="Candara"/>
                <a:cs typeface="Candara"/>
                <a:sym typeface="Candara"/>
              </a:rPr>
              <a:t>Practicality</a:t>
            </a:r>
            <a:endParaRPr sz="3200">
              <a:solidFill>
                <a:schemeClr val="dk1"/>
              </a:solidFill>
              <a:latin typeface="Calibri"/>
              <a:ea typeface="Calibri"/>
              <a:cs typeface="Calibri"/>
              <a:sym typeface="Calibri"/>
            </a:endParaRPr>
          </a:p>
        </p:txBody>
      </p:sp>
      <p:pic>
        <p:nvPicPr>
          <p:cNvPr id="147" name="Google Shape;147;p19"/>
          <p:cNvPicPr preferRelativeResize="0"/>
          <p:nvPr/>
        </p:nvPicPr>
        <p:blipFill rotWithShape="1">
          <a:blip r:embed="rId3">
            <a:alphaModFix/>
          </a:blip>
          <a:srcRect b="0" l="0" r="9567" t="0"/>
          <a:stretch/>
        </p:blipFill>
        <p:spPr>
          <a:xfrm>
            <a:off x="6121950" y="2843250"/>
            <a:ext cx="2811800" cy="2397350"/>
          </a:xfrm>
          <a:prstGeom prst="rect">
            <a:avLst/>
          </a:prstGeom>
          <a:noFill/>
          <a:ln>
            <a:noFill/>
          </a:ln>
        </p:spPr>
      </p:pic>
      <p:pic>
        <p:nvPicPr>
          <p:cNvPr id="148" name="Google Shape;148;p19"/>
          <p:cNvPicPr preferRelativeResize="0"/>
          <p:nvPr/>
        </p:nvPicPr>
        <p:blipFill rotWithShape="1">
          <a:blip r:embed="rId4">
            <a:alphaModFix/>
          </a:blip>
          <a:srcRect b="0" l="9327" r="8638" t="0"/>
          <a:stretch/>
        </p:blipFill>
        <p:spPr>
          <a:xfrm>
            <a:off x="3172625" y="3142289"/>
            <a:ext cx="2721001" cy="2487661"/>
          </a:xfrm>
          <a:prstGeom prst="rect">
            <a:avLst/>
          </a:prstGeom>
          <a:noFill/>
          <a:ln>
            <a:noFill/>
          </a:ln>
        </p:spPr>
      </p:pic>
      <p:pic>
        <p:nvPicPr>
          <p:cNvPr id="149" name="Google Shape;149;p19"/>
          <p:cNvPicPr preferRelativeResize="0"/>
          <p:nvPr/>
        </p:nvPicPr>
        <p:blipFill rotWithShape="1">
          <a:blip r:embed="rId5">
            <a:alphaModFix/>
          </a:blip>
          <a:srcRect b="7686" l="0" r="0" t="3353"/>
          <a:stretch/>
        </p:blipFill>
        <p:spPr>
          <a:xfrm>
            <a:off x="249400" y="2843250"/>
            <a:ext cx="2694901" cy="23973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7"/>
          <p:cNvSpPr txBox="1"/>
          <p:nvPr>
            <p:ph idx="12" type="sldNum"/>
          </p:nvPr>
        </p:nvSpPr>
        <p:spPr>
          <a:xfrm>
            <a:off x="6553200" y="6356350"/>
            <a:ext cx="21336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98" name="Google Shape;298;p37"/>
          <p:cNvSpPr txBox="1"/>
          <p:nvPr>
            <p:ph type="title"/>
          </p:nvPr>
        </p:nvSpPr>
        <p:spPr>
          <a:xfrm>
            <a:off x="1283151" y="274638"/>
            <a:ext cx="77193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Break out Rooms </a:t>
            </a:r>
            <a:endParaRPr/>
          </a:p>
        </p:txBody>
      </p:sp>
      <p:sp>
        <p:nvSpPr>
          <p:cNvPr id="299" name="Google Shape;299;p37"/>
          <p:cNvSpPr txBox="1"/>
          <p:nvPr/>
        </p:nvSpPr>
        <p:spPr>
          <a:xfrm>
            <a:off x="2813700" y="1652900"/>
            <a:ext cx="2939400" cy="3016800"/>
          </a:xfrm>
          <a:prstGeom prst="rect">
            <a:avLst/>
          </a:prstGeom>
          <a:noFill/>
          <a:ln>
            <a:noFill/>
          </a:ln>
        </p:spPr>
        <p:txBody>
          <a:bodyPr anchorCtr="0" anchor="t" bIns="91425" lIns="91425" spcFirstLastPara="1" rIns="91425" wrap="square" tIns="91425">
            <a:spAutoFit/>
          </a:bodyPr>
          <a:lstStyle/>
          <a:p>
            <a:pPr indent="-374650" lvl="0" marL="457200" rtl="0" algn="l">
              <a:spcBef>
                <a:spcPts val="0"/>
              </a:spcBef>
              <a:spcAft>
                <a:spcPts val="0"/>
              </a:spcAft>
              <a:buSzPts val="2300"/>
              <a:buFont typeface="Calibri"/>
              <a:buAutoNum type="arabicPeriod"/>
            </a:pPr>
            <a:r>
              <a:rPr b="1" lang="en-US" sz="2300">
                <a:latin typeface="Calibri"/>
                <a:ea typeface="Calibri"/>
                <a:cs typeface="Calibri"/>
                <a:sym typeface="Calibri"/>
              </a:rPr>
              <a:t>K-2 and 3-5</a:t>
            </a:r>
            <a:endParaRPr b="1" sz="2300">
              <a:latin typeface="Calibri"/>
              <a:ea typeface="Calibri"/>
              <a:cs typeface="Calibri"/>
              <a:sym typeface="Calibri"/>
            </a:endParaRPr>
          </a:p>
          <a:p>
            <a:pPr indent="-374650" lvl="1" marL="914400" rtl="0" algn="l">
              <a:spcBef>
                <a:spcPts val="0"/>
              </a:spcBef>
              <a:spcAft>
                <a:spcPts val="0"/>
              </a:spcAft>
              <a:buSzPts val="2300"/>
              <a:buFont typeface="Calibri"/>
              <a:buAutoNum type="alphaLcPeriod"/>
            </a:pPr>
            <a:r>
              <a:rPr b="1" lang="en-US" sz="2300">
                <a:latin typeface="Calibri"/>
                <a:ea typeface="Calibri"/>
                <a:cs typeface="Calibri"/>
                <a:sym typeface="Calibri"/>
              </a:rPr>
              <a:t>Oklahoma</a:t>
            </a:r>
            <a:endParaRPr b="1" sz="2300">
              <a:latin typeface="Calibri"/>
              <a:ea typeface="Calibri"/>
              <a:cs typeface="Calibri"/>
              <a:sym typeface="Calibri"/>
            </a:endParaRPr>
          </a:p>
          <a:p>
            <a:pPr indent="0" lvl="0" marL="914400" rtl="0" algn="l">
              <a:spcBef>
                <a:spcPts val="0"/>
              </a:spcBef>
              <a:spcAft>
                <a:spcPts val="0"/>
              </a:spcAft>
              <a:buNone/>
            </a:pPr>
            <a:r>
              <a:t/>
            </a:r>
            <a:endParaRPr b="1" sz="2300">
              <a:latin typeface="Calibri"/>
              <a:ea typeface="Calibri"/>
              <a:cs typeface="Calibri"/>
              <a:sym typeface="Calibri"/>
            </a:endParaRPr>
          </a:p>
          <a:p>
            <a:pPr indent="-374650" lvl="0" marL="457200" rtl="0" algn="l">
              <a:spcBef>
                <a:spcPts val="0"/>
              </a:spcBef>
              <a:spcAft>
                <a:spcPts val="0"/>
              </a:spcAft>
              <a:buSzPts val="2300"/>
              <a:buFont typeface="Calibri"/>
              <a:buAutoNum type="arabicPeriod"/>
            </a:pPr>
            <a:r>
              <a:rPr b="1" lang="en-US" sz="2300">
                <a:latin typeface="Calibri"/>
                <a:ea typeface="Calibri"/>
                <a:cs typeface="Calibri"/>
                <a:sym typeface="Calibri"/>
              </a:rPr>
              <a:t>6-8 and 9-12</a:t>
            </a:r>
            <a:endParaRPr b="1" sz="2300">
              <a:solidFill>
                <a:schemeClr val="dk1"/>
              </a:solidFill>
              <a:latin typeface="Calibri"/>
              <a:ea typeface="Calibri"/>
              <a:cs typeface="Calibri"/>
              <a:sym typeface="Calibri"/>
            </a:endParaRPr>
          </a:p>
          <a:p>
            <a:pPr indent="-374650" lvl="1" marL="914400" rtl="0" algn="l">
              <a:spcBef>
                <a:spcPts val="0"/>
              </a:spcBef>
              <a:spcAft>
                <a:spcPts val="0"/>
              </a:spcAft>
              <a:buClr>
                <a:schemeClr val="dk1"/>
              </a:buClr>
              <a:buSzPts val="2300"/>
              <a:buFont typeface="Calibri"/>
              <a:buAutoNum type="alphaLcPeriod"/>
            </a:pPr>
            <a:r>
              <a:rPr b="1" lang="en-US" sz="2300">
                <a:solidFill>
                  <a:schemeClr val="dk1"/>
                </a:solidFill>
                <a:latin typeface="Calibri"/>
                <a:ea typeface="Calibri"/>
                <a:cs typeface="Calibri"/>
                <a:sym typeface="Calibri"/>
              </a:rPr>
              <a:t>Minnesota</a:t>
            </a:r>
            <a:endParaRPr b="1" sz="2300">
              <a:solidFill>
                <a:schemeClr val="dk1"/>
              </a:solidFill>
              <a:latin typeface="Calibri"/>
              <a:ea typeface="Calibri"/>
              <a:cs typeface="Calibri"/>
              <a:sym typeface="Calibri"/>
            </a:endParaRPr>
          </a:p>
          <a:p>
            <a:pPr indent="0" lvl="0" marL="914400" rtl="0" algn="l">
              <a:spcBef>
                <a:spcPts val="0"/>
              </a:spcBef>
              <a:spcAft>
                <a:spcPts val="0"/>
              </a:spcAft>
              <a:buNone/>
            </a:pPr>
            <a:r>
              <a:t/>
            </a:r>
            <a:endParaRPr b="1" sz="2300">
              <a:solidFill>
                <a:schemeClr val="dk1"/>
              </a:solidFill>
              <a:latin typeface="Calibri"/>
              <a:ea typeface="Calibri"/>
              <a:cs typeface="Calibri"/>
              <a:sym typeface="Calibri"/>
            </a:endParaRPr>
          </a:p>
          <a:p>
            <a:pPr indent="-374650" lvl="0" marL="457200" rtl="0" algn="l">
              <a:spcBef>
                <a:spcPts val="0"/>
              </a:spcBef>
              <a:spcAft>
                <a:spcPts val="0"/>
              </a:spcAft>
              <a:buClr>
                <a:schemeClr val="dk1"/>
              </a:buClr>
              <a:buSzPts val="2300"/>
              <a:buFont typeface="Calibri"/>
              <a:buAutoNum type="arabicPeriod"/>
            </a:pPr>
            <a:r>
              <a:rPr b="1" lang="en-US" sz="2300">
                <a:solidFill>
                  <a:schemeClr val="dk1"/>
                </a:solidFill>
                <a:latin typeface="Calibri"/>
                <a:ea typeface="Calibri"/>
                <a:cs typeface="Calibri"/>
                <a:sym typeface="Calibri"/>
              </a:rPr>
              <a:t>Review team </a:t>
            </a:r>
            <a:endParaRPr b="1" sz="2300">
              <a:solidFill>
                <a:schemeClr val="dk1"/>
              </a:solidFill>
              <a:latin typeface="Calibri"/>
              <a:ea typeface="Calibri"/>
              <a:cs typeface="Calibri"/>
              <a:sym typeface="Calibri"/>
            </a:endParaRPr>
          </a:p>
          <a:p>
            <a:pPr indent="-374650" lvl="1" marL="914400" rtl="0" algn="l">
              <a:spcBef>
                <a:spcPts val="0"/>
              </a:spcBef>
              <a:spcAft>
                <a:spcPts val="0"/>
              </a:spcAft>
              <a:buClr>
                <a:schemeClr val="dk1"/>
              </a:buClr>
              <a:buSzPts val="2300"/>
              <a:buFont typeface="Calibri"/>
              <a:buAutoNum type="alphaLcPeriod"/>
            </a:pPr>
            <a:r>
              <a:rPr b="1" lang="en-US" sz="2300">
                <a:solidFill>
                  <a:schemeClr val="dk1"/>
                </a:solidFill>
                <a:latin typeface="Calibri"/>
                <a:ea typeface="Calibri"/>
                <a:cs typeface="Calibri"/>
                <a:sym typeface="Calibri"/>
              </a:rPr>
              <a:t>Maine</a:t>
            </a:r>
            <a:endParaRPr b="1" sz="2300">
              <a:solidFill>
                <a:schemeClr val="dk1"/>
              </a:solidFill>
              <a:latin typeface="Calibri"/>
              <a:ea typeface="Calibri"/>
              <a:cs typeface="Calibri"/>
              <a:sym typeface="Calibri"/>
            </a:endParaRPr>
          </a:p>
        </p:txBody>
      </p:sp>
      <p:pic>
        <p:nvPicPr>
          <p:cNvPr id="300" name="Google Shape;300;p37"/>
          <p:cNvPicPr preferRelativeResize="0"/>
          <p:nvPr/>
        </p:nvPicPr>
        <p:blipFill>
          <a:blip r:embed="rId3">
            <a:alphaModFix/>
          </a:blip>
          <a:stretch>
            <a:fillRect/>
          </a:stretch>
        </p:blipFill>
        <p:spPr>
          <a:xfrm>
            <a:off x="7950600" y="274642"/>
            <a:ext cx="955475" cy="9736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8"/>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u="sng">
                <a:solidFill>
                  <a:schemeClr val="hlink"/>
                </a:solidFill>
                <a:hlinkClick r:id="rId3"/>
              </a:rPr>
              <a:t>https://tinyurl.com/ELAstdsexample</a:t>
            </a:r>
            <a:r>
              <a:rPr lang="en-US"/>
              <a:t> </a:t>
            </a:r>
            <a:endParaRPr/>
          </a:p>
        </p:txBody>
      </p:sp>
      <p:sp>
        <p:nvSpPr>
          <p:cNvPr id="307" name="Google Shape;307;p38"/>
          <p:cNvSpPr txBox="1"/>
          <p:nvPr>
            <p:ph idx="12" type="sldNum"/>
          </p:nvPr>
        </p:nvSpPr>
        <p:spPr>
          <a:xfrm>
            <a:off x="6553200" y="6356350"/>
            <a:ext cx="21336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08" name="Google Shape;308;p38"/>
          <p:cNvSpPr txBox="1"/>
          <p:nvPr>
            <p:ph type="title"/>
          </p:nvPr>
        </p:nvSpPr>
        <p:spPr>
          <a:xfrm>
            <a:off x="1283151" y="274638"/>
            <a:ext cx="77193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Standards link 	</a:t>
            </a:r>
            <a:endParaRPr/>
          </a:p>
        </p:txBody>
      </p:sp>
      <p:pic>
        <p:nvPicPr>
          <p:cNvPr id="309" name="Google Shape;309;p38"/>
          <p:cNvPicPr preferRelativeResize="0"/>
          <p:nvPr/>
        </p:nvPicPr>
        <p:blipFill>
          <a:blip r:embed="rId4">
            <a:alphaModFix/>
          </a:blip>
          <a:stretch>
            <a:fillRect/>
          </a:stretch>
        </p:blipFill>
        <p:spPr>
          <a:xfrm>
            <a:off x="2966400" y="2663825"/>
            <a:ext cx="3048000" cy="304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9"/>
          <p:cNvSpPr txBox="1"/>
          <p:nvPr>
            <p:ph idx="12" type="sldNum"/>
          </p:nvPr>
        </p:nvSpPr>
        <p:spPr>
          <a:xfrm>
            <a:off x="6553200" y="6356350"/>
            <a:ext cx="21336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16" name="Google Shape;316;p39"/>
          <p:cNvSpPr txBox="1"/>
          <p:nvPr>
            <p:ph type="title"/>
          </p:nvPr>
        </p:nvSpPr>
        <p:spPr>
          <a:xfrm>
            <a:off x="1283151" y="274638"/>
            <a:ext cx="77193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How to review standards </a:t>
            </a:r>
            <a:endParaRPr/>
          </a:p>
        </p:txBody>
      </p:sp>
      <p:sp>
        <p:nvSpPr>
          <p:cNvPr id="317" name="Google Shape;317;p39"/>
          <p:cNvSpPr txBox="1"/>
          <p:nvPr/>
        </p:nvSpPr>
        <p:spPr>
          <a:xfrm>
            <a:off x="183600" y="1724725"/>
            <a:ext cx="8503200" cy="5388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b="1" sz="2300">
              <a:solidFill>
                <a:schemeClr val="dk1"/>
              </a:solidFill>
              <a:latin typeface="Calibri"/>
              <a:ea typeface="Calibri"/>
              <a:cs typeface="Calibri"/>
              <a:sym typeface="Calibri"/>
            </a:endParaRPr>
          </a:p>
        </p:txBody>
      </p:sp>
      <p:pic>
        <p:nvPicPr>
          <p:cNvPr id="318" name="Google Shape;318;p39"/>
          <p:cNvPicPr preferRelativeResize="0"/>
          <p:nvPr/>
        </p:nvPicPr>
        <p:blipFill>
          <a:blip r:embed="rId3">
            <a:alphaModFix/>
          </a:blip>
          <a:stretch>
            <a:fillRect/>
          </a:stretch>
        </p:blipFill>
        <p:spPr>
          <a:xfrm>
            <a:off x="7950600" y="274642"/>
            <a:ext cx="955475" cy="973675"/>
          </a:xfrm>
          <a:prstGeom prst="rect">
            <a:avLst/>
          </a:prstGeom>
          <a:noFill/>
          <a:ln>
            <a:noFill/>
          </a:ln>
        </p:spPr>
      </p:pic>
      <p:graphicFrame>
        <p:nvGraphicFramePr>
          <p:cNvPr id="319" name="Google Shape;319;p39"/>
          <p:cNvGraphicFramePr/>
          <p:nvPr/>
        </p:nvGraphicFramePr>
        <p:xfrm>
          <a:off x="815700" y="1874550"/>
          <a:ext cx="3000000" cy="3000000"/>
        </p:xfrm>
        <a:graphic>
          <a:graphicData uri="http://schemas.openxmlformats.org/drawingml/2006/table">
            <a:tbl>
              <a:tblPr>
                <a:noFill/>
                <a:tableStyleId>{8FB8C78A-43A2-44AA-8808-84B2C76DA604}</a:tableStyleId>
              </a:tblPr>
              <a:tblGrid>
                <a:gridCol w="2413000"/>
                <a:gridCol w="2413000"/>
                <a:gridCol w="2413000"/>
              </a:tblGrid>
              <a:tr h="381000">
                <a:tc>
                  <a:txBody>
                    <a:bodyPr/>
                    <a:lstStyle/>
                    <a:p>
                      <a:pPr indent="0" lvl="0" marL="0" rtl="0" algn="l">
                        <a:spcBef>
                          <a:spcPts val="0"/>
                        </a:spcBef>
                        <a:spcAft>
                          <a:spcPts val="0"/>
                        </a:spcAft>
                        <a:buNone/>
                      </a:pPr>
                      <a:r>
                        <a:rPr lang="en-US" sz="1900"/>
                        <a:t>Plus (what is good)</a:t>
                      </a:r>
                      <a:endParaRPr sz="1900"/>
                    </a:p>
                  </a:txBody>
                  <a:tcPr marT="91425" marB="91425" marR="91425" marL="91425"/>
                </a:tc>
                <a:tc>
                  <a:txBody>
                    <a:bodyPr/>
                    <a:lstStyle/>
                    <a:p>
                      <a:pPr indent="0" lvl="0" marL="0" rtl="0" algn="l">
                        <a:spcBef>
                          <a:spcPts val="0"/>
                        </a:spcBef>
                        <a:spcAft>
                          <a:spcPts val="0"/>
                        </a:spcAft>
                        <a:buNone/>
                      </a:pPr>
                      <a:r>
                        <a:rPr lang="en-US" sz="1900"/>
                        <a:t>Delta (what you’d change)</a:t>
                      </a:r>
                      <a:endParaRPr sz="1900"/>
                    </a:p>
                  </a:txBody>
                  <a:tcPr marT="91425" marB="91425" marR="91425" marL="91425"/>
                </a:tc>
                <a:tc>
                  <a:txBody>
                    <a:bodyPr/>
                    <a:lstStyle/>
                    <a:p>
                      <a:pPr indent="0" lvl="0" marL="0" rtl="0" algn="l">
                        <a:spcBef>
                          <a:spcPts val="0"/>
                        </a:spcBef>
                        <a:spcAft>
                          <a:spcPts val="0"/>
                        </a:spcAft>
                        <a:buNone/>
                      </a:pPr>
                      <a:r>
                        <a:rPr lang="en-US" sz="1900"/>
                        <a:t>Steal (what you </a:t>
                      </a:r>
                      <a:r>
                        <a:rPr lang="en-US" sz="1900"/>
                        <a:t>believe</a:t>
                      </a:r>
                      <a:r>
                        <a:rPr lang="en-US" sz="1900"/>
                        <a:t> is essential to include in our work) </a:t>
                      </a:r>
                      <a:endParaRPr sz="1900"/>
                    </a:p>
                  </a:txBody>
                  <a:tcPr marT="91425" marB="91425" marR="91425" marL="91425"/>
                </a:tc>
              </a:tr>
              <a:tr h="381000">
                <a:tc>
                  <a:txBody>
                    <a:bodyPr/>
                    <a:lstStyle/>
                    <a:p>
                      <a:pPr indent="0" lvl="0" marL="0" rtl="0" algn="l">
                        <a:spcBef>
                          <a:spcPts val="0"/>
                        </a:spcBef>
                        <a:spcAft>
                          <a:spcPts val="0"/>
                        </a:spcAft>
                        <a:buNone/>
                      </a:pPr>
                      <a:r>
                        <a:t/>
                      </a:r>
                      <a:endParaRPr sz="3000"/>
                    </a:p>
                  </a:txBody>
                  <a:tcPr marT="91425" marB="91425" marR="91425" marL="91425"/>
                </a:tc>
                <a:tc>
                  <a:txBody>
                    <a:bodyPr/>
                    <a:lstStyle/>
                    <a:p>
                      <a:pPr indent="0" lvl="0" marL="0" rtl="0" algn="l">
                        <a:spcBef>
                          <a:spcPts val="0"/>
                        </a:spcBef>
                        <a:spcAft>
                          <a:spcPts val="0"/>
                        </a:spcAft>
                        <a:buNone/>
                      </a:pPr>
                      <a:r>
                        <a:t/>
                      </a:r>
                      <a:endParaRPr sz="3000"/>
                    </a:p>
                  </a:txBody>
                  <a:tcPr marT="91425" marB="91425" marR="91425" marL="91425"/>
                </a:tc>
                <a:tc>
                  <a:txBody>
                    <a:bodyPr/>
                    <a:lstStyle/>
                    <a:p>
                      <a:pPr indent="0" lvl="0" marL="0" rtl="0" algn="l">
                        <a:spcBef>
                          <a:spcPts val="0"/>
                        </a:spcBef>
                        <a:spcAft>
                          <a:spcPts val="0"/>
                        </a:spcAft>
                        <a:buNone/>
                      </a:pPr>
                      <a:r>
                        <a:t/>
                      </a:r>
                      <a:endParaRPr sz="3000"/>
                    </a:p>
                  </a:txBody>
                  <a:tcPr marT="91425" marB="91425" marR="91425" marL="91425"/>
                </a:tc>
              </a:tr>
            </a:tbl>
          </a:graphicData>
        </a:graphic>
      </p:graphicFrame>
      <p:sp>
        <p:nvSpPr>
          <p:cNvPr id="320" name="Google Shape;320;p39"/>
          <p:cNvSpPr txBox="1"/>
          <p:nvPr/>
        </p:nvSpPr>
        <p:spPr>
          <a:xfrm>
            <a:off x="183600" y="4126200"/>
            <a:ext cx="8503200" cy="2277900"/>
          </a:xfrm>
          <a:prstGeom prst="rect">
            <a:avLst/>
          </a:prstGeom>
          <a:noFill/>
          <a:ln>
            <a:noFill/>
          </a:ln>
        </p:spPr>
        <p:txBody>
          <a:bodyPr anchorCtr="0" anchor="t" bIns="91425" lIns="91425" spcFirstLastPara="1" rIns="91425" wrap="square" tIns="91425">
            <a:spAutoFit/>
          </a:bodyPr>
          <a:lstStyle/>
          <a:p>
            <a:pPr indent="-444500" lvl="0" marL="457200" rtl="0" algn="l">
              <a:spcBef>
                <a:spcPts val="0"/>
              </a:spcBef>
              <a:spcAft>
                <a:spcPts val="0"/>
              </a:spcAft>
              <a:buSzPts val="3400"/>
              <a:buFont typeface="Calibri"/>
              <a:buChar char="●"/>
            </a:pPr>
            <a:r>
              <a:rPr b="1" lang="en-US" sz="3400">
                <a:latin typeface="Calibri"/>
                <a:ea typeface="Calibri"/>
                <a:cs typeface="Calibri"/>
                <a:sym typeface="Calibri"/>
              </a:rPr>
              <a:t>Put your responses in the Jamboard </a:t>
            </a:r>
            <a:r>
              <a:rPr b="1" lang="en-US" sz="3400">
                <a:highlight>
                  <a:srgbClr val="FFFF00"/>
                </a:highlight>
                <a:latin typeface="Calibri"/>
                <a:ea typeface="Calibri"/>
                <a:cs typeface="Calibri"/>
                <a:sym typeface="Calibri"/>
              </a:rPr>
              <a:t>(next slide) </a:t>
            </a:r>
            <a:endParaRPr b="1" sz="3400">
              <a:highlight>
                <a:srgbClr val="FFFF00"/>
              </a:highlight>
              <a:latin typeface="Calibri"/>
              <a:ea typeface="Calibri"/>
              <a:cs typeface="Calibri"/>
              <a:sym typeface="Calibri"/>
            </a:endParaRPr>
          </a:p>
          <a:p>
            <a:pPr indent="-444500" lvl="0" marL="457200" rtl="0" algn="l">
              <a:spcBef>
                <a:spcPts val="0"/>
              </a:spcBef>
              <a:spcAft>
                <a:spcPts val="0"/>
              </a:spcAft>
              <a:buSzPts val="3400"/>
              <a:buFont typeface="Calibri"/>
              <a:buChar char="●"/>
            </a:pPr>
            <a:r>
              <a:rPr b="1" lang="en-US" sz="3400">
                <a:highlight>
                  <a:schemeClr val="lt2"/>
                </a:highlight>
                <a:latin typeface="Calibri"/>
                <a:ea typeface="Calibri"/>
                <a:cs typeface="Calibri"/>
                <a:sym typeface="Calibri"/>
              </a:rPr>
              <a:t>Come back with a </a:t>
            </a:r>
            <a:r>
              <a:rPr b="1" i="1" lang="en-US" sz="3400">
                <a:highlight>
                  <a:schemeClr val="lt2"/>
                </a:highlight>
                <a:latin typeface="Calibri"/>
                <a:ea typeface="Calibri"/>
                <a:cs typeface="Calibri"/>
                <a:sym typeface="Calibri"/>
              </a:rPr>
              <a:t>3 minute</a:t>
            </a:r>
            <a:r>
              <a:rPr b="1" lang="en-US" sz="3400">
                <a:highlight>
                  <a:schemeClr val="lt2"/>
                </a:highlight>
                <a:latin typeface="Calibri"/>
                <a:ea typeface="Calibri"/>
                <a:cs typeface="Calibri"/>
                <a:sym typeface="Calibri"/>
              </a:rPr>
              <a:t> “Sales pitch” for what we </a:t>
            </a:r>
            <a:r>
              <a:rPr b="1" lang="en-US" sz="3400">
                <a:highlight>
                  <a:schemeClr val="lt2"/>
                </a:highlight>
                <a:latin typeface="Calibri"/>
                <a:ea typeface="Calibri"/>
                <a:cs typeface="Calibri"/>
                <a:sym typeface="Calibri"/>
              </a:rPr>
              <a:t>should</a:t>
            </a:r>
            <a:r>
              <a:rPr b="1" lang="en-US" sz="3400">
                <a:highlight>
                  <a:schemeClr val="lt2"/>
                </a:highlight>
                <a:latin typeface="Calibri"/>
                <a:ea typeface="Calibri"/>
                <a:cs typeface="Calibri"/>
                <a:sym typeface="Calibri"/>
              </a:rPr>
              <a:t> steal</a:t>
            </a:r>
            <a:endParaRPr b="1" sz="3400">
              <a:highlight>
                <a:schemeClr val="lt2"/>
              </a:highlight>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0"/>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a:t>Sell us on: </a:t>
            </a:r>
            <a:endParaRPr/>
          </a:p>
          <a:p>
            <a:pPr indent="-431800" lvl="0" marL="457200" rtl="0" algn="l">
              <a:spcBef>
                <a:spcPts val="640"/>
              </a:spcBef>
              <a:spcAft>
                <a:spcPts val="0"/>
              </a:spcAft>
              <a:buSzPts val="3200"/>
              <a:buAutoNum type="arabicPeriod"/>
            </a:pPr>
            <a:r>
              <a:rPr lang="en-US"/>
              <a:t>What should we steal? </a:t>
            </a:r>
            <a:endParaRPr/>
          </a:p>
          <a:p>
            <a:pPr indent="-406400" lvl="1" marL="914400" rtl="0" algn="l">
              <a:spcBef>
                <a:spcPts val="0"/>
              </a:spcBef>
              <a:spcAft>
                <a:spcPts val="0"/>
              </a:spcAft>
              <a:buSzPts val="2800"/>
              <a:buAutoNum type="alphaLcPeriod"/>
            </a:pPr>
            <a:r>
              <a:rPr lang="en-US"/>
              <a:t>What would you change?</a:t>
            </a:r>
            <a:endParaRPr/>
          </a:p>
          <a:p>
            <a:pPr indent="-406400" lvl="1" marL="914400" rtl="0" algn="l">
              <a:spcBef>
                <a:spcPts val="0"/>
              </a:spcBef>
              <a:spcAft>
                <a:spcPts val="0"/>
              </a:spcAft>
              <a:buSzPts val="2800"/>
              <a:buAutoNum type="alphaLcPeriod"/>
            </a:pPr>
            <a:r>
              <a:rPr lang="en-US"/>
              <a:t>What was good?</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*Each group allotted 3 minutes </a:t>
            </a:r>
            <a:endParaRPr/>
          </a:p>
          <a:p>
            <a:pPr indent="0" lvl="0" marL="0" rtl="0" algn="l">
              <a:spcBef>
                <a:spcPts val="640"/>
              </a:spcBef>
              <a:spcAft>
                <a:spcPts val="0"/>
              </a:spcAft>
              <a:buNone/>
            </a:pPr>
            <a:r>
              <a:rPr lang="en-US"/>
              <a:t>**Following this session review all group notes to gain learnings from their review </a:t>
            </a:r>
            <a:endParaRPr/>
          </a:p>
          <a:p>
            <a:pPr indent="0" lvl="0" marL="0" rtl="0" algn="l">
              <a:spcBef>
                <a:spcPts val="640"/>
              </a:spcBef>
              <a:spcAft>
                <a:spcPts val="0"/>
              </a:spcAft>
              <a:buNone/>
            </a:pPr>
            <a:r>
              <a:t/>
            </a:r>
            <a:endParaRPr/>
          </a:p>
        </p:txBody>
      </p:sp>
      <p:sp>
        <p:nvSpPr>
          <p:cNvPr id="327" name="Google Shape;327;p40"/>
          <p:cNvSpPr txBox="1"/>
          <p:nvPr>
            <p:ph idx="12" type="sldNum"/>
          </p:nvPr>
        </p:nvSpPr>
        <p:spPr>
          <a:xfrm>
            <a:off x="6553200" y="6356350"/>
            <a:ext cx="21336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28" name="Google Shape;328;p40"/>
          <p:cNvSpPr txBox="1"/>
          <p:nvPr>
            <p:ph type="title"/>
          </p:nvPr>
        </p:nvSpPr>
        <p:spPr>
          <a:xfrm>
            <a:off x="1283151" y="274638"/>
            <a:ext cx="77193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Share out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1"/>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u="sng">
                <a:solidFill>
                  <a:schemeClr val="hlink"/>
                </a:solidFill>
                <a:hlinkClick r:id="rId3"/>
              </a:rPr>
              <a:t>https://tinyurl.com/otherstatestds</a:t>
            </a:r>
            <a:r>
              <a:rPr lang="en-US"/>
              <a:t> </a:t>
            </a:r>
            <a:endParaRPr/>
          </a:p>
          <a:p>
            <a:pPr indent="0" lvl="0" marL="0" rtl="0" algn="l">
              <a:spcBef>
                <a:spcPts val="640"/>
              </a:spcBef>
              <a:spcAft>
                <a:spcPts val="0"/>
              </a:spcAft>
              <a:buNone/>
            </a:pPr>
            <a:r>
              <a:t/>
            </a:r>
            <a:endParaRPr/>
          </a:p>
          <a:p>
            <a:pPr indent="0" lvl="0" marL="0" rtl="0" algn="l">
              <a:spcBef>
                <a:spcPts val="640"/>
              </a:spcBef>
              <a:spcAft>
                <a:spcPts val="0"/>
              </a:spcAft>
              <a:buNone/>
            </a:pPr>
            <a:r>
              <a:t/>
            </a:r>
            <a:endParaRPr/>
          </a:p>
        </p:txBody>
      </p:sp>
      <p:sp>
        <p:nvSpPr>
          <p:cNvPr id="335" name="Google Shape;335;p41"/>
          <p:cNvSpPr txBox="1"/>
          <p:nvPr>
            <p:ph idx="12" type="sldNum"/>
          </p:nvPr>
        </p:nvSpPr>
        <p:spPr>
          <a:xfrm>
            <a:off x="6553200" y="6356350"/>
            <a:ext cx="21336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36" name="Google Shape;336;p41"/>
          <p:cNvSpPr txBox="1"/>
          <p:nvPr>
            <p:ph type="title"/>
          </p:nvPr>
        </p:nvSpPr>
        <p:spPr>
          <a:xfrm>
            <a:off x="1283151" y="274638"/>
            <a:ext cx="77193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Jamboard link </a:t>
            </a:r>
            <a:endParaRPr/>
          </a:p>
        </p:txBody>
      </p:sp>
      <p:pic>
        <p:nvPicPr>
          <p:cNvPr id="337" name="Google Shape;337;p41"/>
          <p:cNvPicPr preferRelativeResize="0"/>
          <p:nvPr/>
        </p:nvPicPr>
        <p:blipFill>
          <a:blip r:embed="rId4">
            <a:alphaModFix/>
          </a:blip>
          <a:stretch>
            <a:fillRect/>
          </a:stretch>
        </p:blipFill>
        <p:spPr>
          <a:xfrm>
            <a:off x="2805250" y="3078300"/>
            <a:ext cx="3048000" cy="304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grpSp>
        <p:nvGrpSpPr>
          <p:cNvPr id="344" name="Google Shape;344;p42"/>
          <p:cNvGrpSpPr/>
          <p:nvPr/>
        </p:nvGrpSpPr>
        <p:grpSpPr>
          <a:xfrm>
            <a:off x="4" y="-3"/>
            <a:ext cx="9707714" cy="6763176"/>
            <a:chOff x="146304" y="164592"/>
            <a:chExt cx="9187691" cy="6480000"/>
          </a:xfrm>
        </p:grpSpPr>
        <p:sp>
          <p:nvSpPr>
            <p:cNvPr id="345" name="Google Shape;345;p42"/>
            <p:cNvSpPr/>
            <p:nvPr/>
          </p:nvSpPr>
          <p:spPr>
            <a:xfrm>
              <a:off x="146304" y="164592"/>
              <a:ext cx="8796600" cy="6480000"/>
            </a:xfrm>
            <a:prstGeom prst="rect">
              <a:avLst/>
            </a:prstGeom>
            <a:solidFill>
              <a:srgbClr val="C00000"/>
            </a:solidFill>
            <a:ln cap="flat" cmpd="sng" w="9525">
              <a:solidFill>
                <a:srgbClr val="D7D7D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12730"/>
                </a:solidFill>
                <a:latin typeface="Arial"/>
                <a:ea typeface="Arial"/>
                <a:cs typeface="Arial"/>
                <a:sym typeface="Arial"/>
              </a:endParaRPr>
            </a:p>
          </p:txBody>
        </p:sp>
        <p:pic>
          <p:nvPicPr>
            <p:cNvPr id="346" name="Google Shape;346;p42"/>
            <p:cNvPicPr preferRelativeResize="0"/>
            <p:nvPr/>
          </p:nvPicPr>
          <p:blipFill rotWithShape="1">
            <a:blip r:embed="rId3">
              <a:alphaModFix/>
            </a:blip>
            <a:srcRect b="0" l="0" r="0" t="0"/>
            <a:stretch/>
          </p:blipFill>
          <p:spPr>
            <a:xfrm>
              <a:off x="929005" y="714706"/>
              <a:ext cx="7231501" cy="5417344"/>
            </a:xfrm>
            <a:prstGeom prst="rect">
              <a:avLst/>
            </a:prstGeom>
            <a:noFill/>
            <a:ln>
              <a:noFill/>
            </a:ln>
          </p:spPr>
        </p:pic>
        <p:sp>
          <p:nvSpPr>
            <p:cNvPr id="347" name="Google Shape;347;p42"/>
            <p:cNvSpPr txBox="1"/>
            <p:nvPr/>
          </p:nvSpPr>
          <p:spPr>
            <a:xfrm>
              <a:off x="2933195" y="4379450"/>
              <a:ext cx="6400800" cy="1752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88888"/>
                </a:buClr>
                <a:buSzPts val="3200"/>
                <a:buFont typeface="Arial"/>
                <a:buNone/>
              </a:pPr>
              <a:r>
                <a:t/>
              </a:r>
              <a:endParaRPr sz="3200">
                <a:solidFill>
                  <a:srgbClr val="C12730"/>
                </a:solidFill>
                <a:latin typeface="Candara"/>
                <a:ea typeface="Candara"/>
                <a:cs typeface="Candara"/>
                <a:sym typeface="Candara"/>
              </a:endParaRPr>
            </a:p>
            <a:p>
              <a:pPr indent="0" lvl="0" marL="0" marR="0" rtl="0" algn="ctr">
                <a:spcBef>
                  <a:spcPts val="960"/>
                </a:spcBef>
                <a:spcAft>
                  <a:spcPts val="0"/>
                </a:spcAft>
                <a:buClr>
                  <a:srgbClr val="C12730"/>
                </a:buClr>
                <a:buSzPts val="4800"/>
                <a:buFont typeface="Arial"/>
                <a:buNone/>
              </a:pPr>
              <a:r>
                <a:t/>
              </a:r>
              <a:endParaRPr sz="700"/>
            </a:p>
          </p:txBody>
        </p:sp>
      </p:grpSp>
      <p:pic>
        <p:nvPicPr>
          <p:cNvPr id="348" name="Google Shape;348;p42"/>
          <p:cNvPicPr preferRelativeResize="0"/>
          <p:nvPr/>
        </p:nvPicPr>
        <p:blipFill rotWithShape="1">
          <a:blip r:embed="rId4">
            <a:alphaModFix/>
          </a:blip>
          <a:srcRect b="0" l="0" r="0" t="0"/>
          <a:stretch/>
        </p:blipFill>
        <p:spPr>
          <a:xfrm>
            <a:off x="1099094" y="5052728"/>
            <a:ext cx="1069299" cy="1066182"/>
          </a:xfrm>
          <a:prstGeom prst="rect">
            <a:avLst/>
          </a:prstGeom>
          <a:noFill/>
          <a:ln>
            <a:noFill/>
          </a:ln>
        </p:spPr>
      </p:pic>
      <p:sp>
        <p:nvSpPr>
          <p:cNvPr id="349" name="Google Shape;349;p42"/>
          <p:cNvSpPr txBox="1"/>
          <p:nvPr/>
        </p:nvSpPr>
        <p:spPr>
          <a:xfrm>
            <a:off x="7010400" y="6492875"/>
            <a:ext cx="2133600" cy="3651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800">
              <a:solidFill>
                <a:schemeClr val="dk1"/>
              </a:solidFill>
              <a:latin typeface="Calibri"/>
              <a:ea typeface="Calibri"/>
              <a:cs typeface="Calibri"/>
              <a:sym typeface="Calibri"/>
            </a:endParaRPr>
          </a:p>
        </p:txBody>
      </p:sp>
      <p:sp>
        <p:nvSpPr>
          <p:cNvPr id="350" name="Google Shape;350;p42"/>
          <p:cNvSpPr txBox="1"/>
          <p:nvPr/>
        </p:nvSpPr>
        <p:spPr>
          <a:xfrm>
            <a:off x="1535850" y="2497650"/>
            <a:ext cx="6636000" cy="815700"/>
          </a:xfrm>
          <a:prstGeom prst="rect">
            <a:avLst/>
          </a:prstGeom>
          <a:noFill/>
          <a:ln>
            <a:noFill/>
          </a:ln>
        </p:spPr>
        <p:txBody>
          <a:bodyPr anchorCtr="0" anchor="t" bIns="91425" lIns="91425" spcFirstLastPara="1" rIns="91425" wrap="square" tIns="91425">
            <a:spAutoFit/>
          </a:bodyPr>
          <a:lstStyle/>
          <a:p>
            <a:pPr indent="0" lvl="0" marL="0" rtl="0" algn="ctr">
              <a:spcBef>
                <a:spcPts val="960"/>
              </a:spcBef>
              <a:spcAft>
                <a:spcPts val="0"/>
              </a:spcAft>
              <a:buNone/>
            </a:pPr>
            <a:r>
              <a:rPr b="1" lang="en-US" sz="4100">
                <a:solidFill>
                  <a:schemeClr val="lt1"/>
                </a:solidFill>
                <a:latin typeface="Candara"/>
                <a:ea typeface="Candara"/>
                <a:cs typeface="Candara"/>
                <a:sym typeface="Candara"/>
              </a:rPr>
              <a:t>Small Group Breakout</a:t>
            </a:r>
            <a:endParaRPr sz="700">
              <a:solidFill>
                <a:schemeClr val="lt1"/>
              </a:solidFill>
            </a:endParaRPr>
          </a:p>
        </p:txBody>
      </p:sp>
      <p:sp>
        <p:nvSpPr>
          <p:cNvPr id="351" name="Google Shape;351;p42"/>
          <p:cNvSpPr txBox="1"/>
          <p:nvPr/>
        </p:nvSpPr>
        <p:spPr>
          <a:xfrm>
            <a:off x="2331125" y="2631900"/>
            <a:ext cx="5955600" cy="93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800">
              <a:solidFill>
                <a:schemeClr val="lt1"/>
              </a:solidFill>
              <a:latin typeface="Candara"/>
              <a:ea typeface="Candara"/>
              <a:cs typeface="Candara"/>
              <a:sym typeface="Candar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grpSp>
        <p:nvGrpSpPr>
          <p:cNvPr id="358" name="Google Shape;358;p43"/>
          <p:cNvGrpSpPr/>
          <p:nvPr/>
        </p:nvGrpSpPr>
        <p:grpSpPr>
          <a:xfrm>
            <a:off x="4" y="-3"/>
            <a:ext cx="9707714" cy="6763176"/>
            <a:chOff x="146304" y="164592"/>
            <a:chExt cx="9187691" cy="6480000"/>
          </a:xfrm>
        </p:grpSpPr>
        <p:sp>
          <p:nvSpPr>
            <p:cNvPr id="359" name="Google Shape;359;p43"/>
            <p:cNvSpPr/>
            <p:nvPr/>
          </p:nvSpPr>
          <p:spPr>
            <a:xfrm>
              <a:off x="146304" y="164592"/>
              <a:ext cx="8796600" cy="6480000"/>
            </a:xfrm>
            <a:prstGeom prst="rect">
              <a:avLst/>
            </a:prstGeom>
            <a:solidFill>
              <a:srgbClr val="C00000"/>
            </a:solidFill>
            <a:ln cap="flat" cmpd="sng" w="9525">
              <a:solidFill>
                <a:srgbClr val="D7D7D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12730"/>
                </a:solidFill>
                <a:latin typeface="Arial"/>
                <a:ea typeface="Arial"/>
                <a:cs typeface="Arial"/>
                <a:sym typeface="Arial"/>
              </a:endParaRPr>
            </a:p>
          </p:txBody>
        </p:sp>
        <p:pic>
          <p:nvPicPr>
            <p:cNvPr id="360" name="Google Shape;360;p43"/>
            <p:cNvPicPr preferRelativeResize="0"/>
            <p:nvPr/>
          </p:nvPicPr>
          <p:blipFill rotWithShape="1">
            <a:blip r:embed="rId3">
              <a:alphaModFix/>
            </a:blip>
            <a:srcRect b="0" l="0" r="0" t="0"/>
            <a:stretch/>
          </p:blipFill>
          <p:spPr>
            <a:xfrm>
              <a:off x="929005" y="714706"/>
              <a:ext cx="7231501" cy="5417344"/>
            </a:xfrm>
            <a:prstGeom prst="rect">
              <a:avLst/>
            </a:prstGeom>
            <a:noFill/>
            <a:ln>
              <a:noFill/>
            </a:ln>
          </p:spPr>
        </p:pic>
        <p:sp>
          <p:nvSpPr>
            <p:cNvPr id="361" name="Google Shape;361;p43"/>
            <p:cNvSpPr txBox="1"/>
            <p:nvPr/>
          </p:nvSpPr>
          <p:spPr>
            <a:xfrm>
              <a:off x="2933195" y="4379450"/>
              <a:ext cx="6400800" cy="1752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88888"/>
                </a:buClr>
                <a:buSzPts val="3200"/>
                <a:buFont typeface="Arial"/>
                <a:buNone/>
              </a:pPr>
              <a:r>
                <a:t/>
              </a:r>
              <a:endParaRPr sz="3200">
                <a:solidFill>
                  <a:srgbClr val="C12730"/>
                </a:solidFill>
                <a:latin typeface="Candara"/>
                <a:ea typeface="Candara"/>
                <a:cs typeface="Candara"/>
                <a:sym typeface="Candara"/>
              </a:endParaRPr>
            </a:p>
            <a:p>
              <a:pPr indent="0" lvl="0" marL="0" marR="0" rtl="0" algn="ctr">
                <a:spcBef>
                  <a:spcPts val="960"/>
                </a:spcBef>
                <a:spcAft>
                  <a:spcPts val="0"/>
                </a:spcAft>
                <a:buClr>
                  <a:srgbClr val="C12730"/>
                </a:buClr>
                <a:buSzPts val="4800"/>
                <a:buFont typeface="Arial"/>
                <a:buNone/>
              </a:pPr>
              <a:r>
                <a:t/>
              </a:r>
              <a:endParaRPr sz="700"/>
            </a:p>
          </p:txBody>
        </p:sp>
      </p:grpSp>
      <p:pic>
        <p:nvPicPr>
          <p:cNvPr id="362" name="Google Shape;362;p43"/>
          <p:cNvPicPr preferRelativeResize="0"/>
          <p:nvPr/>
        </p:nvPicPr>
        <p:blipFill rotWithShape="1">
          <a:blip r:embed="rId4">
            <a:alphaModFix/>
          </a:blip>
          <a:srcRect b="0" l="0" r="0" t="0"/>
          <a:stretch/>
        </p:blipFill>
        <p:spPr>
          <a:xfrm>
            <a:off x="1099094" y="5052728"/>
            <a:ext cx="1069299" cy="1066182"/>
          </a:xfrm>
          <a:prstGeom prst="rect">
            <a:avLst/>
          </a:prstGeom>
          <a:noFill/>
          <a:ln>
            <a:noFill/>
          </a:ln>
        </p:spPr>
      </p:pic>
      <p:sp>
        <p:nvSpPr>
          <p:cNvPr id="363" name="Google Shape;363;p43"/>
          <p:cNvSpPr txBox="1"/>
          <p:nvPr/>
        </p:nvSpPr>
        <p:spPr>
          <a:xfrm>
            <a:off x="7010400" y="6492875"/>
            <a:ext cx="2133600" cy="3651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800">
              <a:solidFill>
                <a:schemeClr val="dk1"/>
              </a:solidFill>
              <a:latin typeface="Calibri"/>
              <a:ea typeface="Calibri"/>
              <a:cs typeface="Calibri"/>
              <a:sym typeface="Calibri"/>
            </a:endParaRPr>
          </a:p>
        </p:txBody>
      </p:sp>
      <p:sp>
        <p:nvSpPr>
          <p:cNvPr id="364" name="Google Shape;364;p43"/>
          <p:cNvSpPr txBox="1"/>
          <p:nvPr/>
        </p:nvSpPr>
        <p:spPr>
          <a:xfrm>
            <a:off x="1424675" y="2449100"/>
            <a:ext cx="6636000" cy="738900"/>
          </a:xfrm>
          <a:prstGeom prst="rect">
            <a:avLst/>
          </a:prstGeom>
          <a:noFill/>
          <a:ln>
            <a:noFill/>
          </a:ln>
        </p:spPr>
        <p:txBody>
          <a:bodyPr anchorCtr="0" anchor="t" bIns="91425" lIns="91425" spcFirstLastPara="1" rIns="91425" wrap="square" tIns="91425">
            <a:spAutoFit/>
          </a:bodyPr>
          <a:lstStyle/>
          <a:p>
            <a:pPr indent="0" lvl="0" marL="0" rtl="0" algn="ctr">
              <a:spcBef>
                <a:spcPts val="960"/>
              </a:spcBef>
              <a:spcAft>
                <a:spcPts val="0"/>
              </a:spcAft>
              <a:buNone/>
            </a:pPr>
            <a:r>
              <a:rPr b="1" lang="en-US" sz="3600">
                <a:solidFill>
                  <a:schemeClr val="lt1"/>
                </a:solidFill>
                <a:latin typeface="Candara"/>
                <a:ea typeface="Candara"/>
                <a:cs typeface="Candara"/>
                <a:sym typeface="Candara"/>
              </a:rPr>
              <a:t>Whole Group Share Out</a:t>
            </a:r>
            <a:endParaRPr sz="200">
              <a:solidFill>
                <a:schemeClr val="lt1"/>
              </a:solidFill>
            </a:endParaRPr>
          </a:p>
        </p:txBody>
      </p:sp>
      <p:sp>
        <p:nvSpPr>
          <p:cNvPr id="365" name="Google Shape;365;p43"/>
          <p:cNvSpPr txBox="1"/>
          <p:nvPr/>
        </p:nvSpPr>
        <p:spPr>
          <a:xfrm>
            <a:off x="2400900" y="2544150"/>
            <a:ext cx="4968300" cy="93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800">
              <a:solidFill>
                <a:schemeClr val="lt1"/>
              </a:solidFill>
              <a:latin typeface="Candara"/>
              <a:ea typeface="Candara"/>
              <a:cs typeface="Candara"/>
              <a:sym typeface="Candar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4"/>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a:t>Sell us on: </a:t>
            </a:r>
            <a:endParaRPr/>
          </a:p>
          <a:p>
            <a:pPr indent="-431800" lvl="0" marL="457200" rtl="0" algn="l">
              <a:spcBef>
                <a:spcPts val="640"/>
              </a:spcBef>
              <a:spcAft>
                <a:spcPts val="0"/>
              </a:spcAft>
              <a:buSzPts val="3200"/>
              <a:buAutoNum type="arabicPeriod"/>
            </a:pPr>
            <a:r>
              <a:rPr lang="en-US"/>
              <a:t>What should we steal? </a:t>
            </a:r>
            <a:endParaRPr/>
          </a:p>
          <a:p>
            <a:pPr indent="-406400" lvl="1" marL="914400" rtl="0" algn="l">
              <a:spcBef>
                <a:spcPts val="0"/>
              </a:spcBef>
              <a:spcAft>
                <a:spcPts val="0"/>
              </a:spcAft>
              <a:buSzPts val="2800"/>
              <a:buAutoNum type="alphaLcPeriod"/>
            </a:pPr>
            <a:r>
              <a:rPr lang="en-US"/>
              <a:t>What would you change?</a:t>
            </a:r>
            <a:endParaRPr/>
          </a:p>
          <a:p>
            <a:pPr indent="-406400" lvl="1" marL="914400" rtl="0" algn="l">
              <a:spcBef>
                <a:spcPts val="0"/>
              </a:spcBef>
              <a:spcAft>
                <a:spcPts val="0"/>
              </a:spcAft>
              <a:buSzPts val="2800"/>
              <a:buAutoNum type="alphaLcPeriod"/>
            </a:pPr>
            <a:r>
              <a:rPr lang="en-US"/>
              <a:t>What was good?</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*Each group </a:t>
            </a:r>
            <a:r>
              <a:rPr lang="en-US"/>
              <a:t>allotted</a:t>
            </a:r>
            <a:r>
              <a:rPr lang="en-US"/>
              <a:t> 3 minutes </a:t>
            </a:r>
            <a:endParaRPr/>
          </a:p>
          <a:p>
            <a:pPr indent="0" lvl="0" marL="0" rtl="0" algn="l">
              <a:spcBef>
                <a:spcPts val="640"/>
              </a:spcBef>
              <a:spcAft>
                <a:spcPts val="0"/>
              </a:spcAft>
              <a:buNone/>
            </a:pPr>
            <a:r>
              <a:rPr lang="en-US"/>
              <a:t>**Following this session review all group notes to gain learnings from their review </a:t>
            </a:r>
            <a:endParaRPr/>
          </a:p>
          <a:p>
            <a:pPr indent="0" lvl="0" marL="0" rtl="0" algn="l">
              <a:spcBef>
                <a:spcPts val="640"/>
              </a:spcBef>
              <a:spcAft>
                <a:spcPts val="0"/>
              </a:spcAft>
              <a:buNone/>
            </a:pPr>
            <a:r>
              <a:t/>
            </a:r>
            <a:endParaRPr/>
          </a:p>
        </p:txBody>
      </p:sp>
      <p:sp>
        <p:nvSpPr>
          <p:cNvPr id="372" name="Google Shape;372;p44"/>
          <p:cNvSpPr txBox="1"/>
          <p:nvPr>
            <p:ph idx="12" type="sldNum"/>
          </p:nvPr>
        </p:nvSpPr>
        <p:spPr>
          <a:xfrm>
            <a:off x="6553200" y="6356350"/>
            <a:ext cx="21336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73" name="Google Shape;373;p44"/>
          <p:cNvSpPr txBox="1"/>
          <p:nvPr>
            <p:ph type="title"/>
          </p:nvPr>
        </p:nvSpPr>
        <p:spPr>
          <a:xfrm>
            <a:off x="1283151" y="274638"/>
            <a:ext cx="77193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Share out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5"/>
          <p:cNvSpPr txBox="1"/>
          <p:nvPr>
            <p:ph idx="12" type="sldNum"/>
          </p:nvPr>
        </p:nvSpPr>
        <p:spPr>
          <a:xfrm>
            <a:off x="6553200" y="6356350"/>
            <a:ext cx="21336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80" name="Google Shape;380;p45"/>
          <p:cNvSpPr txBox="1"/>
          <p:nvPr>
            <p:ph type="title"/>
          </p:nvPr>
        </p:nvSpPr>
        <p:spPr>
          <a:xfrm>
            <a:off x="1283151" y="274638"/>
            <a:ext cx="77193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Questions</a:t>
            </a:r>
            <a:endParaRPr/>
          </a:p>
        </p:txBody>
      </p:sp>
      <p:pic>
        <p:nvPicPr>
          <p:cNvPr id="381" name="Google Shape;381;p45"/>
          <p:cNvPicPr preferRelativeResize="0"/>
          <p:nvPr/>
        </p:nvPicPr>
        <p:blipFill>
          <a:blip r:embed="rId3">
            <a:alphaModFix/>
          </a:blip>
          <a:stretch>
            <a:fillRect/>
          </a:stretch>
        </p:blipFill>
        <p:spPr>
          <a:xfrm>
            <a:off x="1817013" y="1977300"/>
            <a:ext cx="5857875" cy="37719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6"/>
          <p:cNvSpPr txBox="1"/>
          <p:nvPr>
            <p:ph idx="4294967295" type="ctrTitle"/>
          </p:nvPr>
        </p:nvSpPr>
        <p:spPr>
          <a:xfrm>
            <a:off x="0" y="454025"/>
            <a:ext cx="8574088"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chemeClr val="dk1"/>
                </a:solidFill>
                <a:latin typeface="Calibri"/>
                <a:ea typeface="Calibri"/>
                <a:cs typeface="Calibri"/>
                <a:sym typeface="Calibri"/>
              </a:rPr>
              <a:t>Thank you!</a:t>
            </a:r>
            <a:endParaRPr/>
          </a:p>
        </p:txBody>
      </p:sp>
      <p:sp>
        <p:nvSpPr>
          <p:cNvPr id="388" name="Google Shape;388;p46"/>
          <p:cNvSpPr txBox="1"/>
          <p:nvPr>
            <p:ph idx="4294967295" type="sldNum"/>
          </p:nvPr>
        </p:nvSpPr>
        <p:spPr>
          <a:xfrm>
            <a:off x="7010400" y="6356350"/>
            <a:ext cx="21336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89" name="Google Shape;389;p46"/>
          <p:cNvSpPr/>
          <p:nvPr/>
        </p:nvSpPr>
        <p:spPr>
          <a:xfrm>
            <a:off x="377191" y="3143271"/>
            <a:ext cx="8403518" cy="1627818"/>
          </a:xfrm>
          <a:prstGeom prst="rect">
            <a:avLst/>
          </a:prstGeom>
          <a:noFill/>
          <a:ln>
            <a:noFill/>
          </a:ln>
        </p:spPr>
        <p:txBody>
          <a:bodyPr anchorCtr="0" anchor="t" bIns="45700" lIns="91425" spcFirstLastPara="1" rIns="91425" wrap="square" tIns="45700">
            <a:noAutofit/>
          </a:bodyPr>
          <a:lstStyle/>
          <a:p>
            <a:pPr indent="0" lvl="0" marL="0" marR="0" rtl="0" algn="ctr">
              <a:lnSpc>
                <a:spcPct val="105000"/>
              </a:lnSpc>
              <a:spcBef>
                <a:spcPts val="0"/>
              </a:spcBef>
              <a:spcAft>
                <a:spcPts val="0"/>
              </a:spcAft>
              <a:buNone/>
            </a:pPr>
            <a:r>
              <a:t/>
            </a:r>
            <a:endParaRPr b="1" sz="2400">
              <a:solidFill>
                <a:schemeClr val="dk1"/>
              </a:solidFill>
              <a:latin typeface="Candara"/>
              <a:ea typeface="Candara"/>
              <a:cs typeface="Candara"/>
              <a:sym typeface="Candara"/>
            </a:endParaRPr>
          </a:p>
          <a:p>
            <a:pPr indent="0" lvl="0" marL="0" marR="0" rtl="0" algn="ctr">
              <a:lnSpc>
                <a:spcPct val="105000"/>
              </a:lnSpc>
              <a:spcBef>
                <a:spcPts val="0"/>
              </a:spcBef>
              <a:spcAft>
                <a:spcPts val="0"/>
              </a:spcAft>
              <a:buNone/>
            </a:pPr>
            <a:r>
              <a:t/>
            </a:r>
            <a:endParaRPr b="1" sz="2400">
              <a:solidFill>
                <a:schemeClr val="dk1"/>
              </a:solidFill>
              <a:latin typeface="Candara"/>
              <a:ea typeface="Candara"/>
              <a:cs typeface="Candara"/>
              <a:sym typeface="Candara"/>
            </a:endParaRPr>
          </a:p>
        </p:txBody>
      </p:sp>
      <p:sp>
        <p:nvSpPr>
          <p:cNvPr id="390" name="Google Shape;390;p46"/>
          <p:cNvSpPr/>
          <p:nvPr/>
        </p:nvSpPr>
        <p:spPr>
          <a:xfrm>
            <a:off x="275898" y="1970683"/>
            <a:ext cx="8504811" cy="772511"/>
          </a:xfrm>
          <a:prstGeom prst="rect">
            <a:avLst/>
          </a:prstGeom>
          <a:solidFill>
            <a:srgbClr val="C1273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91" name="Google Shape;391;p46"/>
          <p:cNvPicPr preferRelativeResize="0"/>
          <p:nvPr/>
        </p:nvPicPr>
        <p:blipFill rotWithShape="1">
          <a:blip r:embed="rId3">
            <a:alphaModFix/>
          </a:blip>
          <a:srcRect b="0" l="0" r="0" t="0"/>
          <a:stretch/>
        </p:blipFill>
        <p:spPr>
          <a:xfrm>
            <a:off x="3057826" y="5961487"/>
            <a:ext cx="3011214" cy="759988"/>
          </a:xfrm>
          <a:prstGeom prst="rect">
            <a:avLst/>
          </a:prstGeom>
          <a:noFill/>
          <a:ln>
            <a:noFill/>
          </a:ln>
        </p:spPr>
      </p:pic>
      <p:pic>
        <p:nvPicPr>
          <p:cNvPr id="392" name="Google Shape;392;p46"/>
          <p:cNvPicPr preferRelativeResize="0"/>
          <p:nvPr/>
        </p:nvPicPr>
        <p:blipFill rotWithShape="1">
          <a:blip r:embed="rId4">
            <a:alphaModFix/>
          </a:blip>
          <a:srcRect b="0" l="0" r="0" t="0"/>
          <a:stretch/>
        </p:blipFill>
        <p:spPr>
          <a:xfrm>
            <a:off x="1221695" y="3313893"/>
            <a:ext cx="1604552" cy="1635114"/>
          </a:xfrm>
          <a:prstGeom prst="rect">
            <a:avLst/>
          </a:prstGeom>
          <a:noFill/>
          <a:ln>
            <a:noFill/>
          </a:ln>
        </p:spPr>
      </p:pic>
      <p:pic>
        <p:nvPicPr>
          <p:cNvPr id="393" name="Google Shape;393;p46"/>
          <p:cNvPicPr preferRelativeResize="0"/>
          <p:nvPr/>
        </p:nvPicPr>
        <p:blipFill rotWithShape="1">
          <a:blip r:embed="rId5">
            <a:alphaModFix/>
          </a:blip>
          <a:srcRect b="0" l="0" r="0" t="0"/>
          <a:stretch/>
        </p:blipFill>
        <p:spPr>
          <a:xfrm>
            <a:off x="4510677" y="3336437"/>
            <a:ext cx="1581199" cy="1611317"/>
          </a:xfrm>
          <a:prstGeom prst="rect">
            <a:avLst/>
          </a:prstGeom>
          <a:noFill/>
          <a:ln>
            <a:noFill/>
          </a:ln>
        </p:spPr>
      </p:pic>
      <p:pic>
        <p:nvPicPr>
          <p:cNvPr id="394" name="Google Shape;394;p46"/>
          <p:cNvPicPr preferRelativeResize="0"/>
          <p:nvPr/>
        </p:nvPicPr>
        <p:blipFill rotWithShape="1">
          <a:blip r:embed="rId6">
            <a:alphaModFix/>
          </a:blip>
          <a:srcRect b="0" l="0" r="0" t="0"/>
          <a:stretch/>
        </p:blipFill>
        <p:spPr>
          <a:xfrm>
            <a:off x="6145570" y="3313893"/>
            <a:ext cx="1581200" cy="1611317"/>
          </a:xfrm>
          <a:prstGeom prst="rect">
            <a:avLst/>
          </a:prstGeom>
          <a:noFill/>
          <a:ln>
            <a:noFill/>
          </a:ln>
        </p:spPr>
      </p:pic>
      <p:pic>
        <p:nvPicPr>
          <p:cNvPr id="395" name="Google Shape;395;p46"/>
          <p:cNvPicPr preferRelativeResize="0"/>
          <p:nvPr/>
        </p:nvPicPr>
        <p:blipFill rotWithShape="1">
          <a:blip r:embed="rId7">
            <a:alphaModFix/>
          </a:blip>
          <a:srcRect b="0" l="0" r="0" t="0"/>
          <a:stretch/>
        </p:blipFill>
        <p:spPr>
          <a:xfrm>
            <a:off x="2856590" y="3297403"/>
            <a:ext cx="1654088" cy="1685594"/>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0"/>
          <p:cNvSpPr txBox="1"/>
          <p:nvPr>
            <p:ph idx="12" type="sldNum"/>
          </p:nvPr>
        </p:nvSpPr>
        <p:spPr>
          <a:xfrm>
            <a:off x="6553200" y="6356350"/>
            <a:ext cx="21336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56" name="Google Shape;156;p20"/>
          <p:cNvSpPr txBox="1"/>
          <p:nvPr>
            <p:ph type="title"/>
          </p:nvPr>
        </p:nvSpPr>
        <p:spPr>
          <a:xfrm>
            <a:off x="1283151" y="274638"/>
            <a:ext cx="77193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 50-minute Agenda</a:t>
            </a:r>
            <a:endParaRPr/>
          </a:p>
        </p:txBody>
      </p:sp>
      <p:sp>
        <p:nvSpPr>
          <p:cNvPr id="157" name="Google Shape;157;p20"/>
          <p:cNvSpPr txBox="1"/>
          <p:nvPr/>
        </p:nvSpPr>
        <p:spPr>
          <a:xfrm>
            <a:off x="363625" y="1877975"/>
            <a:ext cx="8504100" cy="4287300"/>
          </a:xfrm>
          <a:prstGeom prst="rect">
            <a:avLst/>
          </a:prstGeom>
          <a:noFill/>
          <a:ln>
            <a:noFill/>
          </a:ln>
        </p:spPr>
        <p:txBody>
          <a:bodyPr anchorCtr="0" anchor="t" bIns="91425" lIns="91425" spcFirstLastPara="1" rIns="91425" wrap="square" tIns="91425">
            <a:spAutoFit/>
          </a:bodyPr>
          <a:lstStyle/>
          <a:p>
            <a:pPr indent="-419100" lvl="0" marL="457200" rtl="0" algn="l">
              <a:lnSpc>
                <a:spcPct val="115000"/>
              </a:lnSpc>
              <a:spcBef>
                <a:spcPts val="1000"/>
              </a:spcBef>
              <a:spcAft>
                <a:spcPts val="0"/>
              </a:spcAft>
              <a:buClr>
                <a:schemeClr val="dk1"/>
              </a:buClr>
              <a:buSzPts val="3000"/>
              <a:buFont typeface="Candara"/>
              <a:buChar char="●"/>
            </a:pPr>
            <a:r>
              <a:rPr lang="en-US" sz="3000">
                <a:solidFill>
                  <a:schemeClr val="dk1"/>
                </a:solidFill>
                <a:latin typeface="Candara"/>
                <a:ea typeface="Candara"/>
                <a:cs typeface="Candara"/>
                <a:sym typeface="Candara"/>
              </a:rPr>
              <a:t>(3 min) Welcome and Introductions </a:t>
            </a:r>
            <a:endParaRPr sz="3000">
              <a:solidFill>
                <a:schemeClr val="dk1"/>
              </a:solidFill>
              <a:latin typeface="Candara"/>
              <a:ea typeface="Candara"/>
              <a:cs typeface="Candara"/>
              <a:sym typeface="Candara"/>
            </a:endParaRPr>
          </a:p>
          <a:p>
            <a:pPr indent="-419100" lvl="0" marL="457200" rtl="0" algn="l">
              <a:lnSpc>
                <a:spcPct val="115000"/>
              </a:lnSpc>
              <a:spcBef>
                <a:spcPts val="1200"/>
              </a:spcBef>
              <a:spcAft>
                <a:spcPts val="0"/>
              </a:spcAft>
              <a:buClr>
                <a:schemeClr val="dk1"/>
              </a:buClr>
              <a:buSzPts val="3000"/>
              <a:buFont typeface="Candara"/>
              <a:buChar char="●"/>
            </a:pPr>
            <a:r>
              <a:rPr lang="en-US" sz="3000">
                <a:solidFill>
                  <a:schemeClr val="dk1"/>
                </a:solidFill>
                <a:latin typeface="Candara"/>
                <a:ea typeface="Candara"/>
                <a:cs typeface="Candara"/>
                <a:sym typeface="Candara"/>
              </a:rPr>
              <a:t>(7 min) Information Sharing</a:t>
            </a:r>
            <a:endParaRPr sz="3000">
              <a:solidFill>
                <a:schemeClr val="dk1"/>
              </a:solidFill>
              <a:latin typeface="Candara"/>
              <a:ea typeface="Candara"/>
              <a:cs typeface="Candara"/>
              <a:sym typeface="Candara"/>
            </a:endParaRPr>
          </a:p>
          <a:p>
            <a:pPr indent="-381000" lvl="1" marL="914400" rtl="0" algn="l">
              <a:lnSpc>
                <a:spcPct val="115000"/>
              </a:lnSpc>
              <a:spcBef>
                <a:spcPts val="1000"/>
              </a:spcBef>
              <a:spcAft>
                <a:spcPts val="0"/>
              </a:spcAft>
              <a:buClr>
                <a:schemeClr val="dk1"/>
              </a:buClr>
              <a:buSzPts val="2400"/>
              <a:buFont typeface="Candara"/>
              <a:buChar char="○"/>
            </a:pPr>
            <a:r>
              <a:rPr lang="en-US" sz="2400">
                <a:solidFill>
                  <a:schemeClr val="dk1"/>
                </a:solidFill>
                <a:latin typeface="Candara"/>
                <a:ea typeface="Candara"/>
                <a:cs typeface="Candara"/>
                <a:sym typeface="Candara"/>
              </a:rPr>
              <a:t>NCTE-ILA, NAEP, and Key Shifts in Recent State Revisions, Math</a:t>
            </a:r>
            <a:endParaRPr sz="2400">
              <a:solidFill>
                <a:schemeClr val="dk1"/>
              </a:solidFill>
              <a:latin typeface="Candara"/>
              <a:ea typeface="Candara"/>
              <a:cs typeface="Candara"/>
              <a:sym typeface="Candara"/>
            </a:endParaRPr>
          </a:p>
          <a:p>
            <a:pPr indent="-419100" lvl="0" marL="457200" rtl="0" algn="l">
              <a:lnSpc>
                <a:spcPct val="115000"/>
              </a:lnSpc>
              <a:spcBef>
                <a:spcPts val="1000"/>
              </a:spcBef>
              <a:spcAft>
                <a:spcPts val="0"/>
              </a:spcAft>
              <a:buClr>
                <a:schemeClr val="dk1"/>
              </a:buClr>
              <a:buSzPts val="3000"/>
              <a:buFont typeface="Candara"/>
              <a:buChar char="●"/>
            </a:pPr>
            <a:r>
              <a:rPr lang="en-US" sz="3000">
                <a:solidFill>
                  <a:schemeClr val="dk1"/>
                </a:solidFill>
                <a:latin typeface="Candara"/>
                <a:ea typeface="Candara"/>
                <a:cs typeface="Candara"/>
                <a:sym typeface="Candara"/>
              </a:rPr>
              <a:t>(25 min) Small group Breakouts</a:t>
            </a:r>
            <a:endParaRPr sz="3000">
              <a:solidFill>
                <a:schemeClr val="dk1"/>
              </a:solidFill>
              <a:latin typeface="Candara"/>
              <a:ea typeface="Candara"/>
              <a:cs typeface="Candara"/>
              <a:sym typeface="Candara"/>
            </a:endParaRPr>
          </a:p>
          <a:p>
            <a:pPr indent="-419100" lvl="0" marL="457200" rtl="0" algn="l">
              <a:lnSpc>
                <a:spcPct val="115000"/>
              </a:lnSpc>
              <a:spcBef>
                <a:spcPts val="1000"/>
              </a:spcBef>
              <a:spcAft>
                <a:spcPts val="0"/>
              </a:spcAft>
              <a:buClr>
                <a:schemeClr val="dk1"/>
              </a:buClr>
              <a:buSzPts val="3000"/>
              <a:buFont typeface="Candara"/>
              <a:buChar char="●"/>
            </a:pPr>
            <a:r>
              <a:rPr lang="en-US" sz="3000">
                <a:solidFill>
                  <a:schemeClr val="dk1"/>
                </a:solidFill>
                <a:latin typeface="Candara"/>
                <a:ea typeface="Candara"/>
                <a:cs typeface="Candara"/>
                <a:sym typeface="Candara"/>
              </a:rPr>
              <a:t>(10 min)  </a:t>
            </a:r>
            <a:r>
              <a:rPr lang="en-US" sz="3000">
                <a:solidFill>
                  <a:schemeClr val="dk1"/>
                </a:solidFill>
                <a:latin typeface="Candara"/>
                <a:ea typeface="Candara"/>
                <a:cs typeface="Candara"/>
                <a:sym typeface="Candara"/>
              </a:rPr>
              <a:t>Whole Groups Share Out “Sales Pitch”</a:t>
            </a:r>
            <a:endParaRPr sz="3000">
              <a:solidFill>
                <a:schemeClr val="dk1"/>
              </a:solidFill>
              <a:latin typeface="Candara"/>
              <a:ea typeface="Candara"/>
              <a:cs typeface="Candara"/>
              <a:sym typeface="Candara"/>
            </a:endParaRPr>
          </a:p>
          <a:p>
            <a:pPr indent="-419100" lvl="0" marL="457200" rtl="0" algn="l">
              <a:lnSpc>
                <a:spcPct val="115000"/>
              </a:lnSpc>
              <a:spcBef>
                <a:spcPts val="1000"/>
              </a:spcBef>
              <a:spcAft>
                <a:spcPts val="0"/>
              </a:spcAft>
              <a:buClr>
                <a:schemeClr val="dk1"/>
              </a:buClr>
              <a:buSzPts val="3000"/>
              <a:buFont typeface="Candara"/>
              <a:buChar char="●"/>
            </a:pPr>
            <a:r>
              <a:rPr lang="en-US" sz="3000">
                <a:solidFill>
                  <a:schemeClr val="dk1"/>
                </a:solidFill>
                <a:latin typeface="Candara"/>
                <a:ea typeface="Candara"/>
                <a:cs typeface="Candara"/>
                <a:sym typeface="Candara"/>
              </a:rPr>
              <a:t>(5 min) Reflection and So What </a:t>
            </a:r>
            <a:endParaRPr sz="3000">
              <a:solidFill>
                <a:schemeClr val="dk1"/>
              </a:solidFill>
              <a:latin typeface="Candara"/>
              <a:ea typeface="Candara"/>
              <a:cs typeface="Candara"/>
              <a:sym typeface="Candar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grpSp>
        <p:nvGrpSpPr>
          <p:cNvPr id="402" name="Google Shape;402;p47"/>
          <p:cNvGrpSpPr/>
          <p:nvPr/>
        </p:nvGrpSpPr>
        <p:grpSpPr>
          <a:xfrm>
            <a:off x="4" y="-3"/>
            <a:ext cx="9707714" cy="6763176"/>
            <a:chOff x="146304" y="164592"/>
            <a:chExt cx="9187691" cy="6480000"/>
          </a:xfrm>
        </p:grpSpPr>
        <p:sp>
          <p:nvSpPr>
            <p:cNvPr id="403" name="Google Shape;403;p47"/>
            <p:cNvSpPr/>
            <p:nvPr/>
          </p:nvSpPr>
          <p:spPr>
            <a:xfrm>
              <a:off x="146304" y="164592"/>
              <a:ext cx="8796600" cy="6480000"/>
            </a:xfrm>
            <a:prstGeom prst="rect">
              <a:avLst/>
            </a:prstGeom>
            <a:solidFill>
              <a:srgbClr val="C00000"/>
            </a:solidFill>
            <a:ln cap="flat" cmpd="sng" w="9525">
              <a:solidFill>
                <a:srgbClr val="D7D7D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12730"/>
                </a:solidFill>
                <a:latin typeface="Arial"/>
                <a:ea typeface="Arial"/>
                <a:cs typeface="Arial"/>
                <a:sym typeface="Arial"/>
              </a:endParaRPr>
            </a:p>
          </p:txBody>
        </p:sp>
        <p:pic>
          <p:nvPicPr>
            <p:cNvPr id="404" name="Google Shape;404;p47"/>
            <p:cNvPicPr preferRelativeResize="0"/>
            <p:nvPr/>
          </p:nvPicPr>
          <p:blipFill rotWithShape="1">
            <a:blip r:embed="rId3">
              <a:alphaModFix/>
            </a:blip>
            <a:srcRect b="0" l="0" r="0" t="0"/>
            <a:stretch/>
          </p:blipFill>
          <p:spPr>
            <a:xfrm>
              <a:off x="929005" y="714706"/>
              <a:ext cx="7231501" cy="5417344"/>
            </a:xfrm>
            <a:prstGeom prst="rect">
              <a:avLst/>
            </a:prstGeom>
            <a:noFill/>
            <a:ln>
              <a:noFill/>
            </a:ln>
          </p:spPr>
        </p:pic>
        <p:sp>
          <p:nvSpPr>
            <p:cNvPr id="405" name="Google Shape;405;p47"/>
            <p:cNvSpPr txBox="1"/>
            <p:nvPr/>
          </p:nvSpPr>
          <p:spPr>
            <a:xfrm>
              <a:off x="2933195" y="4379450"/>
              <a:ext cx="6400800" cy="1752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88888"/>
                </a:buClr>
                <a:buSzPts val="3200"/>
                <a:buFont typeface="Arial"/>
                <a:buNone/>
              </a:pPr>
              <a:r>
                <a:t/>
              </a:r>
              <a:endParaRPr sz="3200">
                <a:solidFill>
                  <a:srgbClr val="C12730"/>
                </a:solidFill>
                <a:latin typeface="Candara"/>
                <a:ea typeface="Candara"/>
                <a:cs typeface="Candara"/>
                <a:sym typeface="Candara"/>
              </a:endParaRPr>
            </a:p>
            <a:p>
              <a:pPr indent="0" lvl="0" marL="0" marR="0" rtl="0" algn="ctr">
                <a:spcBef>
                  <a:spcPts val="960"/>
                </a:spcBef>
                <a:spcAft>
                  <a:spcPts val="0"/>
                </a:spcAft>
                <a:buClr>
                  <a:srgbClr val="C12730"/>
                </a:buClr>
                <a:buSzPts val="4800"/>
                <a:buFont typeface="Arial"/>
                <a:buNone/>
              </a:pPr>
              <a:r>
                <a:t/>
              </a:r>
              <a:endParaRPr sz="700"/>
            </a:p>
          </p:txBody>
        </p:sp>
      </p:grpSp>
      <p:pic>
        <p:nvPicPr>
          <p:cNvPr id="406" name="Google Shape;406;p47"/>
          <p:cNvPicPr preferRelativeResize="0"/>
          <p:nvPr/>
        </p:nvPicPr>
        <p:blipFill rotWithShape="1">
          <a:blip r:embed="rId4">
            <a:alphaModFix/>
          </a:blip>
          <a:srcRect b="0" l="0" r="0" t="0"/>
          <a:stretch/>
        </p:blipFill>
        <p:spPr>
          <a:xfrm>
            <a:off x="1099094" y="5052728"/>
            <a:ext cx="1069299" cy="1066182"/>
          </a:xfrm>
          <a:prstGeom prst="rect">
            <a:avLst/>
          </a:prstGeom>
          <a:noFill/>
          <a:ln>
            <a:noFill/>
          </a:ln>
        </p:spPr>
      </p:pic>
      <p:sp>
        <p:nvSpPr>
          <p:cNvPr id="407" name="Google Shape;407;p47"/>
          <p:cNvSpPr txBox="1"/>
          <p:nvPr/>
        </p:nvSpPr>
        <p:spPr>
          <a:xfrm>
            <a:off x="7010400" y="6492875"/>
            <a:ext cx="2133600" cy="3651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800">
              <a:solidFill>
                <a:schemeClr val="dk1"/>
              </a:solidFill>
              <a:latin typeface="Calibri"/>
              <a:ea typeface="Calibri"/>
              <a:cs typeface="Calibri"/>
              <a:sym typeface="Calibri"/>
            </a:endParaRPr>
          </a:p>
        </p:txBody>
      </p:sp>
      <p:sp>
        <p:nvSpPr>
          <p:cNvPr id="408" name="Google Shape;408;p47"/>
          <p:cNvSpPr txBox="1"/>
          <p:nvPr/>
        </p:nvSpPr>
        <p:spPr>
          <a:xfrm>
            <a:off x="1331575" y="1892525"/>
            <a:ext cx="6636000" cy="815700"/>
          </a:xfrm>
          <a:prstGeom prst="rect">
            <a:avLst/>
          </a:prstGeom>
          <a:noFill/>
          <a:ln>
            <a:noFill/>
          </a:ln>
        </p:spPr>
        <p:txBody>
          <a:bodyPr anchorCtr="0" anchor="t" bIns="91425" lIns="91425" spcFirstLastPara="1" rIns="91425" wrap="square" tIns="91425">
            <a:spAutoFit/>
          </a:bodyPr>
          <a:lstStyle/>
          <a:p>
            <a:pPr indent="0" lvl="0" marL="0" rtl="0" algn="ctr">
              <a:spcBef>
                <a:spcPts val="960"/>
              </a:spcBef>
              <a:spcAft>
                <a:spcPts val="0"/>
              </a:spcAft>
              <a:buNone/>
            </a:pPr>
            <a:r>
              <a:rPr b="1" lang="en-US" sz="4100">
                <a:solidFill>
                  <a:schemeClr val="lt1"/>
                </a:solidFill>
                <a:latin typeface="Candara"/>
                <a:ea typeface="Candara"/>
                <a:cs typeface="Candara"/>
                <a:sym typeface="Candara"/>
              </a:rPr>
              <a:t>10 Minute Break!</a:t>
            </a:r>
            <a:endParaRPr sz="700">
              <a:solidFill>
                <a:schemeClr val="lt1"/>
              </a:solidFill>
            </a:endParaRPr>
          </a:p>
        </p:txBody>
      </p:sp>
      <p:sp>
        <p:nvSpPr>
          <p:cNvPr id="409" name="Google Shape;409;p47"/>
          <p:cNvSpPr txBox="1"/>
          <p:nvPr/>
        </p:nvSpPr>
        <p:spPr>
          <a:xfrm>
            <a:off x="2872550" y="2631900"/>
            <a:ext cx="4301400" cy="93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lt1"/>
                </a:solidFill>
                <a:latin typeface="Calibri"/>
                <a:ea typeface="Calibri"/>
                <a:cs typeface="Calibri"/>
                <a:sym typeface="Calibri"/>
              </a:rPr>
              <a:t>Please Return at: </a:t>
            </a:r>
            <a:endParaRPr sz="32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grpSp>
        <p:nvGrpSpPr>
          <p:cNvPr id="164" name="Google Shape;164;p21"/>
          <p:cNvGrpSpPr/>
          <p:nvPr/>
        </p:nvGrpSpPr>
        <p:grpSpPr>
          <a:xfrm>
            <a:off x="4" y="-3"/>
            <a:ext cx="9707714" cy="6763176"/>
            <a:chOff x="146304" y="164592"/>
            <a:chExt cx="9187691" cy="6480000"/>
          </a:xfrm>
        </p:grpSpPr>
        <p:sp>
          <p:nvSpPr>
            <p:cNvPr id="165" name="Google Shape;165;p21"/>
            <p:cNvSpPr/>
            <p:nvPr/>
          </p:nvSpPr>
          <p:spPr>
            <a:xfrm>
              <a:off x="146304" y="164592"/>
              <a:ext cx="8796600" cy="6480000"/>
            </a:xfrm>
            <a:prstGeom prst="rect">
              <a:avLst/>
            </a:prstGeom>
            <a:solidFill>
              <a:srgbClr val="C00000"/>
            </a:solidFill>
            <a:ln cap="flat" cmpd="sng" w="9525">
              <a:solidFill>
                <a:srgbClr val="D7D7D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12730"/>
                </a:solidFill>
                <a:latin typeface="Arial"/>
                <a:ea typeface="Arial"/>
                <a:cs typeface="Arial"/>
                <a:sym typeface="Arial"/>
              </a:endParaRPr>
            </a:p>
          </p:txBody>
        </p:sp>
        <p:pic>
          <p:nvPicPr>
            <p:cNvPr id="166" name="Google Shape;166;p21"/>
            <p:cNvPicPr preferRelativeResize="0"/>
            <p:nvPr/>
          </p:nvPicPr>
          <p:blipFill rotWithShape="1">
            <a:blip r:embed="rId3">
              <a:alphaModFix/>
            </a:blip>
            <a:srcRect b="0" l="0" r="0" t="0"/>
            <a:stretch/>
          </p:blipFill>
          <p:spPr>
            <a:xfrm>
              <a:off x="929005" y="714706"/>
              <a:ext cx="7231501" cy="5417344"/>
            </a:xfrm>
            <a:prstGeom prst="rect">
              <a:avLst/>
            </a:prstGeom>
            <a:noFill/>
            <a:ln>
              <a:noFill/>
            </a:ln>
          </p:spPr>
        </p:pic>
        <p:sp>
          <p:nvSpPr>
            <p:cNvPr id="167" name="Google Shape;167;p21"/>
            <p:cNvSpPr txBox="1"/>
            <p:nvPr/>
          </p:nvSpPr>
          <p:spPr>
            <a:xfrm>
              <a:off x="2933195" y="4379450"/>
              <a:ext cx="6400800" cy="1752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88888"/>
                </a:buClr>
                <a:buSzPts val="3200"/>
                <a:buFont typeface="Arial"/>
                <a:buNone/>
              </a:pPr>
              <a:r>
                <a:t/>
              </a:r>
              <a:endParaRPr sz="3200">
                <a:solidFill>
                  <a:srgbClr val="C12730"/>
                </a:solidFill>
                <a:latin typeface="Candara"/>
                <a:ea typeface="Candara"/>
                <a:cs typeface="Candara"/>
                <a:sym typeface="Candara"/>
              </a:endParaRPr>
            </a:p>
            <a:p>
              <a:pPr indent="0" lvl="0" marL="0" marR="0" rtl="0" algn="ctr">
                <a:spcBef>
                  <a:spcPts val="960"/>
                </a:spcBef>
                <a:spcAft>
                  <a:spcPts val="0"/>
                </a:spcAft>
                <a:buClr>
                  <a:srgbClr val="C12730"/>
                </a:buClr>
                <a:buSzPts val="4800"/>
                <a:buFont typeface="Arial"/>
                <a:buNone/>
              </a:pPr>
              <a:r>
                <a:t/>
              </a:r>
              <a:endParaRPr sz="700"/>
            </a:p>
          </p:txBody>
        </p:sp>
      </p:grpSp>
      <p:pic>
        <p:nvPicPr>
          <p:cNvPr id="168" name="Google Shape;168;p21"/>
          <p:cNvPicPr preferRelativeResize="0"/>
          <p:nvPr/>
        </p:nvPicPr>
        <p:blipFill rotWithShape="1">
          <a:blip r:embed="rId4">
            <a:alphaModFix/>
          </a:blip>
          <a:srcRect b="0" l="0" r="0" t="0"/>
          <a:stretch/>
        </p:blipFill>
        <p:spPr>
          <a:xfrm>
            <a:off x="1099094" y="5052728"/>
            <a:ext cx="1069299" cy="1066182"/>
          </a:xfrm>
          <a:prstGeom prst="rect">
            <a:avLst/>
          </a:prstGeom>
          <a:noFill/>
          <a:ln>
            <a:noFill/>
          </a:ln>
        </p:spPr>
      </p:pic>
      <p:sp>
        <p:nvSpPr>
          <p:cNvPr id="169" name="Google Shape;169;p21"/>
          <p:cNvSpPr txBox="1"/>
          <p:nvPr/>
        </p:nvSpPr>
        <p:spPr>
          <a:xfrm>
            <a:off x="2268000" y="1874975"/>
            <a:ext cx="5622000" cy="3995700"/>
          </a:xfrm>
          <a:prstGeom prst="rect">
            <a:avLst/>
          </a:prstGeom>
          <a:noFill/>
          <a:ln>
            <a:noFill/>
          </a:ln>
        </p:spPr>
        <p:txBody>
          <a:bodyPr anchorCtr="0" anchor="t" bIns="45700" lIns="91425" spcFirstLastPara="1" rIns="91425" wrap="square" tIns="45700">
            <a:spAutoFit/>
          </a:bodyPr>
          <a:lstStyle/>
          <a:p>
            <a:pPr indent="-355600" lvl="0" marL="457200" rtl="0" algn="l">
              <a:lnSpc>
                <a:spcPct val="115000"/>
              </a:lnSpc>
              <a:spcBef>
                <a:spcPts val="0"/>
              </a:spcBef>
              <a:spcAft>
                <a:spcPts val="0"/>
              </a:spcAft>
              <a:buClr>
                <a:schemeClr val="lt2"/>
              </a:buClr>
              <a:buSzPts val="2000"/>
              <a:buFont typeface="Amaranth"/>
              <a:buAutoNum type="arabicPeriod"/>
            </a:pPr>
            <a:r>
              <a:rPr lang="en-US" sz="2000">
                <a:solidFill>
                  <a:schemeClr val="lt2"/>
                </a:solidFill>
                <a:latin typeface="Amaranth"/>
                <a:ea typeface="Amaranth"/>
                <a:cs typeface="Amaranth"/>
                <a:sym typeface="Amaranth"/>
              </a:rPr>
              <a:t>Identify standards formats or structures that might better support implementation of ELA instruction. student learning of ELA. </a:t>
            </a:r>
            <a:endParaRPr sz="2000">
              <a:solidFill>
                <a:schemeClr val="lt2"/>
              </a:solidFill>
              <a:latin typeface="Amaranth"/>
              <a:ea typeface="Amaranth"/>
              <a:cs typeface="Amaranth"/>
              <a:sym typeface="Amaranth"/>
            </a:endParaRPr>
          </a:p>
          <a:p>
            <a:pPr indent="-355600" lvl="0" marL="457200" rtl="0" algn="l">
              <a:lnSpc>
                <a:spcPct val="115000"/>
              </a:lnSpc>
              <a:spcBef>
                <a:spcPts val="0"/>
              </a:spcBef>
              <a:spcAft>
                <a:spcPts val="0"/>
              </a:spcAft>
              <a:buClr>
                <a:schemeClr val="lt2"/>
              </a:buClr>
              <a:buSzPts val="2000"/>
              <a:buFont typeface="Amaranth"/>
              <a:buAutoNum type="arabicPeriod"/>
            </a:pPr>
            <a:r>
              <a:rPr lang="en-US" sz="2000">
                <a:solidFill>
                  <a:schemeClr val="lt2"/>
                </a:solidFill>
                <a:latin typeface="Amaranth"/>
                <a:ea typeface="Amaranth"/>
                <a:cs typeface="Amaranth"/>
                <a:sym typeface="Amaranth"/>
              </a:rPr>
              <a:t>Open the door for further exploration of other states’ standards based on other groups “pitches.”</a:t>
            </a:r>
            <a:endParaRPr sz="2000">
              <a:solidFill>
                <a:schemeClr val="lt2"/>
              </a:solidFill>
              <a:latin typeface="Amaranth"/>
              <a:ea typeface="Amaranth"/>
              <a:cs typeface="Amaranth"/>
              <a:sym typeface="Amaranth"/>
            </a:endParaRPr>
          </a:p>
          <a:p>
            <a:pPr indent="-368300" lvl="0" marL="457200" rtl="0" algn="l">
              <a:lnSpc>
                <a:spcPct val="115000"/>
              </a:lnSpc>
              <a:spcBef>
                <a:spcPts val="0"/>
              </a:spcBef>
              <a:spcAft>
                <a:spcPts val="0"/>
              </a:spcAft>
              <a:buClr>
                <a:schemeClr val="lt2"/>
              </a:buClr>
              <a:buSzPts val="2200"/>
              <a:buFont typeface="Amaranth"/>
              <a:buAutoNum type="arabicPeriod"/>
            </a:pPr>
            <a:r>
              <a:rPr lang="en-US" sz="2000">
                <a:solidFill>
                  <a:schemeClr val="lt2"/>
                </a:solidFill>
                <a:latin typeface="Amaranth"/>
                <a:ea typeface="Amaranth"/>
                <a:cs typeface="Amaranth"/>
                <a:sym typeface="Amaranth"/>
              </a:rPr>
              <a:t>Build conversations around structural revisions id</a:t>
            </a:r>
            <a:r>
              <a:rPr lang="en-US" sz="2200">
                <a:solidFill>
                  <a:schemeClr val="lt2"/>
                </a:solidFill>
                <a:latin typeface="Amaranth"/>
                <a:ea typeface="Amaranth"/>
                <a:cs typeface="Amaranth"/>
                <a:sym typeface="Amaranth"/>
              </a:rPr>
              <a:t>eas for each grade band. </a:t>
            </a:r>
            <a:endParaRPr sz="2200">
              <a:solidFill>
                <a:schemeClr val="lt2"/>
              </a:solidFill>
              <a:latin typeface="Amaranth"/>
              <a:ea typeface="Amaranth"/>
              <a:cs typeface="Amaranth"/>
              <a:sym typeface="Amaranth"/>
            </a:endParaRPr>
          </a:p>
          <a:p>
            <a:pPr indent="0" lvl="0" marL="457200" rtl="0" algn="l">
              <a:lnSpc>
                <a:spcPct val="115000"/>
              </a:lnSpc>
              <a:spcBef>
                <a:spcPts val="1200"/>
              </a:spcBef>
              <a:spcAft>
                <a:spcPts val="1200"/>
              </a:spcAft>
              <a:buNone/>
            </a:pPr>
            <a:r>
              <a:t/>
            </a:r>
            <a:endParaRPr sz="5500">
              <a:solidFill>
                <a:schemeClr val="lt1"/>
              </a:solidFill>
              <a:latin typeface="Candara"/>
              <a:ea typeface="Candara"/>
              <a:cs typeface="Candara"/>
              <a:sym typeface="Candara"/>
            </a:endParaRPr>
          </a:p>
        </p:txBody>
      </p:sp>
      <p:sp>
        <p:nvSpPr>
          <p:cNvPr id="170" name="Google Shape;170;p21"/>
          <p:cNvSpPr txBox="1"/>
          <p:nvPr/>
        </p:nvSpPr>
        <p:spPr>
          <a:xfrm>
            <a:off x="7010400" y="6492875"/>
            <a:ext cx="2133600" cy="3651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800">
              <a:solidFill>
                <a:schemeClr val="dk1"/>
              </a:solidFill>
              <a:latin typeface="Calibri"/>
              <a:ea typeface="Calibri"/>
              <a:cs typeface="Calibri"/>
              <a:sym typeface="Calibri"/>
            </a:endParaRPr>
          </a:p>
        </p:txBody>
      </p:sp>
      <p:sp>
        <p:nvSpPr>
          <p:cNvPr id="171" name="Google Shape;171;p21"/>
          <p:cNvSpPr txBox="1"/>
          <p:nvPr/>
        </p:nvSpPr>
        <p:spPr>
          <a:xfrm>
            <a:off x="1254000" y="589200"/>
            <a:ext cx="6636000" cy="815700"/>
          </a:xfrm>
          <a:prstGeom prst="rect">
            <a:avLst/>
          </a:prstGeom>
          <a:noFill/>
          <a:ln>
            <a:noFill/>
          </a:ln>
        </p:spPr>
        <p:txBody>
          <a:bodyPr anchorCtr="0" anchor="t" bIns="91425" lIns="91425" spcFirstLastPara="1" rIns="91425" wrap="square" tIns="91425">
            <a:spAutoFit/>
          </a:bodyPr>
          <a:lstStyle/>
          <a:p>
            <a:pPr indent="0" lvl="0" marL="0" rtl="0" algn="ctr">
              <a:spcBef>
                <a:spcPts val="960"/>
              </a:spcBef>
              <a:spcAft>
                <a:spcPts val="0"/>
              </a:spcAft>
              <a:buNone/>
            </a:pPr>
            <a:r>
              <a:rPr b="1" lang="en-US" sz="4100">
                <a:solidFill>
                  <a:srgbClr val="C12730"/>
                </a:solidFill>
                <a:latin typeface="Candara"/>
                <a:ea typeface="Candara"/>
                <a:cs typeface="Candara"/>
                <a:sym typeface="Candara"/>
              </a:rPr>
              <a:t>Objectives</a:t>
            </a:r>
            <a:endParaRPr sz="7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00000"/>
        </a:solidFill>
      </p:bgPr>
    </p:bg>
    <p:spTree>
      <p:nvGrpSpPr>
        <p:cNvPr id="176" name="Shape 176"/>
        <p:cNvGrpSpPr/>
        <p:nvPr/>
      </p:nvGrpSpPr>
      <p:grpSpPr>
        <a:xfrm>
          <a:off x="0" y="0"/>
          <a:ext cx="0" cy="0"/>
          <a:chOff x="0" y="0"/>
          <a:chExt cx="0" cy="0"/>
        </a:xfrm>
      </p:grpSpPr>
      <p:sp>
        <p:nvSpPr>
          <p:cNvPr id="177" name="Google Shape;177;p22"/>
          <p:cNvSpPr txBox="1"/>
          <p:nvPr/>
        </p:nvSpPr>
        <p:spPr>
          <a:xfrm>
            <a:off x="931350" y="693900"/>
            <a:ext cx="7281300" cy="30585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dk1"/>
                </a:solidFill>
                <a:latin typeface="Calibri"/>
                <a:ea typeface="Calibri"/>
                <a:cs typeface="Calibri"/>
                <a:sym typeface="Calibri"/>
              </a:rPr>
              <a:t>Guiding Question:</a:t>
            </a:r>
            <a:endParaRPr sz="3200">
              <a:solidFill>
                <a:schemeClr val="dk1"/>
              </a:solidFill>
              <a:latin typeface="Calibri"/>
              <a:ea typeface="Calibri"/>
              <a:cs typeface="Calibri"/>
              <a:sym typeface="Calibri"/>
            </a:endParaRPr>
          </a:p>
          <a:p>
            <a:pPr indent="0" lvl="0" marL="0" rtl="0" algn="l">
              <a:spcBef>
                <a:spcPts val="0"/>
              </a:spcBef>
              <a:spcAft>
                <a:spcPts val="0"/>
              </a:spcAft>
              <a:buNone/>
            </a:pPr>
            <a:r>
              <a:rPr lang="en-US" sz="3200">
                <a:solidFill>
                  <a:schemeClr val="dk1"/>
                </a:solidFill>
                <a:latin typeface="Calibri"/>
                <a:ea typeface="Calibri"/>
                <a:cs typeface="Calibri"/>
                <a:sym typeface="Calibri"/>
              </a:rPr>
              <a:t>What big shifts can we make that have small impacts and small shifts can we make that have big impacts?</a:t>
            </a:r>
            <a:endParaRPr sz="32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3"/>
          <p:cNvSpPr txBox="1"/>
          <p:nvPr/>
        </p:nvSpPr>
        <p:spPr>
          <a:xfrm>
            <a:off x="1078350" y="1921575"/>
            <a:ext cx="6987300" cy="109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4000" u="sng">
                <a:solidFill>
                  <a:schemeClr val="lt1"/>
                </a:solidFill>
                <a:latin typeface="Calibri"/>
                <a:ea typeface="Calibri"/>
                <a:cs typeface="Calibri"/>
                <a:sym typeface="Calibri"/>
                <a:hlinkClick r:id="rId3">
                  <a:extLst>
                    <a:ext uri="{A12FA001-AC4F-418D-AE19-62706E023703}">
                      <ahyp:hlinkClr val="tx"/>
                    </a:ext>
                  </a:extLst>
                </a:hlinkClick>
              </a:rPr>
              <a:t>MT Pre-Common Core Standards</a:t>
            </a:r>
            <a:endParaRPr sz="40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4"/>
          <p:cNvSpPr txBox="1"/>
          <p:nvPr/>
        </p:nvSpPr>
        <p:spPr>
          <a:xfrm>
            <a:off x="1772700" y="1932150"/>
            <a:ext cx="5598600" cy="109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4000" u="sng">
                <a:solidFill>
                  <a:schemeClr val="lt1"/>
                </a:solidFill>
                <a:latin typeface="Calibri"/>
                <a:ea typeface="Calibri"/>
                <a:cs typeface="Calibri"/>
                <a:sym typeface="Calibri"/>
                <a:hlinkClick r:id="rId3">
                  <a:extLst>
                    <a:ext uri="{A12FA001-AC4F-418D-AE19-62706E023703}">
                      <ahyp:hlinkClr val="tx"/>
                    </a:ext>
                  </a:extLst>
                </a:hlinkClick>
              </a:rPr>
              <a:t>NCTE/ILA Standards</a:t>
            </a:r>
            <a:endParaRPr sz="40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5"/>
          <p:cNvSpPr txBox="1"/>
          <p:nvPr/>
        </p:nvSpPr>
        <p:spPr>
          <a:xfrm>
            <a:off x="1772700" y="1932150"/>
            <a:ext cx="5598600" cy="109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4000" u="sng">
                <a:solidFill>
                  <a:schemeClr val="lt1"/>
                </a:solidFill>
                <a:latin typeface="Calibri"/>
                <a:ea typeface="Calibri"/>
                <a:cs typeface="Calibri"/>
                <a:sym typeface="Calibri"/>
                <a:hlinkClick r:id="rId3">
                  <a:extLst>
                    <a:ext uri="{A12FA001-AC4F-418D-AE19-62706E023703}">
                      <ahyp:hlinkClr val="tx"/>
                    </a:ext>
                  </a:extLst>
                </a:hlinkClick>
              </a:rPr>
              <a:t>NAEP Standards</a:t>
            </a:r>
            <a:endParaRPr sz="40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6"/>
          <p:cNvSpPr txBox="1"/>
          <p:nvPr>
            <p:ph idx="1" type="body"/>
          </p:nvPr>
        </p:nvSpPr>
        <p:spPr>
          <a:xfrm>
            <a:off x="4409575" y="2002525"/>
            <a:ext cx="5424000" cy="1473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1500">
              <a:solidFill>
                <a:srgbClr val="25408E"/>
              </a:solidFill>
            </a:endParaRPr>
          </a:p>
          <a:p>
            <a:pPr indent="-133350" lvl="1" marL="742950" rtl="0" algn="l">
              <a:spcBef>
                <a:spcPts val="480"/>
              </a:spcBef>
              <a:spcAft>
                <a:spcPts val="0"/>
              </a:spcAft>
              <a:buClr>
                <a:schemeClr val="dk1"/>
              </a:buClr>
              <a:buSzPts val="2400"/>
              <a:buNone/>
            </a:pPr>
            <a:r>
              <a:t/>
            </a:r>
            <a:endParaRPr b="0" i="0" sz="2400">
              <a:solidFill>
                <a:srgbClr val="000000"/>
              </a:solidFill>
            </a:endParaRPr>
          </a:p>
          <a:p>
            <a:pPr indent="0" lvl="0" marL="0" rtl="0" algn="l">
              <a:spcBef>
                <a:spcPts val="640"/>
              </a:spcBef>
              <a:spcAft>
                <a:spcPts val="0"/>
              </a:spcAft>
              <a:buClr>
                <a:schemeClr val="dk1"/>
              </a:buClr>
              <a:buSzPts val="3200"/>
              <a:buNone/>
            </a:pPr>
            <a:r>
              <a:t/>
            </a:r>
            <a:endParaRPr/>
          </a:p>
        </p:txBody>
      </p:sp>
      <p:sp>
        <p:nvSpPr>
          <p:cNvPr id="201" name="Google Shape;201;p26"/>
          <p:cNvSpPr txBox="1"/>
          <p:nvPr>
            <p:ph idx="12" type="sldNum"/>
          </p:nvPr>
        </p:nvSpPr>
        <p:spPr>
          <a:xfrm>
            <a:off x="6553200" y="6356350"/>
            <a:ext cx="21336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02" name="Google Shape;202;p26"/>
          <p:cNvSpPr txBox="1"/>
          <p:nvPr>
            <p:ph type="title"/>
          </p:nvPr>
        </p:nvSpPr>
        <p:spPr>
          <a:xfrm>
            <a:off x="1283151" y="228600"/>
            <a:ext cx="7719300" cy="1188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5200"/>
              <a:t>NAEP Framework</a:t>
            </a:r>
            <a:endParaRPr sz="5200"/>
          </a:p>
        </p:txBody>
      </p:sp>
      <p:sp>
        <p:nvSpPr>
          <p:cNvPr id="203" name="Google Shape;203;p26"/>
          <p:cNvSpPr txBox="1"/>
          <p:nvPr/>
        </p:nvSpPr>
        <p:spPr>
          <a:xfrm>
            <a:off x="1741450" y="27647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04" name="Google Shape;204;p26"/>
          <p:cNvSpPr txBox="1"/>
          <p:nvPr/>
        </p:nvSpPr>
        <p:spPr>
          <a:xfrm>
            <a:off x="343575" y="1862875"/>
            <a:ext cx="8343300" cy="5110200"/>
          </a:xfrm>
          <a:prstGeom prst="rect">
            <a:avLst/>
          </a:prstGeom>
          <a:noFill/>
          <a:ln>
            <a:noFill/>
          </a:ln>
        </p:spPr>
        <p:txBody>
          <a:bodyPr anchorCtr="0" anchor="t" bIns="91425" lIns="91425" spcFirstLastPara="1" rIns="91425" wrap="square" tIns="91425">
            <a:spAutoFit/>
          </a:bodyPr>
          <a:lstStyle/>
          <a:p>
            <a:pPr indent="-431800" lvl="0" marL="457200" rtl="0" algn="l">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Text Types: Similar and different</a:t>
            </a: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Vocabulary is integrated in Text (Word and Author’s intent)</a:t>
            </a: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Cognitive targets, behaviors and skills: </a:t>
            </a: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locate/recall, </a:t>
            </a: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integrate/interpret, and </a:t>
            </a: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critique/evaluate</a:t>
            </a: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Poetry: a form of text that is rich in meaning and involves a high level of abstraction in language and ideas.</a:t>
            </a:r>
            <a:endParaRPr sz="32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1_Blank">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