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3" r:id="rId5"/>
    <p:sldMasterId id="2147483714" r:id="rId6"/>
    <p:sldMasterId id="2147483715" r:id="rId7"/>
    <p:sldMasterId id="2147483716" r:id="rId8"/>
    <p:sldMasterId id="214748371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Lst>
  <p:sldSz cy="6858000" cx="9144000"/>
  <p:notesSz cx="7010400" cy="9296400"/>
  <p:embeddedFontLst>
    <p:embeddedFont>
      <p:font typeface="Roboto"/>
      <p:regular r:id="rId57"/>
      <p:bold r:id="rId58"/>
      <p:italic r:id="rId59"/>
      <p:boldItalic r:id="rId60"/>
    </p:embeddedFont>
    <p:embeddedFont>
      <p:font typeface="Candara"/>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5B77D1-EC8F-4207-9B59-22249D4D11D4}">
  <a:tblStyle styleId="{E35B77D1-EC8F-4207-9B59-22249D4D11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Candara-bold.fntdata"/><Relationship Id="rId61" Type="http://schemas.openxmlformats.org/officeDocument/2006/relationships/font" Target="fonts/Candara-regular.fntdata"/><Relationship Id="rId20" Type="http://schemas.openxmlformats.org/officeDocument/2006/relationships/slide" Target="slides/slide10.xml"/><Relationship Id="rId64" Type="http://schemas.openxmlformats.org/officeDocument/2006/relationships/font" Target="fonts/Candara-boldItalic.fntdata"/><Relationship Id="rId63" Type="http://schemas.openxmlformats.org/officeDocument/2006/relationships/font" Target="fonts/Candara-italic.fntdata"/><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Roboto-boldItalic.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font" Target="fonts/Roboto-regular.fntdata"/><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font" Target="fonts/Roboto-italic.fntdata"/><Relationship Id="rId14" Type="http://schemas.openxmlformats.org/officeDocument/2006/relationships/slide" Target="slides/slide4.xml"/><Relationship Id="rId58" Type="http://schemas.openxmlformats.org/officeDocument/2006/relationships/font" Target="fonts/Roboto-bold.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7840" cy="4648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9" y="0"/>
            <a:ext cx="3037840" cy="4648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7"/>
            <a:ext cx="3037840" cy="4648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ules.mt.gov/gateway/ChapterHome.asp?Chapter=10%2E53" TargetMode="External"/><Relationship Id="rId3" Type="http://schemas.openxmlformats.org/officeDocument/2006/relationships/hyperlink" Target="https://rules.mt.gov/gateway/ChapterHome.asp?Chapter=10%2E55" TargetMode="External"/><Relationship Id="rId4" Type="http://schemas.openxmlformats.org/officeDocument/2006/relationships/hyperlink" Target="https://opi.mt.gov/Portals/182/Page%20Files/Task%20Forces/Chapter%2055/MASTER%20Chapter55%20_BPE.pdf?ver=2023-01-10-112826-340"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i.mt.gov/Portals/182/Page%20Files/Indian%20Education/Indian%20Education%20101/ArticleX_IEFA.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eg.mt.gov/bills/mca/title_0200/chapter_0020/part_0010/section_0140/0200-0020-0010-0140.html" TargetMode="External"/><Relationship Id="rId3" Type="http://schemas.openxmlformats.org/officeDocument/2006/relationships/hyperlink" Target="http://leg.mt.gov/bills/mca/title_0200/chapter_0020/part_0010/section_0210/0200-0020-0010-0210.html" TargetMode="External"/><Relationship Id="rId4" Type="http://schemas.openxmlformats.org/officeDocument/2006/relationships/hyperlink" Target="http://leg.mt.gov/bills/mca/title_0200/chapter_0070/part_0010/section_0010/0200-0070-0010-0010.html" TargetMode="External"/><Relationship Id="rId5" Type="http://schemas.openxmlformats.org/officeDocument/2006/relationships/hyperlink" Target="http://leg.mt.gov/bills/mca/title_0200/chapter_0020/part_0010/section_0210/0200-0020-0010-0210.html" TargetMode="External"/><Relationship Id="rId6" Type="http://schemas.openxmlformats.org/officeDocument/2006/relationships/hyperlink" Target="http://leg.mt.gov/bills/mca/title_0200/chapter_0030/part_0010/section_0060/0200-0030-0010-0060.html" TargetMode="External"/><Relationship Id="rId7" Type="http://schemas.openxmlformats.org/officeDocument/2006/relationships/hyperlink" Target="http://leg.mt.gov/bills/mca/title_0200/chapter_0070/part_0010/section_0010/0200-0070-0010-0010.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eg.mt.gov/bills/mca/title_0200/chapter_0020/part_0010/section_0140/0200-0020-0010-0140.html" TargetMode="External"/><Relationship Id="rId3" Type="http://schemas.openxmlformats.org/officeDocument/2006/relationships/hyperlink" Target="http://leg.mt.gov/bills/mca/title_0200/chapter_0020/part_0010/section_0210/0200-0020-0010-0210.html" TargetMode="External"/><Relationship Id="rId4" Type="http://schemas.openxmlformats.org/officeDocument/2006/relationships/hyperlink" Target="http://leg.mt.gov/bills/mca/title_0200/chapter_0070/part_0010/section_0010/0200-0070-0010-0010.html" TargetMode="External"/><Relationship Id="rId5" Type="http://schemas.openxmlformats.org/officeDocument/2006/relationships/hyperlink" Target="http://leg.mt.gov/bills/mca/title_0200/chapter_0020/part_0010/section_0210/0200-0020-0010-0210.html" TargetMode="External"/><Relationship Id="rId6" Type="http://schemas.openxmlformats.org/officeDocument/2006/relationships/hyperlink" Target="http://leg.mt.gov/bills/mca/title_0200/chapter_0030/part_0010/section_0060/0200-0030-0010-0060.html" TargetMode="External"/><Relationship Id="rId7" Type="http://schemas.openxmlformats.org/officeDocument/2006/relationships/hyperlink" Target="http://leg.mt.gov/bills/mca/title_0200/chapter_0070/part_0010/section_0010/0200-0070-0010-0010.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pU1IDcQNJGZrnlT_1bjzX_LGDF8vg8QsIz43RZWv7FI/viewer?f=11"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pU1IDcQNJGZrnlT_1bjzX_LGDF8vg8QsIz43RZWv7FI/viewer?f=12"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ules.mt.gov/gateway/ruleno.asp?RN=10%2E53%2E10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ules.mt.gov/gateway/ruleno.asp?RN=10%2E53%2E104"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NUl4T7s4W-PtYv2OAvzRCRWKjA6EdM5gjdoc_gcI0s/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i.mt.gov/Educators/Teaching-Learning/K-12-Content-Standards/Standards-Revision" TargetMode="External"/><Relationship Id="rId3" Type="http://schemas.openxmlformats.org/officeDocument/2006/relationships/hyperlink" Target="https://opi.mt.gov/Educators/Teaching-Learning/K-12-Content-Standards/Standards-Revisio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rPr lang="en-US"/>
              <a:t>Welcome! As we get settled in, please introduce yourself in the chat with the following information: </a:t>
            </a:r>
            <a:endParaRPr/>
          </a:p>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AutoNum type="arabicPeriod"/>
            </a:pPr>
            <a:r>
              <a:rPr lang="en-US"/>
              <a:t>Name </a:t>
            </a:r>
            <a:endParaRPr/>
          </a:p>
          <a:p>
            <a:pPr indent="-317500" lvl="0" marL="457200" rtl="0" algn="l">
              <a:spcBef>
                <a:spcPts val="0"/>
              </a:spcBef>
              <a:spcAft>
                <a:spcPts val="0"/>
              </a:spcAft>
              <a:buClr>
                <a:schemeClr val="dk1"/>
              </a:buClr>
              <a:buSzPts val="1400"/>
              <a:buAutoNum type="arabicPeriod"/>
            </a:pPr>
            <a:r>
              <a:rPr lang="en-US"/>
              <a:t>Where you teach/work now?</a:t>
            </a:r>
            <a:endParaRPr/>
          </a:p>
          <a:p>
            <a:pPr indent="-317500" lvl="0" marL="457200" rtl="0" algn="l">
              <a:spcBef>
                <a:spcPts val="0"/>
              </a:spcBef>
              <a:spcAft>
                <a:spcPts val="0"/>
              </a:spcAft>
              <a:buClr>
                <a:schemeClr val="dk1"/>
              </a:buClr>
              <a:buSzPts val="1400"/>
              <a:buAutoNum type="arabicPeriod"/>
            </a:pPr>
            <a:r>
              <a:rPr lang="en-US"/>
              <a:t>Years in education </a:t>
            </a:r>
            <a:endParaRPr/>
          </a:p>
          <a:p>
            <a:pPr indent="0" lvl="0" marL="0" rtl="0" algn="l">
              <a:spcBef>
                <a:spcPts val="0"/>
              </a:spcBef>
              <a:spcAft>
                <a:spcPts val="0"/>
              </a:spcAft>
              <a:buNone/>
            </a:pPr>
            <a:r>
              <a:t/>
            </a:r>
            <a:endParaRPr/>
          </a:p>
        </p:txBody>
      </p:sp>
      <p:sp>
        <p:nvSpPr>
          <p:cNvPr id="521" name="Google Shape;521;p1: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3944e840e9_1_1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Michelle/Marie</a:t>
            </a:r>
            <a:endParaRPr/>
          </a:p>
        </p:txBody>
      </p:sp>
      <p:sp>
        <p:nvSpPr>
          <p:cNvPr id="610" name="Google Shape;610;g23944e840e9_1_1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8: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lnSpc>
                <a:spcPct val="107000"/>
              </a:lnSpc>
              <a:spcBef>
                <a:spcPts val="0"/>
              </a:spcBef>
              <a:spcAft>
                <a:spcPts val="0"/>
              </a:spcAft>
              <a:buClr>
                <a:schemeClr val="dk1"/>
              </a:buClr>
              <a:buSzPts val="1100"/>
              <a:buFont typeface="Arial"/>
              <a:buNone/>
            </a:pPr>
            <a:r>
              <a:rPr b="1" lang="en-US" sz="2800">
                <a:latin typeface="Candara"/>
                <a:ea typeface="Candara"/>
                <a:cs typeface="Candara"/>
                <a:sym typeface="Candara"/>
              </a:rPr>
              <a:t>What are the critical documents or outputs that the Task Force must create to meet its charge?</a:t>
            </a:r>
            <a:endParaRPr sz="3200">
              <a:latin typeface="Candara"/>
              <a:ea typeface="Candara"/>
              <a:cs typeface="Candara"/>
              <a:sym typeface="Candara"/>
            </a:endParaRPr>
          </a:p>
          <a:p>
            <a:pPr indent="-381000" lvl="0" marL="457200" rtl="0" algn="l">
              <a:lnSpc>
                <a:spcPct val="107000"/>
              </a:lnSpc>
              <a:spcBef>
                <a:spcPts val="800"/>
              </a:spcBef>
              <a:spcAft>
                <a:spcPts val="0"/>
              </a:spcAft>
              <a:buClr>
                <a:schemeClr val="dk1"/>
              </a:buClr>
              <a:buSzPts val="2400"/>
              <a:buChar char="•"/>
            </a:pPr>
            <a:r>
              <a:rPr lang="en-US" sz="2400">
                <a:latin typeface="Candara"/>
                <a:ea typeface="Candara"/>
                <a:cs typeface="Candara"/>
                <a:sym typeface="Candara"/>
              </a:rPr>
              <a:t>At the end of the revision process, the committee will have a draft document of the new ELA </a:t>
            </a:r>
            <a:r>
              <a:rPr lang="en-US" sz="2400">
                <a:latin typeface="Candara"/>
                <a:ea typeface="Candara"/>
                <a:cs typeface="Candara"/>
                <a:sym typeface="Candara"/>
              </a:rPr>
              <a:t>standards</a:t>
            </a:r>
            <a:r>
              <a:rPr lang="en-US" sz="2400">
                <a:latin typeface="Candara"/>
                <a:ea typeface="Candara"/>
                <a:cs typeface="Candara"/>
                <a:sym typeface="Candara"/>
              </a:rPr>
              <a:t> to present to the Superintendent of Public Instruction. The Superintendent will review the standards. </a:t>
            </a:r>
            <a:endParaRPr/>
          </a:p>
        </p:txBody>
      </p:sp>
      <p:sp>
        <p:nvSpPr>
          <p:cNvPr id="619" name="Google Shape;619;p8: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d1d2ceba7f_0_1: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2d1d2ceba7f_0_1: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628" name="Google Shape;628;g2d1d2ceba7f_0_1: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cdb8cf6489_1_92: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cdb8cf6489_1_92: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cdb8cf6489_1_102:notes"/>
          <p:cNvSpPr/>
          <p:nvPr>
            <p:ph idx="2" type="sldImg"/>
          </p:nvPr>
        </p:nvSpPr>
        <p:spPr>
          <a:xfrm>
            <a:off x="1544430" y="1220788"/>
            <a:ext cx="4389780" cy="3294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2cdb8cf6489_1_102:notes"/>
          <p:cNvSpPr txBox="1"/>
          <p:nvPr>
            <p:ph idx="1" type="body"/>
          </p:nvPr>
        </p:nvSpPr>
        <p:spPr>
          <a:xfrm>
            <a:off x="747776" y="4697587"/>
            <a:ext cx="5982147" cy="3843610"/>
          </a:xfrm>
          <a:prstGeom prst="rect">
            <a:avLst/>
          </a:prstGeom>
          <a:noFill/>
          <a:ln>
            <a:noFill/>
          </a:ln>
        </p:spPr>
        <p:txBody>
          <a:bodyPr anchorCtr="0" anchor="t" bIns="46575" lIns="93150" spcFirstLastPara="1" rIns="93150" wrap="square" tIns="46575">
            <a:noAutofit/>
          </a:bodyPr>
          <a:lstStyle/>
          <a:p>
            <a:pPr indent="0" lvl="0" marL="0" rtl="0" algn="l">
              <a:spcBef>
                <a:spcPts val="400"/>
              </a:spcBef>
              <a:spcAft>
                <a:spcPts val="0"/>
              </a:spcAft>
              <a:buClr>
                <a:schemeClr val="dk1"/>
              </a:buClr>
              <a:buSzPts val="1400"/>
              <a:buFont typeface="Arial"/>
              <a:buNone/>
            </a:pPr>
            <a:r>
              <a:rPr lang="en-US" sz="1400" u="sng">
                <a:solidFill>
                  <a:schemeClr val="hlink"/>
                </a:solidFill>
                <a:hlinkClick r:id="rId2"/>
              </a:rPr>
              <a:t>https://rules.mt.gov/gateway/ChapterHome.asp?Chapter=10%2E53</a:t>
            </a:r>
            <a:endParaRPr sz="1400">
              <a:solidFill>
                <a:schemeClr val="dk1"/>
              </a:solidFill>
            </a:endParaRPr>
          </a:p>
          <a:p>
            <a:pPr indent="0" lvl="0" marL="0" rtl="0" algn="l">
              <a:spcBef>
                <a:spcPts val="400"/>
              </a:spcBef>
              <a:spcAft>
                <a:spcPts val="0"/>
              </a:spcAft>
              <a:buSzPts val="1400"/>
              <a:buNone/>
            </a:pPr>
            <a:r>
              <a:rPr lang="en-US" sz="1400" u="sng">
                <a:solidFill>
                  <a:schemeClr val="hlink"/>
                </a:solidFill>
                <a:hlinkClick r:id="rId3"/>
              </a:rPr>
              <a:t>https://rules.mt.gov/gateway/ChapterHome.asp?Chapter=10%2E55</a:t>
            </a:r>
            <a:endParaRPr sz="1400">
              <a:solidFill>
                <a:schemeClr val="dk1"/>
              </a:solidFill>
            </a:endParaRPr>
          </a:p>
          <a:p>
            <a:pPr indent="0" lvl="0" marL="0" rtl="0" algn="l">
              <a:spcBef>
                <a:spcPts val="400"/>
              </a:spcBef>
              <a:spcAft>
                <a:spcPts val="0"/>
              </a:spcAft>
              <a:buClr>
                <a:schemeClr val="dk1"/>
              </a:buClr>
              <a:buSzPts val="1400"/>
              <a:buFont typeface="Arial"/>
              <a:buNone/>
            </a:pPr>
            <a:r>
              <a:rPr lang="en-US" sz="1400" u="sng">
                <a:solidFill>
                  <a:schemeClr val="hlink"/>
                </a:solidFill>
                <a:hlinkClick r:id="rId4"/>
              </a:rPr>
              <a:t>https://opi.mt.gov/Portals/182/Page%20Files/Task%20Forces/Chapter%2055/MASTER%20Chapter55%20_BPE.pdf?ver=2023-01-10-112826-340</a:t>
            </a:r>
            <a:endParaRPr sz="1400"/>
          </a:p>
          <a:p>
            <a:pPr indent="0" lvl="0" marL="0" rtl="0" algn="l">
              <a:spcBef>
                <a:spcPts val="360"/>
              </a:spcBef>
              <a:spcAft>
                <a:spcPts val="0"/>
              </a:spcAft>
              <a:buNone/>
            </a:pPr>
            <a:r>
              <a:t/>
            </a:r>
            <a:endParaRPr sz="1400"/>
          </a:p>
        </p:txBody>
      </p:sp>
      <p:sp>
        <p:nvSpPr>
          <p:cNvPr id="647" name="Google Shape;647;g2cdb8cf6489_1_102:notes"/>
          <p:cNvSpPr txBox="1"/>
          <p:nvPr>
            <p:ph idx="12" type="sldNum"/>
          </p:nvPr>
        </p:nvSpPr>
        <p:spPr>
          <a:xfrm>
            <a:off x="3970938" y="8829967"/>
            <a:ext cx="3037840" cy="4666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cdb8cf6489_1_109: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54" name="Google Shape;654;g2cdb8cf6489_1_109: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rPr lang="en-US" sz="1400"/>
              <a:t>https://rules.mt.gov/gateway/RuleNo.asp?RN=10%2E53%2E101</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cdb8cf6489_1_120: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cdb8cf6489_1_120: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cdb8cf6489_1_129: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70" name="Google Shape;670;g2cdb8cf6489_1_129: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469900" rtl="0" algn="l">
              <a:spcBef>
                <a:spcPts val="360"/>
              </a:spcBef>
              <a:spcAft>
                <a:spcPts val="0"/>
              </a:spcAft>
              <a:buClr>
                <a:schemeClr val="dk1"/>
              </a:buClr>
              <a:buSzPts val="1100"/>
              <a:buFont typeface="Arial"/>
              <a:buNone/>
            </a:pPr>
            <a:r>
              <a:t/>
            </a:r>
            <a:endParaRPr sz="1400">
              <a:solidFill>
                <a:schemeClr val="dk1"/>
              </a:solidFill>
            </a:endParaRPr>
          </a:p>
          <a:p>
            <a:pPr indent="0" lvl="0" marL="469900" rtl="0" algn="l">
              <a:spcBef>
                <a:spcPts val="360"/>
              </a:spcBef>
              <a:spcAft>
                <a:spcPts val="0"/>
              </a:spcAft>
              <a:buClr>
                <a:schemeClr val="dk1"/>
              </a:buClr>
              <a:buSzPts val="1100"/>
              <a:buFont typeface="Arial"/>
              <a:buNone/>
            </a:pPr>
            <a:r>
              <a:rPr lang="en-US" sz="1400" u="sng">
                <a:solidFill>
                  <a:schemeClr val="hlink"/>
                </a:solidFill>
                <a:hlinkClick r:id="rId2"/>
              </a:rPr>
              <a:t>https://opi.mt.gov/Portals/182/Page%20Files/Indian%20Education/Indian%20Education%20101/ArticleX_IEFA.pdf</a:t>
            </a:r>
            <a:r>
              <a:rPr lang="en-US" sz="1400">
                <a:solidFill>
                  <a:schemeClr val="dk1"/>
                </a:solidFill>
              </a:rPr>
              <a:t> </a:t>
            </a:r>
            <a:endParaRPr sz="1400">
              <a:solidFill>
                <a:schemeClr val="dk1"/>
              </a:solidFill>
            </a:endParaRPr>
          </a:p>
          <a:p>
            <a:pPr indent="0" lvl="0" marL="469900" rtl="0" algn="l">
              <a:spcBef>
                <a:spcPts val="360"/>
              </a:spcBef>
              <a:spcAft>
                <a:spcPts val="0"/>
              </a:spcAft>
              <a:buClr>
                <a:schemeClr val="dk1"/>
              </a:buClr>
              <a:buSzPts val="1100"/>
              <a:buFont typeface="Arial"/>
              <a:buNone/>
            </a:pPr>
            <a:r>
              <a:t/>
            </a:r>
            <a:endParaRPr sz="1400">
              <a:solidFill>
                <a:schemeClr val="dk1"/>
              </a:solidFill>
            </a:endParaRPr>
          </a:p>
          <a:p>
            <a:pPr indent="0" lvl="0" marL="469900" rtl="0" algn="l">
              <a:spcBef>
                <a:spcPts val="360"/>
              </a:spcBef>
              <a:spcAft>
                <a:spcPts val="0"/>
              </a:spcAft>
              <a:buClr>
                <a:schemeClr val="dk1"/>
              </a:buClr>
              <a:buSzPts val="1100"/>
              <a:buFont typeface="Arial"/>
              <a:buNone/>
            </a:pPr>
            <a:r>
              <a:rPr lang="en-US" sz="1400">
                <a:solidFill>
                  <a:schemeClr val="dk1"/>
                </a:solidFill>
              </a:rPr>
              <a:t>Stephanie:</a:t>
            </a:r>
            <a:endParaRPr sz="1400">
              <a:solidFill>
                <a:schemeClr val="dk1"/>
              </a:solidFill>
            </a:endParaRPr>
          </a:p>
          <a:p>
            <a:pPr indent="-330200" lvl="0" marL="469900" rtl="0" algn="l">
              <a:spcBef>
                <a:spcPts val="360"/>
              </a:spcBef>
              <a:spcAft>
                <a:spcPts val="0"/>
              </a:spcAft>
              <a:buClr>
                <a:schemeClr val="dk1"/>
              </a:buClr>
              <a:buSzPts val="1400"/>
              <a:buChar char="●"/>
            </a:pPr>
            <a:r>
              <a:rPr lang="en-US" sz="1400">
                <a:solidFill>
                  <a:schemeClr val="dk1"/>
                </a:solidFill>
              </a:rPr>
              <a:t>In Montana we are fortunate to have Indian Education For All encoded in both legislation and our Montana State Constitution. </a:t>
            </a:r>
            <a:endParaRPr sz="1400">
              <a:solidFill>
                <a:schemeClr val="dk1"/>
              </a:solidFill>
            </a:endParaRPr>
          </a:p>
          <a:p>
            <a:pPr indent="-330200" lvl="0" marL="469900" rtl="0" algn="l">
              <a:spcBef>
                <a:spcPts val="360"/>
              </a:spcBef>
              <a:spcAft>
                <a:spcPts val="0"/>
              </a:spcAft>
              <a:buClr>
                <a:schemeClr val="dk1"/>
              </a:buClr>
              <a:buSzPts val="1400"/>
              <a:buChar char="●"/>
            </a:pPr>
            <a:r>
              <a:rPr lang="en-US" sz="1400">
                <a:solidFill>
                  <a:schemeClr val="dk1"/>
                </a:solidFill>
              </a:rPr>
              <a:t>In 1972, Montana citizens rewrote the state’s Constitution and at this historic gathering they included a unique Constitutional mandate to teach about American Indians. </a:t>
            </a:r>
            <a:endParaRPr sz="1400">
              <a:solidFill>
                <a:schemeClr val="dk1"/>
              </a:solidFill>
            </a:endParaRPr>
          </a:p>
          <a:p>
            <a:pPr indent="-330200" lvl="0" marL="469900" rtl="0" algn="l">
              <a:spcBef>
                <a:spcPts val="360"/>
              </a:spcBef>
              <a:spcAft>
                <a:spcPts val="0"/>
              </a:spcAft>
              <a:buClr>
                <a:schemeClr val="dk1"/>
              </a:buClr>
              <a:buSzPts val="1400"/>
              <a:buChar char="●"/>
            </a:pPr>
            <a:r>
              <a:rPr lang="en-US" sz="1400">
                <a:solidFill>
                  <a:schemeClr val="dk1"/>
                </a:solidFill>
              </a:rPr>
              <a:t> Article ten on EDUCATION AND PUBLIC LANDS declares that the state recognizes the distinct and unique cultural heritage of the American Indians and is committed in its educational goals to the preservation of their cultural integrity. </a:t>
            </a:r>
            <a:endParaRPr sz="1400">
              <a:solidFill>
                <a:schemeClr val="dk1"/>
              </a:solidFill>
            </a:endParaRPr>
          </a:p>
          <a:p>
            <a:pPr indent="0" lvl="0" marL="0" rtl="0" algn="l">
              <a:spcBef>
                <a:spcPts val="360"/>
              </a:spcBef>
              <a:spcAft>
                <a:spcPts val="0"/>
              </a:spcAft>
              <a:buClr>
                <a:schemeClr val="dk1"/>
              </a:buClr>
              <a:buSzPts val="1100"/>
              <a:buFont typeface="Arial"/>
              <a:buNone/>
            </a:pPr>
            <a:r>
              <a:t/>
            </a:r>
            <a:endParaRPr sz="1400">
              <a:solidFill>
                <a:schemeClr val="dk1"/>
              </a:solidFill>
            </a:endParaRPr>
          </a:p>
          <a:p>
            <a:pPr indent="-330200" lvl="0" marL="469900" rtl="0" algn="l">
              <a:spcBef>
                <a:spcPts val="360"/>
              </a:spcBef>
              <a:spcAft>
                <a:spcPts val="0"/>
              </a:spcAft>
              <a:buClr>
                <a:schemeClr val="dk1"/>
              </a:buClr>
              <a:buSzPts val="1400"/>
              <a:buChar char="●"/>
            </a:pPr>
            <a:r>
              <a:rPr lang="en-US" sz="1400">
                <a:solidFill>
                  <a:schemeClr val="dk1"/>
                </a:solidFill>
              </a:rPr>
              <a:t>Then, in 1999, The Indian Education for All Act (MCA 20-1-501) was passed by our Montana Legislature with bipartisan support.  The act states that “in Recognition of American Indian cultural heritage</a:t>
            </a:r>
            <a:r>
              <a:rPr lang="en-US" sz="1400"/>
              <a:t>–legislative intent </a:t>
            </a:r>
            <a:r>
              <a:rPr lang="en-US" sz="1400">
                <a:solidFill>
                  <a:schemeClr val="dk1"/>
                </a:solidFill>
              </a:rPr>
              <a:t> </a:t>
            </a:r>
            <a:r>
              <a:rPr lang="en-US" sz="1400"/>
              <a:t>(1) It is the constitutionally declared policy of this state to recognize the distinct and unique cultural heritage of American Indians and to be committed in its educational goals to the preservation of their cultural heritage.</a:t>
            </a:r>
            <a:endParaRPr sz="1400"/>
          </a:p>
          <a:p>
            <a:pPr indent="-330200" lvl="0" marL="469900" rtl="0" algn="l">
              <a:spcBef>
                <a:spcPts val="360"/>
              </a:spcBef>
              <a:spcAft>
                <a:spcPts val="0"/>
              </a:spcAft>
              <a:buClr>
                <a:schemeClr val="dk1"/>
              </a:buClr>
              <a:buSzPts val="1400"/>
              <a:buChar char="●"/>
            </a:pPr>
            <a:r>
              <a:rPr lang="en-US" sz="1400"/>
              <a:t>(2) It is the intent of the legislature that in accordance with Article X, section 1(2), of the Montana constitution:</a:t>
            </a:r>
            <a:endParaRPr sz="1400"/>
          </a:p>
          <a:p>
            <a:pPr indent="-330200" lvl="0" marL="469900" rtl="0" algn="l">
              <a:spcBef>
                <a:spcPts val="360"/>
              </a:spcBef>
              <a:spcAft>
                <a:spcPts val="0"/>
              </a:spcAft>
              <a:buClr>
                <a:schemeClr val="dk1"/>
              </a:buClr>
              <a:buSzPts val="1400"/>
              <a:buChar char="●"/>
            </a:pPr>
            <a:r>
              <a:rPr lang="en-US" sz="1400"/>
              <a:t>(a) every Montanan, whether Indian or non-Indian, learn about the distinct and unique heritage of American Indians in a culturally responsive manner; and</a:t>
            </a:r>
            <a:endParaRPr sz="1400"/>
          </a:p>
          <a:p>
            <a:pPr indent="-330200" lvl="0" marL="469900" rtl="0" algn="l">
              <a:spcBef>
                <a:spcPts val="360"/>
              </a:spcBef>
              <a:spcAft>
                <a:spcPts val="0"/>
              </a:spcAft>
              <a:buClr>
                <a:schemeClr val="dk1"/>
              </a:buClr>
              <a:buSzPts val="1400"/>
              <a:buChar char="●"/>
            </a:pPr>
            <a:r>
              <a:rPr lang="en-US" sz="1400"/>
              <a:t>(b) every educational agency work cooperatively with Montana tribes or those tribes that are in close proximity, when providing instruction or when implementing an educational goal or adopting a rule related to the education of each Montana citizen, to include information specific to the cultural heritage and contemporary contributions of American Indians, with particular emphasis on Montana Indian tribal groups and governments.</a:t>
            </a:r>
            <a:endParaRPr sz="1400"/>
          </a:p>
          <a:p>
            <a:pPr indent="-330200" lvl="0" marL="469900" rtl="0" algn="l">
              <a:spcBef>
                <a:spcPts val="360"/>
              </a:spcBef>
              <a:spcAft>
                <a:spcPts val="0"/>
              </a:spcAft>
              <a:buClr>
                <a:schemeClr val="dk1"/>
              </a:buClr>
              <a:buSzPts val="1400"/>
              <a:buChar char="●"/>
            </a:pPr>
            <a:r>
              <a:rPr lang="en-US" sz="1400"/>
              <a:t>(3) It is also the intent of this part, predicated on the belief that all school personnel should have an understanding and awareness of Indian tribes to help them relate effectively with Indian students and parents, that educational agencies provide means by which school personnel will gain an understanding of and appreciation for the American Indian people.</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6eebe42806_0_89: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26eebe42806_0_89:notes"/>
          <p:cNvSpPr txBox="1"/>
          <p:nvPr>
            <p:ph idx="1" type="body"/>
          </p:nvPr>
        </p:nvSpPr>
        <p:spPr>
          <a:xfrm>
            <a:off x="701040" y="4415790"/>
            <a:ext cx="5608200" cy="418350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cdb8cf6489_1_115: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687" name="Google Shape;687;g2cdb8cf6489_1_115: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ctr">
              <a:lnSpc>
                <a:spcPct val="115000"/>
              </a:lnSpc>
              <a:spcBef>
                <a:spcPts val="360"/>
              </a:spcBef>
              <a:spcAft>
                <a:spcPts val="0"/>
              </a:spcAft>
              <a:buClr>
                <a:schemeClr val="dk1"/>
              </a:buClr>
              <a:buSzPts val="1100"/>
              <a:buFont typeface="Arial"/>
              <a:buNone/>
            </a:pPr>
            <a:r>
              <a:rPr lang="en-US" sz="1200">
                <a:solidFill>
                  <a:schemeClr val="dk1"/>
                </a:solidFill>
              </a:rPr>
              <a:t>History: Mont. Const. Art. X, sec. 9, </a:t>
            </a:r>
            <a:r>
              <a:rPr lang="en-US" sz="1200" u="sng">
                <a:solidFill>
                  <a:srgbClr val="2F3586"/>
                </a:solidFill>
                <a:hlinkClick r:id="rId2">
                  <a:extLst>
                    <a:ext uri="{A12FA001-AC4F-418D-AE19-62706E023703}">
                      <ahyp:hlinkClr val="tx"/>
                    </a:ext>
                  </a:extLst>
                </a:hlinkClick>
              </a:rPr>
              <a:t>20-2-114</a:t>
            </a:r>
            <a:r>
              <a:rPr lang="en-US" sz="1200">
                <a:solidFill>
                  <a:schemeClr val="dk1"/>
                </a:solidFill>
              </a:rPr>
              <a:t>, </a:t>
            </a:r>
            <a:r>
              <a:rPr lang="en-US" sz="1200" u="sng">
                <a:solidFill>
                  <a:srgbClr val="2F3586"/>
                </a:solidFill>
                <a:hlinkClick r:id="rId3">
                  <a:extLst>
                    <a:ext uri="{A12FA001-AC4F-418D-AE19-62706E023703}">
                      <ahyp:hlinkClr val="tx"/>
                    </a:ext>
                  </a:extLst>
                </a:hlinkClick>
              </a:rPr>
              <a:t>20-2-121</a:t>
            </a:r>
            <a:r>
              <a:rPr lang="en-US" sz="1200">
                <a:solidFill>
                  <a:schemeClr val="dk1"/>
                </a:solidFill>
              </a:rPr>
              <a:t>, </a:t>
            </a:r>
            <a:r>
              <a:rPr lang="en-US" sz="1200" u="sng">
                <a:solidFill>
                  <a:srgbClr val="2F3586"/>
                </a:solidFill>
                <a:hlinkClick r:id="rId4">
                  <a:extLst>
                    <a:ext uri="{A12FA001-AC4F-418D-AE19-62706E023703}">
                      <ahyp:hlinkClr val="tx"/>
                    </a:ext>
                  </a:extLst>
                </a:hlinkClick>
              </a:rPr>
              <a:t>20-7-101</a:t>
            </a:r>
            <a:r>
              <a:rPr lang="en-US" sz="1200">
                <a:solidFill>
                  <a:schemeClr val="dk1"/>
                </a:solidFill>
              </a:rPr>
              <a:t>, MCA; </a:t>
            </a:r>
            <a:r>
              <a:rPr lang="en-US" sz="1200" u="sng">
                <a:solidFill>
                  <a:schemeClr val="dk1"/>
                </a:solidFill>
              </a:rPr>
              <a:t>IMP</a:t>
            </a:r>
            <a:r>
              <a:rPr lang="en-US" sz="1200">
                <a:solidFill>
                  <a:schemeClr val="dk1"/>
                </a:solidFill>
              </a:rPr>
              <a:t>, Mont. Const. Art. X, sec. 9, </a:t>
            </a:r>
            <a:r>
              <a:rPr lang="en-US" sz="1200" u="sng">
                <a:solidFill>
                  <a:srgbClr val="2F3586"/>
                </a:solidFill>
                <a:hlinkClick r:id="rId5">
                  <a:extLst>
                    <a:ext uri="{A12FA001-AC4F-418D-AE19-62706E023703}">
                      <ahyp:hlinkClr val="tx"/>
                    </a:ext>
                  </a:extLst>
                </a:hlinkClick>
              </a:rPr>
              <a:t>20-2-121</a:t>
            </a:r>
            <a:r>
              <a:rPr lang="en-US" sz="1200">
                <a:solidFill>
                  <a:schemeClr val="dk1"/>
                </a:solidFill>
              </a:rPr>
              <a:t>, </a:t>
            </a:r>
            <a:r>
              <a:rPr lang="en-US" sz="1200" u="sng">
                <a:solidFill>
                  <a:srgbClr val="2F3586"/>
                </a:solidFill>
                <a:hlinkClick r:id="rId6">
                  <a:extLst>
                    <a:ext uri="{A12FA001-AC4F-418D-AE19-62706E023703}">
                      <ahyp:hlinkClr val="tx"/>
                    </a:ext>
                  </a:extLst>
                </a:hlinkClick>
              </a:rPr>
              <a:t>20-3-106</a:t>
            </a:r>
            <a:r>
              <a:rPr lang="en-US" sz="1200">
                <a:solidFill>
                  <a:schemeClr val="dk1"/>
                </a:solidFill>
              </a:rPr>
              <a:t>, </a:t>
            </a:r>
            <a:r>
              <a:rPr lang="en-US" sz="1200" u="sng">
                <a:solidFill>
                  <a:srgbClr val="2F3586"/>
                </a:solidFill>
                <a:hlinkClick r:id="rId7">
                  <a:extLst>
                    <a:ext uri="{A12FA001-AC4F-418D-AE19-62706E023703}">
                      <ahyp:hlinkClr val="tx"/>
                    </a:ext>
                  </a:extLst>
                </a:hlinkClick>
              </a:rPr>
              <a:t>20-7-101</a:t>
            </a:r>
            <a:r>
              <a:rPr lang="en-US" sz="1200">
                <a:solidFill>
                  <a:schemeClr val="dk1"/>
                </a:solidFill>
              </a:rPr>
              <a:t>, MCA; </a:t>
            </a:r>
            <a:r>
              <a:rPr lang="en-US" sz="1200" u="sng">
                <a:solidFill>
                  <a:schemeClr val="dk1"/>
                </a:solidFill>
              </a:rPr>
              <a:t>NEW</a:t>
            </a:r>
            <a:r>
              <a:rPr lang="en-US" sz="1200">
                <a:solidFill>
                  <a:schemeClr val="dk1"/>
                </a:solidFill>
              </a:rPr>
              <a:t>, 1989 MAR p. 342, Eff. 7/1/89; </a:t>
            </a:r>
            <a:r>
              <a:rPr lang="en-US" sz="1200" u="sng">
                <a:solidFill>
                  <a:schemeClr val="dk1"/>
                </a:solidFill>
              </a:rPr>
              <a:t>AMD</a:t>
            </a:r>
            <a:r>
              <a:rPr lang="en-US" sz="1200">
                <a:solidFill>
                  <a:schemeClr val="dk1"/>
                </a:solidFill>
              </a:rPr>
              <a:t>, 2001 MAR p. 953, Eff. 6/8/01; </a:t>
            </a:r>
            <a:r>
              <a:rPr lang="en-US" sz="1200" u="sng">
                <a:solidFill>
                  <a:schemeClr val="dk1"/>
                </a:solidFill>
              </a:rPr>
              <a:t>AMD</a:t>
            </a:r>
            <a:r>
              <a:rPr lang="en-US" sz="1200">
                <a:solidFill>
                  <a:schemeClr val="dk1"/>
                </a:solidFill>
              </a:rPr>
              <a:t>, 2023 MAR p. 255, Eff. 7/1/23.</a:t>
            </a:r>
            <a:endParaRPr sz="1200">
              <a:solidFill>
                <a:schemeClr val="dk1"/>
              </a:solidFill>
            </a:endParaRPr>
          </a:p>
          <a:p>
            <a:pPr indent="0" lvl="0" marL="0" rtl="0" algn="l">
              <a:spcBef>
                <a:spcPts val="360"/>
              </a:spcBef>
              <a:spcAft>
                <a:spcPts val="0"/>
              </a:spcAft>
              <a:buNone/>
            </a:pPr>
            <a:r>
              <a:t/>
            </a:r>
            <a:endParaRPr sz="1400"/>
          </a:p>
          <a:p>
            <a:pPr indent="0" lvl="0" marL="0" rtl="0" algn="l">
              <a:spcBef>
                <a:spcPts val="360"/>
              </a:spcBef>
              <a:spcAft>
                <a:spcPts val="0"/>
              </a:spcAft>
              <a:buNone/>
            </a:pPr>
            <a:r>
              <a:rPr lang="en-US" sz="1400"/>
              <a:t>The English Language Arts and Literacy Program Delivery Standards Can be Found in Rule Chapter 10:55.1101. They were recently reviewed by the Office of Public Instruction, before going before a Negotiated Rulemaking Committee as part of the 2023 review and revision of Chapter 55 adopted by the Board of Public Education.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2eef5ba9d8_0_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2eef5ba9d8_0_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342900" lvl="0" marL="457200" rtl="0" algn="l">
              <a:spcBef>
                <a:spcPts val="0"/>
              </a:spcBef>
              <a:spcAft>
                <a:spcPts val="0"/>
              </a:spcAft>
              <a:buSzPts val="1800"/>
              <a:buAutoNum type="arabicPeriod"/>
            </a:pPr>
            <a:r>
              <a:rPr lang="en-US" sz="1800"/>
              <a:t>Please</a:t>
            </a:r>
            <a:r>
              <a:rPr lang="en-US" sz="1800"/>
              <a:t> Check your Zoom Name and make sure you are you today. You can rename yourself in the participants tool in zoom. </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lang="en-US" sz="1800"/>
              <a:t>2.  To Mute or not to Mute:</a:t>
            </a:r>
            <a:endParaRPr sz="1800"/>
          </a:p>
          <a:p>
            <a:pPr indent="-342900" lvl="0" marL="457200" rtl="0" algn="l">
              <a:spcBef>
                <a:spcPts val="0"/>
              </a:spcBef>
              <a:spcAft>
                <a:spcPts val="0"/>
              </a:spcAft>
              <a:buClr>
                <a:schemeClr val="dk1"/>
              </a:buClr>
              <a:buSzPts val="1800"/>
              <a:buFont typeface="Calibri"/>
              <a:buChar char="●"/>
            </a:pPr>
            <a:r>
              <a:rPr lang="en-US" sz="1800"/>
              <a:t>Remain muted when others are speaking to reduce background noise. </a:t>
            </a:r>
            <a:endParaRPr sz="1800"/>
          </a:p>
          <a:p>
            <a:pPr indent="-342900" lvl="0" marL="457200" rtl="0" algn="l">
              <a:spcBef>
                <a:spcPts val="0"/>
              </a:spcBef>
              <a:spcAft>
                <a:spcPts val="0"/>
              </a:spcAft>
              <a:buClr>
                <a:schemeClr val="dk1"/>
              </a:buClr>
              <a:buSzPts val="1800"/>
              <a:buFont typeface="Calibri"/>
              <a:buChar char="●"/>
            </a:pPr>
            <a:r>
              <a:rPr lang="en-US" sz="1800"/>
              <a:t>Come off mute to share your thoughts and participate in discussions</a:t>
            </a:r>
            <a:endParaRPr sz="1800"/>
          </a:p>
          <a:p>
            <a:pPr indent="-342900" lvl="0" marL="457200" rtl="0" algn="l">
              <a:spcBef>
                <a:spcPts val="0"/>
              </a:spcBef>
              <a:spcAft>
                <a:spcPts val="0"/>
              </a:spcAft>
              <a:buClr>
                <a:schemeClr val="dk1"/>
              </a:buClr>
              <a:buSzPts val="1800"/>
              <a:buFont typeface="Calibri"/>
              <a:buChar char="●"/>
            </a:pPr>
            <a:r>
              <a:rPr lang="en-US" sz="1800"/>
              <a:t>Please use the chat freely and often to ask questions and share thoughts</a:t>
            </a:r>
            <a:endParaRPr sz="1800"/>
          </a:p>
          <a:p>
            <a:pPr indent="-342900" lvl="0" marL="457200" rtl="0" algn="l">
              <a:spcBef>
                <a:spcPts val="0"/>
              </a:spcBef>
              <a:spcAft>
                <a:spcPts val="0"/>
              </a:spcAft>
              <a:buClr>
                <a:schemeClr val="dk1"/>
              </a:buClr>
              <a:buSzPts val="1800"/>
              <a:buFont typeface="Calibri"/>
              <a:buChar char="●"/>
            </a:pPr>
            <a:r>
              <a:rPr lang="en-US" sz="1800"/>
              <a:t>Feel free to use the raise hand option if you can’t find a natural break in the conversation</a:t>
            </a:r>
            <a:endParaRPr sz="1800"/>
          </a:p>
          <a:p>
            <a:pPr indent="0" lvl="0" marL="45720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lang="en-US" sz="1800"/>
              <a:t>3. Always allow yourself and others to pass or participate as appropriate.</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lang="en-US" sz="1800"/>
              <a:t>4. Cameras on build community.</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lang="en-US" sz="1800"/>
              <a:t>5. Use private chats and organizer emails for individual follow up when appropriate. </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lang="en-US" sz="1800"/>
              <a:t>6. Speak clearly and slowly. We are recording for those who are unable to be with us today and we have enabled live transcripts to allow all participants to access the information and conversation in the way that serves them best. </a:t>
            </a:r>
            <a:endParaRPr/>
          </a:p>
        </p:txBody>
      </p:sp>
      <p:sp>
        <p:nvSpPr>
          <p:cNvPr id="530" name="Google Shape;530;g22eef5ba9d8_0_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6eebe42806_0_84: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26eebe42806_0_84:notes"/>
          <p:cNvSpPr txBox="1"/>
          <p:nvPr>
            <p:ph idx="1" type="body"/>
          </p:nvPr>
        </p:nvSpPr>
        <p:spPr>
          <a:xfrm>
            <a:off x="701040" y="4415790"/>
            <a:ext cx="5608200" cy="4183500"/>
          </a:xfrm>
          <a:prstGeom prst="rect">
            <a:avLst/>
          </a:prstGeom>
        </p:spPr>
        <p:txBody>
          <a:bodyPr anchorCtr="0" anchor="t" bIns="93275" lIns="93275" spcFirstLastPara="1" rIns="93275" wrap="square" tIns="93275">
            <a:noAutofit/>
          </a:bodyPr>
          <a:lstStyle/>
          <a:p>
            <a:pPr indent="0" lvl="0" marL="0" rtl="0" algn="ctr">
              <a:lnSpc>
                <a:spcPct val="115000"/>
              </a:lnSpc>
              <a:spcBef>
                <a:spcPts val="360"/>
              </a:spcBef>
              <a:spcAft>
                <a:spcPts val="0"/>
              </a:spcAft>
              <a:buClr>
                <a:schemeClr val="dk1"/>
              </a:buClr>
              <a:buSzPts val="1100"/>
              <a:buFont typeface="Arial"/>
              <a:buNone/>
            </a:pPr>
            <a:r>
              <a:rPr lang="en-US" sz="1200">
                <a:solidFill>
                  <a:schemeClr val="dk1"/>
                </a:solidFill>
              </a:rPr>
              <a:t>History: Mont. Const. Art. X, sec. 9, </a:t>
            </a:r>
            <a:r>
              <a:rPr lang="en-US" sz="1200" u="sng">
                <a:solidFill>
                  <a:srgbClr val="2F3586"/>
                </a:solidFill>
                <a:hlinkClick r:id="rId2">
                  <a:extLst>
                    <a:ext uri="{A12FA001-AC4F-418D-AE19-62706E023703}">
                      <ahyp:hlinkClr val="tx"/>
                    </a:ext>
                  </a:extLst>
                </a:hlinkClick>
              </a:rPr>
              <a:t>20-2-114</a:t>
            </a:r>
            <a:r>
              <a:rPr lang="en-US" sz="1200">
                <a:solidFill>
                  <a:schemeClr val="dk1"/>
                </a:solidFill>
              </a:rPr>
              <a:t>, </a:t>
            </a:r>
            <a:r>
              <a:rPr lang="en-US" sz="1200" u="sng">
                <a:solidFill>
                  <a:srgbClr val="2F3586"/>
                </a:solidFill>
                <a:hlinkClick r:id="rId3">
                  <a:extLst>
                    <a:ext uri="{A12FA001-AC4F-418D-AE19-62706E023703}">
                      <ahyp:hlinkClr val="tx"/>
                    </a:ext>
                  </a:extLst>
                </a:hlinkClick>
              </a:rPr>
              <a:t>20-2-121</a:t>
            </a:r>
            <a:r>
              <a:rPr lang="en-US" sz="1200">
                <a:solidFill>
                  <a:schemeClr val="dk1"/>
                </a:solidFill>
              </a:rPr>
              <a:t>, </a:t>
            </a:r>
            <a:r>
              <a:rPr lang="en-US" sz="1200" u="sng">
                <a:solidFill>
                  <a:srgbClr val="2F3586"/>
                </a:solidFill>
                <a:hlinkClick r:id="rId4">
                  <a:extLst>
                    <a:ext uri="{A12FA001-AC4F-418D-AE19-62706E023703}">
                      <ahyp:hlinkClr val="tx"/>
                    </a:ext>
                  </a:extLst>
                </a:hlinkClick>
              </a:rPr>
              <a:t>20-7-101</a:t>
            </a:r>
            <a:r>
              <a:rPr lang="en-US" sz="1200">
                <a:solidFill>
                  <a:schemeClr val="dk1"/>
                </a:solidFill>
              </a:rPr>
              <a:t>, MCA; </a:t>
            </a:r>
            <a:r>
              <a:rPr lang="en-US" sz="1200" u="sng">
                <a:solidFill>
                  <a:schemeClr val="dk1"/>
                </a:solidFill>
              </a:rPr>
              <a:t>IMP</a:t>
            </a:r>
            <a:r>
              <a:rPr lang="en-US" sz="1200">
                <a:solidFill>
                  <a:schemeClr val="dk1"/>
                </a:solidFill>
              </a:rPr>
              <a:t>, Mont. Const. Art. X, sec. 9, </a:t>
            </a:r>
            <a:r>
              <a:rPr lang="en-US" sz="1200" u="sng">
                <a:solidFill>
                  <a:srgbClr val="2F3586"/>
                </a:solidFill>
                <a:hlinkClick r:id="rId5">
                  <a:extLst>
                    <a:ext uri="{A12FA001-AC4F-418D-AE19-62706E023703}">
                      <ahyp:hlinkClr val="tx"/>
                    </a:ext>
                  </a:extLst>
                </a:hlinkClick>
              </a:rPr>
              <a:t>20-2-121</a:t>
            </a:r>
            <a:r>
              <a:rPr lang="en-US" sz="1200">
                <a:solidFill>
                  <a:schemeClr val="dk1"/>
                </a:solidFill>
              </a:rPr>
              <a:t>, </a:t>
            </a:r>
            <a:r>
              <a:rPr lang="en-US" sz="1200" u="sng">
                <a:solidFill>
                  <a:srgbClr val="2F3586"/>
                </a:solidFill>
                <a:hlinkClick r:id="rId6">
                  <a:extLst>
                    <a:ext uri="{A12FA001-AC4F-418D-AE19-62706E023703}">
                      <ahyp:hlinkClr val="tx"/>
                    </a:ext>
                  </a:extLst>
                </a:hlinkClick>
              </a:rPr>
              <a:t>20-3-106</a:t>
            </a:r>
            <a:r>
              <a:rPr lang="en-US" sz="1200">
                <a:solidFill>
                  <a:schemeClr val="dk1"/>
                </a:solidFill>
              </a:rPr>
              <a:t>, </a:t>
            </a:r>
            <a:r>
              <a:rPr lang="en-US" sz="1200" u="sng">
                <a:solidFill>
                  <a:srgbClr val="2F3586"/>
                </a:solidFill>
                <a:hlinkClick r:id="rId7">
                  <a:extLst>
                    <a:ext uri="{A12FA001-AC4F-418D-AE19-62706E023703}">
                      <ahyp:hlinkClr val="tx"/>
                    </a:ext>
                  </a:extLst>
                </a:hlinkClick>
              </a:rPr>
              <a:t>20-7-101</a:t>
            </a:r>
            <a:r>
              <a:rPr lang="en-US" sz="1200">
                <a:solidFill>
                  <a:schemeClr val="dk1"/>
                </a:solidFill>
              </a:rPr>
              <a:t>, MCA; </a:t>
            </a:r>
            <a:r>
              <a:rPr lang="en-US" sz="1200" u="sng">
                <a:solidFill>
                  <a:schemeClr val="dk1"/>
                </a:solidFill>
              </a:rPr>
              <a:t>NEW</a:t>
            </a:r>
            <a:r>
              <a:rPr lang="en-US" sz="1200">
                <a:solidFill>
                  <a:schemeClr val="dk1"/>
                </a:solidFill>
              </a:rPr>
              <a:t>, 1989 MAR p. 342, Eff. 7/1/89; </a:t>
            </a:r>
            <a:r>
              <a:rPr lang="en-US" sz="1200" u="sng">
                <a:solidFill>
                  <a:schemeClr val="dk1"/>
                </a:solidFill>
              </a:rPr>
              <a:t>AMD</a:t>
            </a:r>
            <a:r>
              <a:rPr lang="en-US" sz="1200">
                <a:solidFill>
                  <a:schemeClr val="dk1"/>
                </a:solidFill>
              </a:rPr>
              <a:t>, 2001 MAR p. 953, Eff. 6/8/01; </a:t>
            </a:r>
            <a:r>
              <a:rPr lang="en-US" sz="1200" u="sng">
                <a:solidFill>
                  <a:schemeClr val="dk1"/>
                </a:solidFill>
              </a:rPr>
              <a:t>AMD</a:t>
            </a:r>
            <a:r>
              <a:rPr lang="en-US" sz="1200">
                <a:solidFill>
                  <a:schemeClr val="dk1"/>
                </a:solidFill>
              </a:rPr>
              <a:t>, 2023 MAR p. 255, Eff. 7/1/23.</a:t>
            </a:r>
            <a:endParaRPr sz="1200">
              <a:solidFill>
                <a:schemeClr val="dk1"/>
              </a:solidFill>
            </a:endParaRPr>
          </a:p>
          <a:p>
            <a:pPr indent="0" lvl="0" marL="0" rtl="0" algn="l">
              <a:spcBef>
                <a:spcPts val="360"/>
              </a:spcBef>
              <a:spcAft>
                <a:spcPts val="0"/>
              </a:spcAft>
              <a:buNone/>
            </a:pPr>
            <a:r>
              <a:t/>
            </a:r>
            <a:endParaRPr sz="1400"/>
          </a:p>
          <a:p>
            <a:pPr indent="0" lvl="0" marL="0" rtl="0" algn="l">
              <a:spcBef>
                <a:spcPts val="360"/>
              </a:spcBef>
              <a:spcAft>
                <a:spcPts val="0"/>
              </a:spcAft>
              <a:buNone/>
            </a:pPr>
            <a:r>
              <a:rPr lang="en-US" sz="1400"/>
              <a:t>The English Language Arts and Literacy Program Delivery Standards Can be Found in Rule Chapter 10:55.1101. They were recently reviewed by the Office of Public Instruction, before going before a Negotiated Rulemaking Committee as part of the 2023 review and revision of Chapter 55 adopted by the Board of Public Education. </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d1d2ceba7f_0_9: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2d1d2ceba7f_0_9: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700" name="Google Shape;700;g2d1d2ceba7f_0_9: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6eebe42806_0_14: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g26eebe42806_0_14: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457200" rtl="0" algn="l">
              <a:spcBef>
                <a:spcPts val="0"/>
              </a:spcBef>
              <a:spcAft>
                <a:spcPts val="0"/>
              </a:spcAft>
              <a:buNone/>
            </a:pPr>
            <a:r>
              <a:rPr lang="en-US" sz="1400"/>
              <a:t>Paste in chat!</a:t>
            </a:r>
            <a:endParaRPr sz="1400"/>
          </a:p>
          <a:p>
            <a:pPr indent="0" lvl="0" marL="457200" rtl="0" algn="l">
              <a:spcBef>
                <a:spcPts val="0"/>
              </a:spcBef>
              <a:spcAft>
                <a:spcPts val="0"/>
              </a:spcAft>
              <a:buNone/>
            </a:pPr>
            <a:r>
              <a:rPr lang="en-US" sz="1400"/>
              <a:t>In Breakout Rooms:</a:t>
            </a:r>
            <a:endParaRPr sz="1400"/>
          </a:p>
          <a:p>
            <a:pPr indent="-317500" lvl="0" marL="457200" rtl="0" algn="l">
              <a:spcBef>
                <a:spcPts val="0"/>
              </a:spcBef>
              <a:spcAft>
                <a:spcPts val="0"/>
              </a:spcAft>
              <a:buSzPts val="1400"/>
              <a:buAutoNum type="arabicPeriod"/>
            </a:pPr>
            <a:r>
              <a:rPr lang="en-US" sz="1400"/>
              <a:t>1 Introduce yourself (again?)</a:t>
            </a:r>
            <a:endParaRPr sz="1400"/>
          </a:p>
          <a:p>
            <a:pPr indent="-317500" lvl="0" marL="457200" rtl="0" algn="l">
              <a:spcBef>
                <a:spcPts val="0"/>
              </a:spcBef>
              <a:spcAft>
                <a:spcPts val="0"/>
              </a:spcAft>
              <a:buSzPts val="1400"/>
              <a:buAutoNum type="arabicPeriod"/>
            </a:pPr>
            <a:r>
              <a:rPr lang="en-US" sz="1400"/>
              <a:t>2. Share your Padlet Synthesis responses</a:t>
            </a:r>
            <a:endParaRPr sz="1400"/>
          </a:p>
          <a:p>
            <a:pPr indent="-317500" lvl="0" marL="457200" rtl="0" algn="l">
              <a:spcBef>
                <a:spcPts val="0"/>
              </a:spcBef>
              <a:spcAft>
                <a:spcPts val="0"/>
              </a:spcAft>
              <a:buSzPts val="1400"/>
              <a:buAutoNum type="arabicPeriod"/>
            </a:pPr>
            <a:r>
              <a:rPr lang="en-US" sz="1400"/>
              <a:t>3. Discuss your “Why” and the “Why” of other task force members from the Jamboard slide 12 </a:t>
            </a:r>
            <a:r>
              <a:rPr lang="en-US" sz="1400" u="sng">
                <a:solidFill>
                  <a:schemeClr val="hlink"/>
                </a:solidFill>
                <a:hlinkClick r:id="rId2"/>
              </a:rPr>
              <a:t>https://jamboard.google.com/d/1pU1IDcQNJGZrnlT_1bjzX_LGDF8vg8QsIz43RZWv7FI/viewer?f=11</a:t>
            </a:r>
            <a:r>
              <a:rPr lang="en-US" sz="1400"/>
              <a:t> </a:t>
            </a:r>
            <a:endParaRPr sz="1400"/>
          </a:p>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
        <p:nvSpPr>
          <p:cNvPr id="709" name="Google Shape;709;g26eebe42806_0_14: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710" name="Google Shape;710;g26eebe42806_0_14: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6eebe42806_0_20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g26eebe42806_0_207: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317500" lvl="0" marL="457200" rtl="0" algn="l">
              <a:spcBef>
                <a:spcPts val="0"/>
              </a:spcBef>
              <a:spcAft>
                <a:spcPts val="0"/>
              </a:spcAft>
              <a:buClr>
                <a:schemeClr val="dk1"/>
              </a:buClr>
              <a:buSzPts val="1400"/>
              <a:buAutoNum type="arabicPeriod"/>
            </a:pPr>
            <a:r>
              <a:rPr lang="en-US"/>
              <a:t>Launch the  Montana ELA Standards Revision Task Force</a:t>
            </a:r>
            <a:endParaRPr/>
          </a:p>
          <a:p>
            <a:pPr indent="-317500" lvl="0" marL="457200" rtl="0" algn="l">
              <a:spcBef>
                <a:spcPts val="0"/>
              </a:spcBef>
              <a:spcAft>
                <a:spcPts val="0"/>
              </a:spcAft>
              <a:buClr>
                <a:schemeClr val="dk1"/>
              </a:buClr>
              <a:buSzPts val="1400"/>
              <a:buAutoNum type="arabicPeriod"/>
            </a:pPr>
            <a:r>
              <a:rPr lang="en-US"/>
              <a:t>Share the purpose, process, and deliverables of the task force. </a:t>
            </a:r>
            <a:endParaRPr/>
          </a:p>
          <a:p>
            <a:pPr indent="-317500" lvl="0" marL="457200" rtl="0" algn="l">
              <a:spcBef>
                <a:spcPts val="0"/>
              </a:spcBef>
              <a:spcAft>
                <a:spcPts val="0"/>
              </a:spcAft>
              <a:buClr>
                <a:schemeClr val="dk1"/>
              </a:buClr>
              <a:buSzPts val="1400"/>
              <a:buAutoNum type="arabicPeriod"/>
            </a:pPr>
            <a:r>
              <a:rPr lang="en-US"/>
              <a:t>Build community within the ELA Task Force and with OPI support staff</a:t>
            </a:r>
            <a:endParaRPr/>
          </a:p>
          <a:p>
            <a:pPr indent="-317500" lvl="0" marL="457200" rtl="0" algn="l">
              <a:spcBef>
                <a:spcPts val="0"/>
              </a:spcBef>
              <a:spcAft>
                <a:spcPts val="0"/>
              </a:spcAft>
              <a:buClr>
                <a:schemeClr val="dk1"/>
              </a:buClr>
              <a:buSzPts val="1400"/>
              <a:buAutoNum type="arabicPeriod"/>
            </a:pPr>
            <a:r>
              <a:rPr lang="en-US"/>
              <a:t>Initiate review of REL-NW guiding research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
        <p:nvSpPr>
          <p:cNvPr id="723" name="Google Shape;723;g26eebe42806_0_207: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724" name="Google Shape;724;g26eebe42806_0_207: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6eebe42806_0_7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g26eebe42806_0_70: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t/>
            </a:r>
            <a:endParaRPr/>
          </a:p>
          <a:p>
            <a:pPr indent="0" lvl="0" marL="0" rtl="0" algn="l">
              <a:spcBef>
                <a:spcPts val="360"/>
              </a:spcBef>
              <a:spcAft>
                <a:spcPts val="0"/>
              </a:spcAft>
              <a:buNone/>
            </a:pPr>
            <a:r>
              <a:rPr lang="en-US" u="sng">
                <a:solidFill>
                  <a:schemeClr val="hlink"/>
                </a:solidFill>
                <a:hlinkClick r:id="rId2"/>
              </a:rPr>
              <a:t>https://jamboard.google.com/d/1pU1IDcQNJGZrnlT_1bjzX_LGDF8vg8QsIz43RZWv7FI/viewer?f=12</a:t>
            </a:r>
            <a:r>
              <a:rPr lang="en-US"/>
              <a:t> </a:t>
            </a:r>
            <a:endParaRPr/>
          </a:p>
          <a:p>
            <a:pPr indent="0" lvl="0" marL="0" rtl="0" algn="l">
              <a:spcBef>
                <a:spcPts val="360"/>
              </a:spcBef>
              <a:spcAft>
                <a:spcPts val="0"/>
              </a:spcAft>
              <a:buNone/>
            </a:pPr>
            <a:r>
              <a:rPr lang="en-US"/>
              <a:t>Slides 14-15 </a:t>
            </a:r>
            <a:endParaRPr/>
          </a:p>
        </p:txBody>
      </p:sp>
      <p:sp>
        <p:nvSpPr>
          <p:cNvPr id="737" name="Google Shape;737;g26eebe42806_0_70: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738" name="Google Shape;738;g26eebe42806_0_70: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6eebe42806_0_19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g26eebe42806_0_190: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317500" lvl="0" marL="457200" rtl="0" algn="l">
              <a:spcBef>
                <a:spcPts val="0"/>
              </a:spcBef>
              <a:spcAft>
                <a:spcPts val="0"/>
              </a:spcAft>
              <a:buClr>
                <a:schemeClr val="dk1"/>
              </a:buClr>
              <a:buSzPts val="1400"/>
              <a:buAutoNum type="arabicPeriod"/>
            </a:pPr>
            <a:r>
              <a:rPr lang="en-US"/>
              <a:t>Launch the  Montana ELA Standards Revision Task Force</a:t>
            </a:r>
            <a:endParaRPr/>
          </a:p>
          <a:p>
            <a:pPr indent="-317500" lvl="0" marL="457200" rtl="0" algn="l">
              <a:spcBef>
                <a:spcPts val="0"/>
              </a:spcBef>
              <a:spcAft>
                <a:spcPts val="0"/>
              </a:spcAft>
              <a:buClr>
                <a:schemeClr val="dk1"/>
              </a:buClr>
              <a:buSzPts val="1400"/>
              <a:buAutoNum type="arabicPeriod"/>
            </a:pPr>
            <a:r>
              <a:rPr lang="en-US"/>
              <a:t>Share the purpose, process, and deliverables of the task force. </a:t>
            </a:r>
            <a:endParaRPr/>
          </a:p>
          <a:p>
            <a:pPr indent="-317500" lvl="0" marL="457200" rtl="0" algn="l">
              <a:spcBef>
                <a:spcPts val="0"/>
              </a:spcBef>
              <a:spcAft>
                <a:spcPts val="0"/>
              </a:spcAft>
              <a:buClr>
                <a:schemeClr val="dk1"/>
              </a:buClr>
              <a:buSzPts val="1400"/>
              <a:buAutoNum type="arabicPeriod"/>
            </a:pPr>
            <a:r>
              <a:rPr lang="en-US"/>
              <a:t>Build community within the ELA Task Force and with OPI support staff</a:t>
            </a:r>
            <a:endParaRPr/>
          </a:p>
          <a:p>
            <a:pPr indent="-317500" lvl="0" marL="457200" rtl="0" algn="l">
              <a:spcBef>
                <a:spcPts val="0"/>
              </a:spcBef>
              <a:spcAft>
                <a:spcPts val="0"/>
              </a:spcAft>
              <a:buClr>
                <a:schemeClr val="dk1"/>
              </a:buClr>
              <a:buSzPts val="1400"/>
              <a:buAutoNum type="arabicPeriod"/>
            </a:pPr>
            <a:r>
              <a:rPr lang="en-US"/>
              <a:t>Initiate review of REL-NW guiding research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
        <p:nvSpPr>
          <p:cNvPr id="751" name="Google Shape;751;g26eebe42806_0_190: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752" name="Google Shape;752;g26eebe42806_0_190: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23f9742d58_0_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23f9742d58_0_7: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765" name="Google Shape;765;g223f9742d58_0_7: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4: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14: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rPr lang="en-US"/>
              <a:t>Are there any questions from this presentation? </a:t>
            </a:r>
            <a:endParaRPr/>
          </a:p>
        </p:txBody>
      </p:sp>
      <p:sp>
        <p:nvSpPr>
          <p:cNvPr id="773" name="Google Shape;773;p14: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cdb8cf6489_1_135: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cdb8cf6489_1_135: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2cdb8cf6489_1_217: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g2cdb8cf6489_1_217: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234950" lvl="0" marL="698500" rtl="0" algn="l">
              <a:lnSpc>
                <a:spcPct val="100000"/>
              </a:lnSpc>
              <a:spcBef>
                <a:spcPts val="0"/>
              </a:spcBef>
              <a:spcAft>
                <a:spcPts val="0"/>
              </a:spcAft>
              <a:buSzPts val="1100"/>
              <a:buChar char="●"/>
            </a:pPr>
            <a:r>
              <a:rPr lang="en-US" sz="1400"/>
              <a:t>Arm Chapter </a:t>
            </a:r>
            <a:r>
              <a:rPr b="1" i="0" lang="en-US" sz="1800" u="sng">
                <a:solidFill>
                  <a:srgbClr val="0000FF"/>
                </a:solidFill>
                <a:latin typeface="Arial"/>
                <a:ea typeface="Arial"/>
                <a:cs typeface="Arial"/>
                <a:sym typeface="Arial"/>
                <a:hlinkClick r:id="rId2">
                  <a:extLst>
                    <a:ext uri="{A12FA001-AC4F-418D-AE19-62706E023703}">
                      <ahyp:hlinkClr val="tx"/>
                    </a:ext>
                  </a:extLst>
                </a:hlinkClick>
              </a:rPr>
              <a:t>10.53.104</a:t>
            </a:r>
            <a:r>
              <a:rPr b="0" i="0" lang="en-US" sz="1400" u="sng">
                <a:solidFill>
                  <a:srgbClr val="000000"/>
                </a:solidFill>
                <a:latin typeface="Arial"/>
                <a:ea typeface="Arial"/>
                <a:cs typeface="Arial"/>
                <a:sym typeface="Arial"/>
              </a:rPr>
              <a:t>    STANDARDS REVIEW SCHEDULE</a:t>
            </a:r>
            <a:endParaRPr b="0" i="0" sz="1400">
              <a:solidFill>
                <a:srgbClr val="000000"/>
              </a:solidFill>
              <a:latin typeface="Arial"/>
              <a:ea typeface="Arial"/>
              <a:cs typeface="Arial"/>
              <a:sym typeface="Arial"/>
            </a:endParaRPr>
          </a:p>
          <a:p>
            <a:pPr indent="-234950" lvl="0" marL="698500" rtl="0" algn="l">
              <a:lnSpc>
                <a:spcPct val="100000"/>
              </a:lnSpc>
              <a:spcBef>
                <a:spcPts val="0"/>
              </a:spcBef>
              <a:spcAft>
                <a:spcPts val="0"/>
              </a:spcAft>
              <a:buSzPts val="1100"/>
              <a:buChar char="●"/>
            </a:pPr>
            <a:r>
              <a:rPr b="0" i="0" lang="en-US" sz="1400">
                <a:solidFill>
                  <a:srgbClr val="000000"/>
                </a:solidFill>
                <a:latin typeface="Arial"/>
                <a:ea typeface="Arial"/>
                <a:cs typeface="Arial"/>
                <a:sym typeface="Arial"/>
              </a:rPr>
              <a:t>(1) Montana's content standards shall be reviewed and revised on a recurring schedule.</a:t>
            </a:r>
            <a:endParaRPr sz="1400"/>
          </a:p>
          <a:p>
            <a:pPr indent="-234950" lvl="0" marL="698500" rtl="0" algn="l">
              <a:lnSpc>
                <a:spcPct val="100000"/>
              </a:lnSpc>
              <a:spcBef>
                <a:spcPts val="0"/>
              </a:spcBef>
              <a:spcAft>
                <a:spcPts val="0"/>
              </a:spcAft>
              <a:buSzPts val="1100"/>
              <a:buChar char="●"/>
            </a:pPr>
            <a:r>
              <a:rPr b="0" i="0" lang="en-US" sz="1400">
                <a:solidFill>
                  <a:srgbClr val="000000"/>
                </a:solidFill>
                <a:latin typeface="Arial"/>
                <a:ea typeface="Arial"/>
                <a:cs typeface="Arial"/>
                <a:sym typeface="Arial"/>
              </a:rPr>
              <a:t>(2) A schedule for review of content standards shall be established as a collaborative process with the Office of Public Instruction and the Board of Public Education with input from representatives of accredited schools. The schedule shall ensure that each program area is reviewed and revised at regular intervals.</a:t>
            </a:r>
            <a:endParaRPr sz="1400"/>
          </a:p>
          <a:p>
            <a:pPr indent="-234950" lvl="0" marL="698500" rtl="0" algn="l">
              <a:lnSpc>
                <a:spcPct val="100000"/>
              </a:lnSpc>
              <a:spcBef>
                <a:spcPts val="0"/>
              </a:spcBef>
              <a:spcAft>
                <a:spcPts val="0"/>
              </a:spcAft>
              <a:buSzPts val="1100"/>
              <a:buChar char="●"/>
            </a:pPr>
            <a:r>
              <a:rPr b="0" i="0" lang="en-US" sz="1400">
                <a:solidFill>
                  <a:srgbClr val="000000"/>
                </a:solidFill>
                <a:latin typeface="Arial"/>
                <a:ea typeface="Arial"/>
                <a:cs typeface="Arial"/>
                <a:sym typeface="Arial"/>
              </a:rPr>
              <a:t>(3) The standards review process shall use context information, criteria, processes, and procedures identified by the Office of Public Instruction with input from representatives of accredited schools.</a:t>
            </a:r>
            <a:endParaRPr b="0" i="0" sz="1400">
              <a:solidFill>
                <a:srgbClr val="000000"/>
              </a:solidFill>
              <a:latin typeface="Arial"/>
              <a:ea typeface="Arial"/>
              <a:cs typeface="Arial"/>
              <a:sym typeface="Arial"/>
            </a:endParaRPr>
          </a:p>
          <a:p>
            <a:pPr indent="0" lvl="0" marL="469900" rtl="0" algn="l">
              <a:lnSpc>
                <a:spcPct val="100000"/>
              </a:lnSpc>
              <a:spcBef>
                <a:spcPts val="0"/>
              </a:spcBef>
              <a:spcAft>
                <a:spcPts val="0"/>
              </a:spcAft>
              <a:buNone/>
            </a:pPr>
            <a:r>
              <a:t/>
            </a:r>
            <a:endParaRPr sz="1400"/>
          </a:p>
          <a:p>
            <a:pPr indent="0" lvl="0" marL="469900" rtl="0" algn="l">
              <a:lnSpc>
                <a:spcPct val="100000"/>
              </a:lnSpc>
              <a:spcBef>
                <a:spcPts val="0"/>
              </a:spcBef>
              <a:spcAft>
                <a:spcPts val="0"/>
              </a:spcAft>
              <a:buNone/>
            </a:pPr>
            <a:r>
              <a:rPr lang="en-US" sz="1400"/>
              <a:t>The ElA Standards will follow the following schedule: Research and Review opened September 1, 2023 and will run through March 2024. The Revisions phase will begin in April of 2024 and run through August 2024 followed by Negotiated Rulemaking. The standards will then go to the Board of Public Education for review, public comment and Adoption. Starting in June of 2025, following the adoption of the standards by the BPE, The OPI will lead professional Learning for the new standards throughout the following academic year including coordinating educator leaders to develop the state curriculum guide to support the implementation of the new </a:t>
            </a:r>
            <a:r>
              <a:rPr lang="en-US" sz="1400"/>
              <a:t>standards. Let’s look a little deeper at how to </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6eebe42806_0_1: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6eebe42806_0_1: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317500" lvl="0" marL="457200" rtl="0" algn="l">
              <a:spcBef>
                <a:spcPts val="0"/>
              </a:spcBef>
              <a:spcAft>
                <a:spcPts val="0"/>
              </a:spcAft>
              <a:buClr>
                <a:schemeClr val="dk1"/>
              </a:buClr>
              <a:buSzPts val="1400"/>
              <a:buAutoNum type="arabicPeriod"/>
            </a:pPr>
            <a:r>
              <a:rPr lang="en-US"/>
              <a:t>Launch the  Montana ELA Standards Revision Task Force</a:t>
            </a:r>
            <a:endParaRPr/>
          </a:p>
          <a:p>
            <a:pPr indent="-317500" lvl="0" marL="457200" rtl="0" algn="l">
              <a:spcBef>
                <a:spcPts val="0"/>
              </a:spcBef>
              <a:spcAft>
                <a:spcPts val="0"/>
              </a:spcAft>
              <a:buClr>
                <a:schemeClr val="dk1"/>
              </a:buClr>
              <a:buSzPts val="1400"/>
              <a:buAutoNum type="arabicPeriod"/>
            </a:pPr>
            <a:r>
              <a:rPr lang="en-US"/>
              <a:t>Share the purpose, process, and deliverables of the task force. </a:t>
            </a:r>
            <a:endParaRPr/>
          </a:p>
          <a:p>
            <a:pPr indent="-317500" lvl="0" marL="457200" rtl="0" algn="l">
              <a:spcBef>
                <a:spcPts val="0"/>
              </a:spcBef>
              <a:spcAft>
                <a:spcPts val="0"/>
              </a:spcAft>
              <a:buClr>
                <a:schemeClr val="dk1"/>
              </a:buClr>
              <a:buSzPts val="1400"/>
              <a:buAutoNum type="arabicPeriod"/>
            </a:pPr>
            <a:r>
              <a:rPr lang="en-US"/>
              <a:t>Build community within the ELA Task Force and with OPI support staff</a:t>
            </a:r>
            <a:endParaRPr/>
          </a:p>
          <a:p>
            <a:pPr indent="-317500" lvl="0" marL="457200" rtl="0" algn="l">
              <a:spcBef>
                <a:spcPts val="0"/>
              </a:spcBef>
              <a:spcAft>
                <a:spcPts val="0"/>
              </a:spcAft>
              <a:buClr>
                <a:schemeClr val="dk1"/>
              </a:buClr>
              <a:buSzPts val="1400"/>
              <a:buAutoNum type="arabicPeriod"/>
            </a:pPr>
            <a:r>
              <a:rPr lang="en-US"/>
              <a:t>Initiate review of REL-NW guiding research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
        <p:nvSpPr>
          <p:cNvPr id="538" name="Google Shape;538;g26eebe42806_0_1: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539" name="Google Shape;539;g26eebe42806_0_1: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cdb8cf6489_1_228: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10" name="Google Shape;810;g2cdb8cf6489_1_228: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cdb8cf6489_1_237: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g2cdb8cf6489_1_237: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spcBef>
                <a:spcPts val="360"/>
              </a:spcBef>
              <a:spcAft>
                <a:spcPts val="0"/>
              </a:spcAft>
              <a:buNone/>
            </a:pPr>
            <a:r>
              <a:rPr lang="en-US" sz="1400">
                <a:solidFill>
                  <a:srgbClr val="333333"/>
                </a:solidFill>
              </a:rPr>
              <a:t>Your Montana OPI has been working hard to prepare for the opening of the ELA standards by gathering input from key stakeholder groups such as the Montana Association of the Teachers of English Language Arts, our Montana Professional Educator Preparation Program leaders, and the Montana Literacy Association. We have been conducting internal research, and reviewing other states standards, the ELA program delivery standards in Chapter 55, and key assessment considerations such as the new MAST through-year assessments innovative assessments pilot program and the new early literacy legislation requiring early screening and support for students who are identified as at risk of not being grade-level proficient by grade 3. This preliminary research is done in part to support the development of high-quality research questions that we provide to the REL NW to guide their research support of our standards process. </a:t>
            </a:r>
            <a:endParaRPr sz="2000">
              <a:solidFill>
                <a:srgbClr val="333333"/>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cdb8cf6489_1_243: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g2cdb8cf6489_1_243: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lnSpc>
                <a:spcPct val="90000"/>
              </a:lnSpc>
              <a:spcBef>
                <a:spcPts val="360"/>
              </a:spcBef>
              <a:spcAft>
                <a:spcPts val="0"/>
              </a:spcAft>
              <a:buNone/>
            </a:pPr>
            <a:r>
              <a:rPr lang="en-US" sz="1400">
                <a:solidFill>
                  <a:srgbClr val="333333"/>
                </a:solidFill>
              </a:rPr>
              <a:t>Funded by the US Department of Education’s Institute of Educational Sciences, the ten Regional Educational Laboratories (RELs) partner with educators and policymakers nationwide.  to provide support for development of programs, services, and guidelines. For nearly 60 years, the RELs have collaborated with school districts, state departments of education, and other education stakeholders to help generate and apply evidence, with the goal of improving learner outcomes. REL work is change-oriented, rigorous, and high-leverage, supporting consequential local, regional, or statewide decisions about education policies, programs, and practices. RELs contribute to the growing body of research on how experiences within the nation’s education system differ by context and student group, thereby impacting outcomes and identifying potential solutions. </a:t>
            </a:r>
            <a:endParaRPr sz="1400">
              <a:solidFill>
                <a:schemeClr val="dk1"/>
              </a:solidFill>
            </a:endParaRPr>
          </a:p>
          <a:p>
            <a:pPr indent="0" lvl="0" marL="0" rtl="0" algn="l">
              <a:lnSpc>
                <a:spcPct val="90000"/>
              </a:lnSpc>
              <a:spcBef>
                <a:spcPts val="360"/>
              </a:spcBef>
              <a:spcAft>
                <a:spcPts val="0"/>
              </a:spcAft>
              <a:buNone/>
            </a:pPr>
            <a:r>
              <a:t/>
            </a:r>
            <a:endParaRPr sz="1400">
              <a:solidFill>
                <a:srgbClr val="333333"/>
              </a:solidFill>
            </a:endParaRPr>
          </a:p>
          <a:p>
            <a:pPr indent="0" lvl="0" marL="0" rtl="0" algn="l">
              <a:lnSpc>
                <a:spcPct val="90000"/>
              </a:lnSpc>
              <a:spcBef>
                <a:spcPts val="360"/>
              </a:spcBef>
              <a:spcAft>
                <a:spcPts val="0"/>
              </a:spcAft>
              <a:buNone/>
            </a:pPr>
            <a:r>
              <a:rPr lang="en-US" sz="1400">
                <a:solidFill>
                  <a:srgbClr val="333333"/>
                </a:solidFill>
              </a:rPr>
              <a:t>WestEd operates Regional Educational Lab Northwest in partnership with Marzano Research to serve the  states of Alaska, Idaho, Montana, Oregon, and Washington. </a:t>
            </a:r>
            <a:endParaRPr sz="1400">
              <a:solidFill>
                <a:srgbClr val="333333"/>
              </a:solidFill>
            </a:endParaRPr>
          </a:p>
          <a:p>
            <a:pPr indent="0" lvl="0" marL="0" rtl="0" algn="l">
              <a:spcBef>
                <a:spcPts val="360"/>
              </a:spcBef>
              <a:spcAft>
                <a:spcPts val="0"/>
              </a:spcAft>
              <a:buNone/>
            </a:pPr>
            <a:r>
              <a:t/>
            </a:r>
            <a:endParaRPr sz="2000">
              <a:solidFill>
                <a:srgbClr val="333333"/>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2cdb8cf6489_1_250: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35" name="Google Shape;835;g2cdb8cf6489_1_250: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cdb8cf6489_1_259: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g2cdb8cf6489_1_259: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234950" lvl="0" marL="698500" rtl="0" algn="l">
              <a:lnSpc>
                <a:spcPct val="100000"/>
              </a:lnSpc>
              <a:spcBef>
                <a:spcPts val="0"/>
              </a:spcBef>
              <a:spcAft>
                <a:spcPts val="0"/>
              </a:spcAft>
              <a:buSzPts val="1100"/>
              <a:buChar char="●"/>
            </a:pPr>
            <a:r>
              <a:rPr lang="en-US" sz="1400"/>
              <a:t>Arm Chapter </a:t>
            </a:r>
            <a:r>
              <a:rPr b="1" i="0" lang="en-US" sz="1800" u="sng">
                <a:solidFill>
                  <a:srgbClr val="0000FF"/>
                </a:solidFill>
                <a:latin typeface="Arial"/>
                <a:ea typeface="Arial"/>
                <a:cs typeface="Arial"/>
                <a:sym typeface="Arial"/>
                <a:hlinkClick r:id="rId2">
                  <a:extLst>
                    <a:ext uri="{A12FA001-AC4F-418D-AE19-62706E023703}">
                      <ahyp:hlinkClr val="tx"/>
                    </a:ext>
                  </a:extLst>
                </a:hlinkClick>
              </a:rPr>
              <a:t>10.53.104</a:t>
            </a:r>
            <a:r>
              <a:rPr b="0" i="0" lang="en-US" sz="1400" u="sng">
                <a:solidFill>
                  <a:srgbClr val="000000"/>
                </a:solidFill>
                <a:latin typeface="Arial"/>
                <a:ea typeface="Arial"/>
                <a:cs typeface="Arial"/>
                <a:sym typeface="Arial"/>
              </a:rPr>
              <a:t>    STANDARDS REVIEW SCHEDULE</a:t>
            </a:r>
            <a:endParaRPr b="0" i="0" sz="1400">
              <a:solidFill>
                <a:srgbClr val="000000"/>
              </a:solidFill>
              <a:latin typeface="Arial"/>
              <a:ea typeface="Arial"/>
              <a:cs typeface="Arial"/>
              <a:sym typeface="Arial"/>
            </a:endParaRPr>
          </a:p>
          <a:p>
            <a:pPr indent="-234950" lvl="0" marL="698500" rtl="0" algn="l">
              <a:lnSpc>
                <a:spcPct val="100000"/>
              </a:lnSpc>
              <a:spcBef>
                <a:spcPts val="0"/>
              </a:spcBef>
              <a:spcAft>
                <a:spcPts val="0"/>
              </a:spcAft>
              <a:buSzPts val="1100"/>
              <a:buChar char="●"/>
            </a:pPr>
            <a:r>
              <a:rPr b="0" i="0" lang="en-US" sz="1400">
                <a:solidFill>
                  <a:srgbClr val="000000"/>
                </a:solidFill>
                <a:latin typeface="Arial"/>
                <a:ea typeface="Arial"/>
                <a:cs typeface="Arial"/>
                <a:sym typeface="Arial"/>
              </a:rPr>
              <a:t>(1) Montana's content standards shall be reviewed and revised on a recurring schedule.</a:t>
            </a:r>
            <a:endParaRPr sz="1400"/>
          </a:p>
          <a:p>
            <a:pPr indent="-234950" lvl="0" marL="698500" rtl="0" algn="l">
              <a:lnSpc>
                <a:spcPct val="100000"/>
              </a:lnSpc>
              <a:spcBef>
                <a:spcPts val="0"/>
              </a:spcBef>
              <a:spcAft>
                <a:spcPts val="0"/>
              </a:spcAft>
              <a:buSzPts val="1100"/>
              <a:buChar char="●"/>
            </a:pPr>
            <a:r>
              <a:rPr b="0" i="0" lang="en-US" sz="1400">
                <a:solidFill>
                  <a:srgbClr val="000000"/>
                </a:solidFill>
                <a:latin typeface="Arial"/>
                <a:ea typeface="Arial"/>
                <a:cs typeface="Arial"/>
                <a:sym typeface="Arial"/>
              </a:rPr>
              <a:t>(2) A schedule for review of content standards shall be established as a collaborative process with the Office of Public Instruction and the Board of Public Education with input from representatives of accredited schools. The schedule shall ensure that each program area is reviewed and revised at regular intervals.</a:t>
            </a:r>
            <a:endParaRPr sz="1400"/>
          </a:p>
          <a:p>
            <a:pPr indent="-234950" lvl="0" marL="698500" rtl="0" algn="l">
              <a:lnSpc>
                <a:spcPct val="100000"/>
              </a:lnSpc>
              <a:spcBef>
                <a:spcPts val="0"/>
              </a:spcBef>
              <a:spcAft>
                <a:spcPts val="0"/>
              </a:spcAft>
              <a:buSzPts val="1100"/>
              <a:buChar char="●"/>
            </a:pPr>
            <a:r>
              <a:rPr b="0" i="0" lang="en-US" sz="1400">
                <a:solidFill>
                  <a:srgbClr val="000000"/>
                </a:solidFill>
                <a:latin typeface="Arial"/>
                <a:ea typeface="Arial"/>
                <a:cs typeface="Arial"/>
                <a:sym typeface="Arial"/>
              </a:rPr>
              <a:t>(3) The standards review process shall use context information, criteria, processes, and procedures identified by the Office of Public Instruction with input from representatives of accredited schools.</a:t>
            </a:r>
            <a:endParaRPr b="0" i="0" sz="1400">
              <a:solidFill>
                <a:srgbClr val="000000"/>
              </a:solidFill>
              <a:latin typeface="Arial"/>
              <a:ea typeface="Arial"/>
              <a:cs typeface="Arial"/>
              <a:sym typeface="Arial"/>
            </a:endParaRPr>
          </a:p>
          <a:p>
            <a:pPr indent="0" lvl="0" marL="469900" rtl="0" algn="l">
              <a:lnSpc>
                <a:spcPct val="100000"/>
              </a:lnSpc>
              <a:spcBef>
                <a:spcPts val="0"/>
              </a:spcBef>
              <a:spcAft>
                <a:spcPts val="0"/>
              </a:spcAft>
              <a:buNone/>
            </a:pPr>
            <a:r>
              <a:t/>
            </a:r>
            <a:endParaRPr sz="1400"/>
          </a:p>
          <a:p>
            <a:pPr indent="0" lvl="0" marL="469900" rtl="0" algn="l">
              <a:lnSpc>
                <a:spcPct val="100000"/>
              </a:lnSpc>
              <a:spcBef>
                <a:spcPts val="0"/>
              </a:spcBef>
              <a:spcAft>
                <a:spcPts val="0"/>
              </a:spcAft>
              <a:buNone/>
            </a:pPr>
            <a:r>
              <a:rPr lang="en-US" sz="1400"/>
              <a:t>The ElA Standards will follow the following schedule: Research and Review opened September 1, 2023 and will run through March 2024. The Revisions phase will begin in April of 2024 and run through August 2024 followed by Negotiated Rulemaking. The standards will then go to the Board of Public Education for review, public comment and Adoption</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3944e840e9_0_267: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a:t>Marie</a:t>
            </a:r>
            <a:endParaRPr/>
          </a:p>
          <a:p>
            <a:pPr indent="0" lvl="0" marL="0" rtl="0" algn="l">
              <a:lnSpc>
                <a:spcPct val="100000"/>
              </a:lnSpc>
              <a:spcBef>
                <a:spcPts val="0"/>
              </a:spcBef>
              <a:spcAft>
                <a:spcPts val="0"/>
              </a:spcAft>
              <a:buSzPts val="1100"/>
              <a:buNone/>
            </a:pPr>
            <a:r>
              <a:rPr lang="en-US"/>
              <a:t>1 minute</a:t>
            </a:r>
            <a:endParaRPr/>
          </a:p>
        </p:txBody>
      </p:sp>
      <p:sp>
        <p:nvSpPr>
          <p:cNvPr id="862" name="Google Shape;862;g23944e840e9_0_267: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6eebe42806_0_16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a:t>Marie</a:t>
            </a:r>
            <a:endParaRPr/>
          </a:p>
          <a:p>
            <a:pPr indent="0" lvl="0" marL="0" rtl="0" algn="l">
              <a:lnSpc>
                <a:spcPct val="100000"/>
              </a:lnSpc>
              <a:spcBef>
                <a:spcPts val="0"/>
              </a:spcBef>
              <a:spcAft>
                <a:spcPts val="0"/>
              </a:spcAft>
              <a:buSzPts val="1100"/>
              <a:buNone/>
            </a:pPr>
            <a:r>
              <a:rPr lang="en-US"/>
              <a:t>1 minute</a:t>
            </a:r>
            <a:endParaRPr/>
          </a:p>
        </p:txBody>
      </p:sp>
      <p:sp>
        <p:nvSpPr>
          <p:cNvPr id="868" name="Google Shape;868;g26eebe42806_0_160: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cdb8cf6489_1_385: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74" name="Google Shape;874;g2cdb8cf6489_1_385: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cdb8cf6489_1_394: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sz="1400"/>
              <a:t>1 minute</a:t>
            </a:r>
            <a:endParaRPr sz="1400"/>
          </a:p>
        </p:txBody>
      </p:sp>
      <p:sp>
        <p:nvSpPr>
          <p:cNvPr id="884" name="Google Shape;884;g2cdb8cf6489_1_394:notes"/>
          <p:cNvSpPr/>
          <p:nvPr>
            <p:ph idx="2" type="sldImg"/>
          </p:nvPr>
        </p:nvSpPr>
        <p:spPr>
          <a:xfrm>
            <a:off x="1168716" y="697230"/>
            <a:ext cx="467365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cdb8cf6489_1_399: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0" name="Google Shape;890;g2cdb8cf6489_1_399: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sz="1400">
                <a:latin typeface="Calibri"/>
                <a:ea typeface="Calibri"/>
                <a:cs typeface="Calibri"/>
                <a:sym typeface="Calibri"/>
              </a:rPr>
              <a:t>1 minute</a:t>
            </a:r>
            <a:endParaRPr sz="1400">
              <a:latin typeface="Calibri"/>
              <a:ea typeface="Calibri"/>
              <a:cs typeface="Calibri"/>
              <a:sym typeface="Calibri"/>
            </a:endParaRPr>
          </a:p>
          <a:p>
            <a:pPr indent="-114300" lvl="0" marL="0" rtl="0" algn="l">
              <a:lnSpc>
                <a:spcPct val="100000"/>
              </a:lnSpc>
              <a:spcBef>
                <a:spcPts val="0"/>
              </a:spcBef>
              <a:spcAft>
                <a:spcPts val="0"/>
              </a:spcAft>
              <a:buSzPts val="1800"/>
              <a:buChar char="●"/>
            </a:pPr>
            <a:r>
              <a:rPr b="1" i="0" lang="en-US" sz="1800" u="none" strike="noStrike"/>
              <a:t>Rules proposing or amending standards of accreditation must go through formal</a:t>
            </a:r>
            <a:r>
              <a:rPr b="1" lang="en-US" sz="1800"/>
              <a:t> </a:t>
            </a:r>
            <a:r>
              <a:rPr b="1" i="0" lang="en-US" sz="1800" u="none" strike="noStrike"/>
              <a:t>negotiated rule making pursuant to the Montana Administrative Procedures 2-5-101</a:t>
            </a:r>
            <a:endParaRPr b="1" sz="1800"/>
          </a:p>
          <a:p>
            <a:pPr indent="0" lvl="0" marL="0" rtl="0" algn="l">
              <a:lnSpc>
                <a:spcPct val="100000"/>
              </a:lnSpc>
              <a:spcBef>
                <a:spcPts val="0"/>
              </a:spcBef>
              <a:spcAft>
                <a:spcPts val="0"/>
              </a:spcAft>
              <a:buNone/>
            </a:pPr>
            <a:r>
              <a:t/>
            </a:r>
            <a:endParaRPr b="1" i="0" sz="1800" u="none" strike="noStrike">
              <a:solidFill>
                <a:srgbClr val="000000"/>
              </a:solidFill>
            </a:endParaRPr>
          </a:p>
          <a:p>
            <a:pPr indent="-114300" lvl="0" marL="0" rtl="0" algn="l">
              <a:lnSpc>
                <a:spcPct val="100000"/>
              </a:lnSpc>
              <a:spcBef>
                <a:spcPts val="0"/>
              </a:spcBef>
              <a:spcAft>
                <a:spcPts val="0"/>
              </a:spcAft>
              <a:buSzPts val="1800"/>
              <a:buChar char="●"/>
            </a:pPr>
            <a:r>
              <a:rPr b="1" i="0" lang="en-US" sz="1800" u="none" strike="noStrike"/>
              <a:t>Proposed rules amending or adopting accreditation standards must follow a formal</a:t>
            </a:r>
            <a:r>
              <a:rPr b="1" lang="en-US" sz="1800"/>
              <a:t> </a:t>
            </a:r>
            <a:r>
              <a:rPr b="1" i="0" lang="en-US" sz="1800" u="none" strike="noStrike"/>
              <a:t>negotiated rule-making process as required in § 20-7-101, MCA. The OPI Legal Division will assist with the process.</a:t>
            </a:r>
            <a:endParaRPr b="1" i="0" sz="1800" u="none" strike="noStrike"/>
          </a:p>
          <a:p>
            <a:pPr indent="0" lvl="0" marL="0" rtl="0" algn="l">
              <a:lnSpc>
                <a:spcPct val="100000"/>
              </a:lnSpc>
              <a:spcBef>
                <a:spcPts val="0"/>
              </a:spcBef>
              <a:spcAft>
                <a:spcPts val="0"/>
              </a:spcAft>
              <a:buNone/>
            </a:pPr>
            <a:r>
              <a:t/>
            </a:r>
            <a:endParaRPr b="1" sz="1800"/>
          </a:p>
          <a:p>
            <a:pPr indent="-114300" lvl="0" marL="0" rtl="0" algn="ctr">
              <a:lnSpc>
                <a:spcPct val="90000"/>
              </a:lnSpc>
              <a:spcBef>
                <a:spcPts val="1050"/>
              </a:spcBef>
              <a:spcAft>
                <a:spcPts val="0"/>
              </a:spcAft>
              <a:buClr>
                <a:srgbClr val="3F3F3F"/>
              </a:buClr>
              <a:buSzPts val="1800"/>
              <a:buFont typeface="Arial"/>
              <a:buChar char="●"/>
            </a:pPr>
            <a:r>
              <a:rPr b="1" lang="en-US" sz="1800">
                <a:solidFill>
                  <a:srgbClr val="3F3F3F"/>
                </a:solidFill>
                <a:latin typeface="Arial"/>
                <a:ea typeface="Arial"/>
                <a:cs typeface="Arial"/>
                <a:sym typeface="Arial"/>
              </a:rPr>
              <a:t>At the conclusion of the negotiated rulemaking process, the Superintendent of Public Instruction will make a recommendation for adoption of proposed content standards to the Board of Public Education</a:t>
            </a:r>
            <a:endParaRPr b="1" sz="1800"/>
          </a:p>
          <a:p>
            <a:pPr indent="0" lvl="0" marL="0" rtl="0" algn="l">
              <a:lnSpc>
                <a:spcPct val="100000"/>
              </a:lnSpc>
              <a:spcBef>
                <a:spcPts val="0"/>
              </a:spcBef>
              <a:spcAft>
                <a:spcPts val="0"/>
              </a:spcAft>
              <a:buNone/>
            </a:pPr>
            <a:r>
              <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3cbda52ea6_5_14: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3cbda52ea6_5_14: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552" name="Google Shape;552;g23cbda52ea6_5_14: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cdb8cf6489_1_532: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897" name="Google Shape;897;g2cdb8cf6489_1_532: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2cdb8cf6489_1_541: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7" name="Google Shape;907;g2cdb8cf6489_1_541: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469900" rtl="0" algn="l">
              <a:lnSpc>
                <a:spcPct val="100000"/>
              </a:lnSpc>
              <a:spcBef>
                <a:spcPts val="0"/>
              </a:spcBef>
              <a:spcAft>
                <a:spcPts val="0"/>
              </a:spcAft>
              <a:buSzPts val="1100"/>
              <a:buNone/>
            </a:pPr>
            <a:r>
              <a:rPr b="1" lang="en-US" sz="1800">
                <a:latin typeface="Calibri"/>
                <a:ea typeface="Calibri"/>
                <a:cs typeface="Calibri"/>
                <a:sym typeface="Calibri"/>
              </a:rPr>
              <a:t>1 minute</a:t>
            </a:r>
            <a:endParaRPr b="1" sz="1800">
              <a:latin typeface="Calibri"/>
              <a:ea typeface="Calibri"/>
              <a:cs typeface="Calibri"/>
              <a:sym typeface="Calibri"/>
            </a:endParaRPr>
          </a:p>
          <a:p>
            <a:pPr indent="-311150" lvl="0" marL="469900" rtl="0" algn="l">
              <a:lnSpc>
                <a:spcPct val="100000"/>
              </a:lnSpc>
              <a:spcBef>
                <a:spcPts val="0"/>
              </a:spcBef>
              <a:spcAft>
                <a:spcPts val="0"/>
              </a:spcAft>
              <a:buSzPts val="1100"/>
              <a:buChar char="●"/>
            </a:pPr>
            <a:r>
              <a:rPr b="1" i="0" lang="en-US" sz="1800" u="none" strike="noStrike">
                <a:solidFill>
                  <a:srgbClr val="000000"/>
                </a:solidFill>
                <a:latin typeface="Calibri"/>
                <a:ea typeface="Calibri"/>
                <a:cs typeface="Calibri"/>
                <a:sym typeface="Calibri"/>
              </a:rPr>
              <a:t>BOARD OF PUBLIC EDUCATION RULES</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When the rules being amended/repealed/adopted are under the authority of the BPE, the proposed</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rules should be presented to the BPE at least three times at publicly noticed BPE meetings.</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a. The first presentation to the BPE may be a draft of the proposed rules. This is an</a:t>
            </a:r>
            <a:endParaRPr sz="1400"/>
          </a:p>
          <a:p>
            <a:pPr indent="-311150" lvl="0" marL="469900" rtl="0" algn="l">
              <a:lnSpc>
                <a:spcPct val="100000"/>
              </a:lnSpc>
              <a:spcBef>
                <a:spcPts val="0"/>
              </a:spcBef>
              <a:spcAft>
                <a:spcPts val="0"/>
              </a:spcAft>
              <a:buSzPts val="1100"/>
              <a:buChar char="●"/>
            </a:pPr>
            <a:r>
              <a:rPr b="0" i="0" lang="en-US" sz="1800" u="none" strike="noStrike">
                <a:solidFill>
                  <a:srgbClr val="FC4A18"/>
                </a:solidFill>
                <a:latin typeface="Calibri"/>
                <a:ea typeface="Calibri"/>
                <a:cs typeface="Calibri"/>
                <a:sym typeface="Calibri"/>
              </a:rPr>
              <a:t>informational item on the BPE’s agenda</a:t>
            </a:r>
            <a:r>
              <a:rPr b="0" i="0" lang="en-US" sz="1800" u="none" strike="noStrike">
                <a:solidFill>
                  <a:srgbClr val="000000"/>
                </a:solidFill>
                <a:latin typeface="Calibri"/>
                <a:ea typeface="Calibri"/>
                <a:cs typeface="Calibri"/>
                <a:sym typeface="Calibri"/>
              </a:rPr>
              <a:t>. A timeline of the proposed rulemaking may</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be presented to the BPE for approval.</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b. The second presentation to the BPE is the proposed rules as they will be published by</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the Secretary of State in the Montana Administrative Register with Notice of Public</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Hearing. </a:t>
            </a:r>
            <a:r>
              <a:rPr b="0" i="0" lang="en-US" sz="1800" u="none" strike="noStrike">
                <a:solidFill>
                  <a:srgbClr val="FC4A18"/>
                </a:solidFill>
                <a:latin typeface="Calibri"/>
                <a:ea typeface="Calibri"/>
                <a:cs typeface="Calibri"/>
                <a:sym typeface="Calibri"/>
              </a:rPr>
              <a:t>This is an agenda item for BPE action</a:t>
            </a:r>
            <a:r>
              <a:rPr b="0" i="0" lang="en-US" sz="1800" u="none" strike="noStrike">
                <a:solidFill>
                  <a:srgbClr val="000000"/>
                </a:solidFill>
                <a:latin typeface="Calibri"/>
                <a:ea typeface="Calibri"/>
                <a:cs typeface="Calibri"/>
                <a:sym typeface="Calibri"/>
              </a:rPr>
              <a:t>. The BPE will be asked to approve the</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rules as proposed and set a hearing date for public comment.</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c. The third presentation to the BPE is the proposed rules in their final form with</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summarized public comments and responses to those comments. </a:t>
            </a:r>
            <a:r>
              <a:rPr b="0" i="0" lang="en-US" sz="1800" u="none" strike="noStrike">
                <a:solidFill>
                  <a:srgbClr val="FC4A18"/>
                </a:solidFill>
                <a:latin typeface="Calibri"/>
                <a:ea typeface="Calibri"/>
                <a:cs typeface="Calibri"/>
                <a:sym typeface="Calibri"/>
              </a:rPr>
              <a:t>This is an agenda</a:t>
            </a:r>
            <a:endParaRPr sz="1400"/>
          </a:p>
          <a:p>
            <a:pPr indent="-311150" lvl="0" marL="469900" rtl="0" algn="l">
              <a:lnSpc>
                <a:spcPct val="100000"/>
              </a:lnSpc>
              <a:spcBef>
                <a:spcPts val="0"/>
              </a:spcBef>
              <a:spcAft>
                <a:spcPts val="0"/>
              </a:spcAft>
              <a:buSzPts val="1100"/>
              <a:buChar char="●"/>
            </a:pPr>
            <a:r>
              <a:rPr b="0" i="0" lang="en-US" sz="1800" u="none" strike="noStrike">
                <a:solidFill>
                  <a:srgbClr val="FC4A18"/>
                </a:solidFill>
                <a:latin typeface="Calibri"/>
                <a:ea typeface="Calibri"/>
                <a:cs typeface="Calibri"/>
                <a:sym typeface="Calibri"/>
              </a:rPr>
              <a:t>item for BPE action</a:t>
            </a:r>
            <a:r>
              <a:rPr b="0" i="0" lang="en-US" sz="1800" u="none" strike="noStrike">
                <a:solidFill>
                  <a:srgbClr val="000000"/>
                </a:solidFill>
                <a:latin typeface="Calibri"/>
                <a:ea typeface="Calibri"/>
                <a:cs typeface="Calibri"/>
                <a:sym typeface="Calibri"/>
              </a:rPr>
              <a:t>. The BPE will be asked to approve the proposed rules as finalized</a:t>
            </a:r>
            <a:endParaRPr sz="1400"/>
          </a:p>
          <a:p>
            <a:pPr indent="-311150" lvl="0" marL="469900" rtl="0" algn="l">
              <a:lnSpc>
                <a:spcPct val="100000"/>
              </a:lnSpc>
              <a:spcBef>
                <a:spcPts val="0"/>
              </a:spcBef>
              <a:spcAft>
                <a:spcPts val="0"/>
              </a:spcAft>
              <a:buSzPts val="1100"/>
              <a:buChar char="●"/>
            </a:pPr>
            <a:r>
              <a:rPr b="0" i="0" lang="en-US" sz="1800" u="none" strike="noStrike">
                <a:solidFill>
                  <a:srgbClr val="000000"/>
                </a:solidFill>
                <a:latin typeface="Calibri"/>
                <a:ea typeface="Calibri"/>
                <a:cs typeface="Calibri"/>
                <a:sym typeface="Calibri"/>
              </a:rPr>
              <a:t>after the public hearing and consideration of all public comments.</a:t>
            </a:r>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2cdb8cf6489_1_546: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sz="1400"/>
              <a:t>1 minute</a:t>
            </a:r>
            <a:endParaRPr sz="1400"/>
          </a:p>
        </p:txBody>
      </p:sp>
      <p:sp>
        <p:nvSpPr>
          <p:cNvPr id="913" name="Google Shape;913;g2cdb8cf6489_1_546:notes"/>
          <p:cNvSpPr/>
          <p:nvPr>
            <p:ph idx="2" type="sldImg"/>
          </p:nvPr>
        </p:nvSpPr>
        <p:spPr>
          <a:xfrm>
            <a:off x="1168716" y="697230"/>
            <a:ext cx="467365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cdb8cf6489_1_551: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sz="1400"/>
              <a:t>30 seconds</a:t>
            </a:r>
            <a:endParaRPr sz="1400"/>
          </a:p>
        </p:txBody>
      </p:sp>
      <p:sp>
        <p:nvSpPr>
          <p:cNvPr id="919" name="Google Shape;919;g2cdb8cf6489_1_551:notes"/>
          <p:cNvSpPr/>
          <p:nvPr>
            <p:ph idx="2" type="sldImg"/>
          </p:nvPr>
        </p:nvSpPr>
        <p:spPr>
          <a:xfrm>
            <a:off x="1168716" y="697230"/>
            <a:ext cx="467365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cdb8cf6489_1_556:notes"/>
          <p:cNvSpPr/>
          <p:nvPr>
            <p:ph idx="2" type="sldImg"/>
          </p:nvPr>
        </p:nvSpPr>
        <p:spPr>
          <a:xfrm>
            <a:off x="1168707" y="697230"/>
            <a:ext cx="4673600" cy="3486150"/>
          </a:xfrm>
          <a:custGeom>
            <a:rect b="b" l="l" r="r" t="t"/>
            <a:pathLst>
              <a:path extrusionOk="0" h="120000" w="120000">
                <a:moveTo>
                  <a:pt x="0" y="0"/>
                </a:moveTo>
                <a:lnTo>
                  <a:pt x="120000" y="0"/>
                </a:lnTo>
                <a:lnTo>
                  <a:pt x="120000" y="120000"/>
                </a:lnTo>
                <a:lnTo>
                  <a:pt x="0" y="120000"/>
                </a:lnTo>
                <a:close/>
              </a:path>
            </a:pathLst>
          </a:custGeom>
        </p:spPr>
      </p:sp>
      <p:sp>
        <p:nvSpPr>
          <p:cNvPr id="925" name="Google Shape;925;g2cdb8cf6489_1_556:notes"/>
          <p:cNvSpPr txBox="1"/>
          <p:nvPr>
            <p:ph idx="1" type="body"/>
          </p:nvPr>
        </p:nvSpPr>
        <p:spPr>
          <a:xfrm>
            <a:off x="701040" y="4415790"/>
            <a:ext cx="5608320" cy="4183380"/>
          </a:xfrm>
          <a:prstGeom prst="rect">
            <a:avLst/>
          </a:prstGeom>
        </p:spPr>
        <p:txBody>
          <a:bodyPr anchorCtr="0" anchor="t" bIns="93275" lIns="93275" spcFirstLastPara="1" rIns="93275" wrap="square" tIns="93275">
            <a:noAutofit/>
          </a:bodyPr>
          <a:lstStyle/>
          <a:p>
            <a:pPr indent="0" lvl="0" marL="0" rtl="0" algn="l">
              <a:spcBef>
                <a:spcPts val="360"/>
              </a:spcBef>
              <a:spcAft>
                <a:spcPts val="0"/>
              </a:spcAft>
              <a:buNone/>
            </a:pPr>
            <a:r>
              <a:t/>
            </a:r>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cdb8cf6489_1_565: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5" name="Google Shape;935;g2cdb8cf6489_1_565:notes"/>
          <p:cNvSpPr txBox="1"/>
          <p:nvPr>
            <p:ph idx="1" type="body"/>
          </p:nvPr>
        </p:nvSpPr>
        <p:spPr>
          <a:xfrm>
            <a:off x="701040" y="4415790"/>
            <a:ext cx="5608320" cy="418338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rPr lang="en-US" sz="1400"/>
              <a:t>1 minute</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Aaaaand you made it! Let’s take some time in breakout rooms to do some team building exercises. </a:t>
            </a:r>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6eebe42806_0_111: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lnSpc>
                <a:spcPct val="115000"/>
              </a:lnSpc>
              <a:spcBef>
                <a:spcPts val="0"/>
              </a:spcBef>
              <a:spcAft>
                <a:spcPts val="0"/>
              </a:spcAft>
              <a:buNone/>
            </a:pPr>
            <a:r>
              <a:rPr lang="en-US" u="sng">
                <a:solidFill>
                  <a:srgbClr val="1155CC"/>
                </a:solidFill>
                <a:latin typeface="Arial"/>
                <a:ea typeface="Arial"/>
                <a:cs typeface="Arial"/>
                <a:sym typeface="Arial"/>
                <a:hlinkClick r:id="rId2">
                  <a:extLst>
                    <a:ext uri="{A12FA001-AC4F-418D-AE19-62706E023703}">
                      <ahyp:hlinkClr val="tx"/>
                    </a:ext>
                  </a:extLst>
                </a:hlinkClick>
              </a:rPr>
              <a:t>Travel Reimbursement Plan: Montana ELA Content Standards Revision Task Force</a:t>
            </a:r>
            <a:r>
              <a:rPr lang="en-US">
                <a:latin typeface="Arial"/>
                <a:ea typeface="Arial"/>
                <a:cs typeface="Arial"/>
                <a:sym typeface="Arial"/>
              </a:rPr>
              <a:t> (Small Change for Direct Bill)</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Forms available onsite and linked on the travel plan for mileage rimbrusement and meal reimbursement while in travel status. Sheri Harlow, will also have hard copies for you to fill out on the day of. </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We are working hard to set up a direct bill for the Home2Suit</a:t>
            </a:r>
            <a:endParaRPr>
              <a:latin typeface="Arial"/>
              <a:ea typeface="Arial"/>
              <a:cs typeface="Arial"/>
              <a:sym typeface="Arial"/>
            </a:endParaRPr>
          </a:p>
        </p:txBody>
      </p:sp>
      <p:sp>
        <p:nvSpPr>
          <p:cNvPr id="952" name="Google Shape;952;g26eebe42806_0_111: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6eebe42806_0_12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6eebe42806_0_12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Task Force: </a:t>
            </a:r>
            <a:r>
              <a:rPr lang="en-US"/>
              <a:t>https://docs.google.com/document/d/1zYzKQdWV_cWm308sgKfy-AkQS2tT0ovLL6EV3wVBGz4/edit?usp=sharing</a:t>
            </a:r>
            <a:endParaRPr/>
          </a:p>
        </p:txBody>
      </p:sp>
      <p:sp>
        <p:nvSpPr>
          <p:cNvPr id="561" name="Google Shape;561;g26eebe42806_0_12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6eebe42806_0_16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6eebe42806_0_168: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100"/>
              <a:buFont typeface="Arial"/>
              <a:buNone/>
            </a:pPr>
            <a:r>
              <a:t/>
            </a:r>
            <a:endParaRPr/>
          </a:p>
        </p:txBody>
      </p:sp>
      <p:sp>
        <p:nvSpPr>
          <p:cNvPr id="571" name="Google Shape;571;g26eebe42806_0_168: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9: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Clr>
                <a:schemeClr val="dk1"/>
              </a:buClr>
              <a:buSzPts val="1100"/>
              <a:buFont typeface="Arial"/>
              <a:buNone/>
            </a:pPr>
            <a:r>
              <a:t/>
            </a:r>
            <a:endParaRPr/>
          </a:p>
          <a:p>
            <a:pPr indent="0" lvl="0" marL="0" rtl="0" algn="l">
              <a:spcBef>
                <a:spcPts val="360"/>
              </a:spcBef>
              <a:spcAft>
                <a:spcPts val="0"/>
              </a:spcAft>
              <a:buNone/>
            </a:pPr>
            <a:r>
              <a:rPr lang="en-US"/>
              <a:t>Next Meetings July: </a:t>
            </a:r>
            <a:endParaRPr/>
          </a:p>
        </p:txBody>
      </p:sp>
      <p:sp>
        <p:nvSpPr>
          <p:cNvPr id="578" name="Google Shape;578;p9: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7: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349250" lvl="0" marL="457200" rtl="0" algn="l">
              <a:lnSpc>
                <a:spcPct val="115000"/>
              </a:lnSpc>
              <a:spcBef>
                <a:spcPts val="0"/>
              </a:spcBef>
              <a:spcAft>
                <a:spcPts val="0"/>
              </a:spcAft>
              <a:buClr>
                <a:srgbClr val="333333"/>
              </a:buClr>
              <a:buSzPts val="1900"/>
              <a:buFont typeface="Candara"/>
              <a:buChar char="•"/>
            </a:pPr>
            <a:r>
              <a:rPr lang="en-US" sz="1900">
                <a:solidFill>
                  <a:srgbClr val="333333"/>
                </a:solidFill>
                <a:highlight>
                  <a:schemeClr val="lt1"/>
                </a:highlight>
                <a:latin typeface="Candara"/>
                <a:ea typeface="Candara"/>
                <a:cs typeface="Candara"/>
                <a:sym typeface="Candara"/>
              </a:rPr>
              <a:t>Superintendent Elsie Arntzen, with approval from the Montana Board of Public Education, has opened the Montana Mathematics Standards for review.The purpose of the standards review process is to assure that Montana public schools are setting high academic standards for all children of our state. The goal is to serve our Montana students and educators with the best-possible standards to guide instruction and prepare our students for their lives beyond the classroom.</a:t>
            </a:r>
            <a:endParaRPr sz="1900">
              <a:solidFill>
                <a:srgbClr val="333333"/>
              </a:solidFill>
              <a:highlight>
                <a:schemeClr val="lt1"/>
              </a:highlight>
              <a:latin typeface="Candara"/>
              <a:ea typeface="Candara"/>
              <a:cs typeface="Candara"/>
              <a:sym typeface="Candara"/>
            </a:endParaRPr>
          </a:p>
          <a:p>
            <a:pPr indent="-349250" lvl="0" marL="457200" rtl="0" algn="l">
              <a:lnSpc>
                <a:spcPct val="115000"/>
              </a:lnSpc>
              <a:spcBef>
                <a:spcPts val="0"/>
              </a:spcBef>
              <a:spcAft>
                <a:spcPts val="0"/>
              </a:spcAft>
              <a:buClr>
                <a:srgbClr val="333333"/>
              </a:buClr>
              <a:buSzPts val="1900"/>
              <a:buChar char="•"/>
            </a:pPr>
            <a:r>
              <a:rPr lang="en-US" sz="1900">
                <a:solidFill>
                  <a:srgbClr val="333333"/>
                </a:solidFill>
                <a:highlight>
                  <a:schemeClr val="lt1"/>
                </a:highlight>
                <a:latin typeface="Candara"/>
                <a:ea typeface="Candara"/>
                <a:cs typeface="Candara"/>
                <a:sym typeface="Candara"/>
              </a:rPr>
              <a:t>Montana has a multitude of heritage languages with experts to draw from. The diversity in linguistic backgrounds will be invaluable to the understanding of language acquisition </a:t>
            </a:r>
            <a:endParaRPr/>
          </a:p>
          <a:p>
            <a:pPr indent="0" lvl="0" marL="0" rtl="0" algn="l">
              <a:spcBef>
                <a:spcPts val="360"/>
              </a:spcBef>
              <a:spcAft>
                <a:spcPts val="0"/>
              </a:spcAft>
              <a:buNone/>
            </a:pPr>
            <a:r>
              <a:rPr lang="en-US"/>
              <a:t>These standards were last updated in 1999. In fact, they are one of the last standards to still reside in chapter 53 of the ARM, most others have been migrated to chapter 54.  Our goal is to update these standards to reflect the wealth of </a:t>
            </a:r>
            <a:r>
              <a:rPr lang="en-US"/>
              <a:t>knowledge</a:t>
            </a:r>
            <a:r>
              <a:rPr lang="en-US"/>
              <a:t> that the community has gained </a:t>
            </a:r>
            <a:endParaRPr/>
          </a:p>
        </p:txBody>
      </p:sp>
      <p:sp>
        <p:nvSpPr>
          <p:cNvPr id="588" name="Google Shape;588;p7: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1: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sz="2400"/>
              <a:t>Michelle Paste please: OPI Standards Revision Website </a:t>
            </a:r>
            <a:r>
              <a:rPr lang="en-US" sz="2400" u="sng">
                <a:solidFill>
                  <a:schemeClr val="hlink"/>
                </a:solidFill>
                <a:hlinkClick r:id="rId2"/>
              </a:rPr>
              <a:t>https://opi.mt.gov/Educators/Teaching-Learning/K-12-Content-Standards/Standards-Revision</a:t>
            </a:r>
            <a:r>
              <a:rPr lang="en-US" sz="2400"/>
              <a:t> </a:t>
            </a:r>
            <a:endParaRPr sz="2400"/>
          </a:p>
          <a:p>
            <a:pPr indent="-317500" lvl="0" marL="342900" rtl="0" algn="l">
              <a:spcBef>
                <a:spcPts val="0"/>
              </a:spcBef>
              <a:spcAft>
                <a:spcPts val="0"/>
              </a:spcAft>
              <a:buClr>
                <a:schemeClr val="dk1"/>
              </a:buClr>
              <a:buSzPts val="2400"/>
              <a:buChar char="•"/>
            </a:pPr>
            <a:r>
              <a:rPr lang="en-US" sz="2400">
                <a:latin typeface="Candara"/>
                <a:ea typeface="Candara"/>
                <a:cs typeface="Candara"/>
                <a:sym typeface="Candara"/>
              </a:rPr>
              <a:t>The </a:t>
            </a:r>
            <a:r>
              <a:rPr lang="en-US" sz="2400">
                <a:latin typeface="Candara"/>
                <a:ea typeface="Candara"/>
                <a:cs typeface="Candara"/>
                <a:sym typeface="Candara"/>
              </a:rPr>
              <a:t>Task Force’s Primary communication will be via email. </a:t>
            </a:r>
            <a:endParaRPr sz="2400">
              <a:latin typeface="Candara"/>
              <a:ea typeface="Candara"/>
              <a:cs typeface="Candara"/>
              <a:sym typeface="Candara"/>
            </a:endParaRPr>
          </a:p>
          <a:p>
            <a:pPr indent="0" lvl="0" marL="0" rtl="0" algn="l">
              <a:spcBef>
                <a:spcPts val="0"/>
              </a:spcBef>
              <a:spcAft>
                <a:spcPts val="0"/>
              </a:spcAft>
              <a:buClr>
                <a:schemeClr val="dk1"/>
              </a:buClr>
              <a:buSzPts val="1100"/>
              <a:buFont typeface="Arial"/>
              <a:buNone/>
            </a:pPr>
            <a:r>
              <a:t/>
            </a:r>
            <a:endParaRPr sz="2400">
              <a:solidFill>
                <a:srgbClr val="25408E"/>
              </a:solidFill>
              <a:latin typeface="Candara"/>
              <a:ea typeface="Candara"/>
              <a:cs typeface="Candara"/>
              <a:sym typeface="Candara"/>
            </a:endParaRPr>
          </a:p>
          <a:p>
            <a:pPr indent="-292100" lvl="0" marL="342900" rtl="0" algn="l">
              <a:lnSpc>
                <a:spcPct val="115000"/>
              </a:lnSpc>
              <a:spcBef>
                <a:spcPts val="0"/>
              </a:spcBef>
              <a:spcAft>
                <a:spcPts val="0"/>
              </a:spcAft>
              <a:buClr>
                <a:schemeClr val="dk1"/>
              </a:buClr>
              <a:buSzPts val="2400"/>
              <a:buChar char="•"/>
            </a:pPr>
            <a:r>
              <a:rPr lang="en-US" sz="3000">
                <a:latin typeface="Candara"/>
                <a:ea typeface="Candara"/>
                <a:cs typeface="Candara"/>
                <a:sym typeface="Candara"/>
              </a:rPr>
              <a:t>Public communication will be through the Compass Newsletter and linked on the </a:t>
            </a:r>
            <a:r>
              <a:rPr lang="en-US" sz="3000" u="sng">
                <a:solidFill>
                  <a:srgbClr val="5F5F5F"/>
                </a:solidFill>
                <a:latin typeface="Candara"/>
                <a:ea typeface="Candara"/>
                <a:cs typeface="Candara"/>
                <a:sym typeface="Candara"/>
                <a:hlinkClick r:id="rId3">
                  <a:extLst>
                    <a:ext uri="{A12FA001-AC4F-418D-AE19-62706E023703}">
                      <ahyp:hlinkClr val="tx"/>
                    </a:ext>
                  </a:extLst>
                </a:hlinkClick>
              </a:rPr>
              <a:t>OPI Standards website</a:t>
            </a:r>
            <a:r>
              <a:rPr lang="en-US" sz="3000">
                <a:latin typeface="Candara"/>
                <a:ea typeface="Candara"/>
                <a:cs typeface="Candara"/>
                <a:sym typeface="Candara"/>
              </a:rPr>
              <a:t>, with open, public access to view most materials. (Every effort will be made to protect your Personally Identifiable Information, but please be aware that most documents, will be posted for public transparency)</a:t>
            </a:r>
            <a:endParaRPr sz="2400">
              <a:latin typeface="Candara"/>
              <a:ea typeface="Candara"/>
              <a:cs typeface="Candara"/>
              <a:sym typeface="Candara"/>
            </a:endParaRPr>
          </a:p>
          <a:p>
            <a:pPr indent="0" lvl="0" marL="0" rtl="0" algn="l">
              <a:spcBef>
                <a:spcPts val="360"/>
              </a:spcBef>
              <a:spcAft>
                <a:spcPts val="0"/>
              </a:spcAft>
              <a:buNone/>
            </a:pPr>
            <a:r>
              <a:t/>
            </a:r>
            <a:endParaRPr/>
          </a:p>
        </p:txBody>
      </p:sp>
      <p:sp>
        <p:nvSpPr>
          <p:cNvPr id="600" name="Google Shape;600;p11: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ites.google.com/a/opiconnect.org/2020-montana-waivers/"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amcgrath@mt.gov" TargetMode="External"/><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mailto:amcgrath@mt.gov" TargetMode="External"/><Relationship Id="rId3"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g"/><Relationship Id="rId3"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
          <p:cNvSpPr txBox="1"/>
          <p:nvPr>
            <p:ph idx="1" type="subTitle"/>
          </p:nvPr>
        </p:nvSpPr>
        <p:spPr>
          <a:xfrm>
            <a:off x="457200" y="5557652"/>
            <a:ext cx="8229599" cy="698685"/>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None/>
              <a:defRPr sz="2400">
                <a:solidFill>
                  <a:schemeClr val="dk1"/>
                </a:solidFill>
                <a:latin typeface="Candara"/>
                <a:ea typeface="Candara"/>
                <a:cs typeface="Candara"/>
                <a:sym typeface="Candar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8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8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8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8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p:nvPr/>
        </p:nvSpPr>
        <p:spPr>
          <a:xfrm>
            <a:off x="0" y="2672184"/>
            <a:ext cx="9144000" cy="2332141"/>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2"/>
          <p:cNvSpPr txBox="1"/>
          <p:nvPr/>
        </p:nvSpPr>
        <p:spPr>
          <a:xfrm>
            <a:off x="1434645" y="5969507"/>
            <a:ext cx="6923933" cy="1752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Ashley McGrath, Assessment Director</a:t>
            </a:r>
            <a:endParaRPr/>
          </a:p>
        </p:txBody>
      </p:sp>
      <p:sp>
        <p:nvSpPr>
          <p:cNvPr id="22" name="Google Shape;22;p2"/>
          <p:cNvSpPr txBox="1"/>
          <p:nvPr>
            <p:ph type="title"/>
          </p:nvPr>
        </p:nvSpPr>
        <p:spPr>
          <a:xfrm>
            <a:off x="358856" y="2963006"/>
            <a:ext cx="8440760" cy="18241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4400">
                <a:solidFill>
                  <a:schemeClr val="lt1"/>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A close up of a sign&#10;&#10;Description automatically generated" id="23" name="Google Shape;23;p2"/>
          <p:cNvPicPr preferRelativeResize="0"/>
          <p:nvPr/>
        </p:nvPicPr>
        <p:blipFill rotWithShape="1">
          <a:blip r:embed="rId2">
            <a:alphaModFix/>
          </a:blip>
          <a:srcRect b="27443" l="10410" r="10539" t="4171"/>
          <a:stretch/>
        </p:blipFill>
        <p:spPr>
          <a:xfrm>
            <a:off x="441121" y="171036"/>
            <a:ext cx="2216725" cy="1758842"/>
          </a:xfrm>
          <a:prstGeom prst="rect">
            <a:avLst/>
          </a:prstGeom>
          <a:noFill/>
          <a:ln>
            <a:noFill/>
          </a:ln>
        </p:spPr>
      </p:pic>
      <p:sp>
        <p:nvSpPr>
          <p:cNvPr id="24" name="Google Shape;24;p2"/>
          <p:cNvSpPr txBox="1"/>
          <p:nvPr/>
        </p:nvSpPr>
        <p:spPr>
          <a:xfrm>
            <a:off x="2479721" y="753252"/>
            <a:ext cx="6392879"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rgbClr val="58585A"/>
                </a:solidFill>
                <a:latin typeface="Candara"/>
                <a:ea typeface="Candara"/>
                <a:cs typeface="Candara"/>
                <a:sym typeface="Candara"/>
              </a:rPr>
              <a:t>Montana</a:t>
            </a:r>
            <a:r>
              <a:rPr b="0" i="0" lang="en-US" sz="4000" u="none" cap="none" strike="noStrike">
                <a:solidFill>
                  <a:schemeClr val="dk1"/>
                </a:solidFill>
                <a:latin typeface="Candara"/>
                <a:ea typeface="Candara"/>
                <a:cs typeface="Candara"/>
                <a:sym typeface="Candara"/>
              </a:rPr>
              <a:t> </a:t>
            </a:r>
            <a:endParaRPr/>
          </a:p>
          <a:p>
            <a:pPr indent="0" lvl="0" marL="0" marR="0" rtl="0" algn="l">
              <a:spcBef>
                <a:spcPts val="0"/>
              </a:spcBef>
              <a:spcAft>
                <a:spcPts val="0"/>
              </a:spcAft>
              <a:buNone/>
            </a:pPr>
            <a:r>
              <a:rPr b="1" lang="en-US" sz="4000">
                <a:solidFill>
                  <a:srgbClr val="C12730"/>
                </a:solidFill>
                <a:latin typeface="Candara"/>
                <a:ea typeface="Candara"/>
                <a:cs typeface="Candara"/>
                <a:sym typeface="Candara"/>
              </a:rPr>
              <a:t>Office of Public Instruction</a:t>
            </a:r>
            <a:endParaRPr/>
          </a:p>
        </p:txBody>
      </p:sp>
      <p:sp>
        <p:nvSpPr>
          <p:cNvPr id="25" name="Google Shape;25;p2"/>
          <p:cNvSpPr/>
          <p:nvPr/>
        </p:nvSpPr>
        <p:spPr>
          <a:xfrm>
            <a:off x="551369" y="1844454"/>
            <a:ext cx="1925782" cy="376246"/>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81" name="Shape 81"/>
        <p:cNvGrpSpPr/>
        <p:nvPr/>
      </p:nvGrpSpPr>
      <p:grpSpPr>
        <a:xfrm>
          <a:off x="0" y="0"/>
          <a:ext cx="0" cy="0"/>
          <a:chOff x="0" y="0"/>
          <a:chExt cx="0" cy="0"/>
        </a:xfrm>
      </p:grpSpPr>
      <p:sp>
        <p:nvSpPr>
          <p:cNvPr id="82" name="Google Shape;82;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85" name="Google Shape;85;p11"/>
          <p:cNvPicPr preferRelativeResize="0"/>
          <p:nvPr/>
        </p:nvPicPr>
        <p:blipFill rotWithShape="1">
          <a:blip r:embed="rId2">
            <a:alphaModFix/>
          </a:blip>
          <a:srcRect b="0" l="0" r="0" t="0"/>
          <a:stretch/>
        </p:blipFill>
        <p:spPr>
          <a:xfrm>
            <a:off x="7348992" y="29412"/>
            <a:ext cx="1795008" cy="1600200"/>
          </a:xfrm>
          <a:prstGeom prst="rect">
            <a:avLst/>
          </a:prstGeom>
          <a:noFill/>
          <a:ln>
            <a:noFill/>
          </a:ln>
        </p:spPr>
      </p:pic>
      <p:pic>
        <p:nvPicPr>
          <p:cNvPr id="86" name="Google Shape;86;p11"/>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87" name="Google Shape;87;p11"/>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11"/>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89" name="Shape 89"/>
        <p:cNvGrpSpPr/>
        <p:nvPr/>
      </p:nvGrpSpPr>
      <p:grpSpPr>
        <a:xfrm>
          <a:off x="0" y="0"/>
          <a:ext cx="0" cy="0"/>
          <a:chOff x="0" y="0"/>
          <a:chExt cx="0" cy="0"/>
        </a:xfrm>
      </p:grpSpPr>
      <p:sp>
        <p:nvSpPr>
          <p:cNvPr id="90" name="Google Shape;90;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93" name="Google Shape;93;p12"/>
          <p:cNvPicPr preferRelativeResize="0"/>
          <p:nvPr/>
        </p:nvPicPr>
        <p:blipFill rotWithShape="1">
          <a:blip r:embed="rId2">
            <a:alphaModFix/>
          </a:blip>
          <a:srcRect b="0" l="0" r="0" t="0"/>
          <a:stretch/>
        </p:blipFill>
        <p:spPr>
          <a:xfrm>
            <a:off x="7327178" y="40372"/>
            <a:ext cx="1816822" cy="1600200"/>
          </a:xfrm>
          <a:prstGeom prst="rect">
            <a:avLst/>
          </a:prstGeom>
          <a:noFill/>
          <a:ln>
            <a:noFill/>
          </a:ln>
        </p:spPr>
      </p:pic>
      <p:pic>
        <p:nvPicPr>
          <p:cNvPr id="94" name="Google Shape;94;p12"/>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95" name="Google Shape;95;p12"/>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12"/>
          <p:cNvSpPr txBox="1"/>
          <p:nvPr>
            <p:ph idx="12" type="sldNum"/>
          </p:nvPr>
        </p:nvSpPr>
        <p:spPr>
          <a:xfrm>
            <a:off x="7010400" y="6356349"/>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97" name="Shape 97"/>
        <p:cNvGrpSpPr/>
        <p:nvPr/>
      </p:nvGrpSpPr>
      <p:grpSpPr>
        <a:xfrm>
          <a:off x="0" y="0"/>
          <a:ext cx="0" cy="0"/>
          <a:chOff x="0" y="0"/>
          <a:chExt cx="0" cy="0"/>
        </a:xfrm>
      </p:grpSpPr>
      <p:sp>
        <p:nvSpPr>
          <p:cNvPr id="98" name="Google Shape;98;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101" name="Google Shape;101;p13"/>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102" name="Google Shape;102;p13"/>
          <p:cNvPicPr preferRelativeResize="0"/>
          <p:nvPr/>
        </p:nvPicPr>
        <p:blipFill rotWithShape="1">
          <a:blip r:embed="rId3">
            <a:alphaModFix/>
          </a:blip>
          <a:srcRect b="0" l="0" r="0" t="0"/>
          <a:stretch/>
        </p:blipFill>
        <p:spPr>
          <a:xfrm>
            <a:off x="7260579" y="1"/>
            <a:ext cx="1883421" cy="1600200"/>
          </a:xfrm>
          <a:prstGeom prst="rect">
            <a:avLst/>
          </a:prstGeom>
          <a:noFill/>
          <a:ln>
            <a:noFill/>
          </a:ln>
        </p:spPr>
      </p:pic>
      <p:sp>
        <p:nvSpPr>
          <p:cNvPr id="103" name="Google Shape;103;p13"/>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04" name="Shape 104"/>
        <p:cNvGrpSpPr/>
        <p:nvPr/>
      </p:nvGrpSpPr>
      <p:grpSpPr>
        <a:xfrm>
          <a:off x="0" y="0"/>
          <a:ext cx="0" cy="0"/>
          <a:chOff x="0" y="0"/>
          <a:chExt cx="0" cy="0"/>
        </a:xfrm>
      </p:grpSpPr>
      <p:sp>
        <p:nvSpPr>
          <p:cNvPr id="105" name="Google Shape;105;p14"/>
          <p:cNvSpPr txBox="1"/>
          <p:nvPr>
            <p:ph type="ctrTitle"/>
          </p:nvPr>
        </p:nvSpPr>
        <p:spPr>
          <a:xfrm>
            <a:off x="276225" y="454025"/>
            <a:ext cx="8504484"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6" name="Google Shape;106;p14"/>
          <p:cNvSpPr/>
          <p:nvPr/>
        </p:nvSpPr>
        <p:spPr>
          <a:xfrm>
            <a:off x="275898" y="1970683"/>
            <a:ext cx="8504811" cy="772511"/>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7" name="Google Shape;107;p14"/>
          <p:cNvPicPr preferRelativeResize="0"/>
          <p:nvPr/>
        </p:nvPicPr>
        <p:blipFill rotWithShape="1">
          <a:blip r:embed="rId2">
            <a:alphaModFix/>
          </a:blip>
          <a:srcRect b="0" l="0" r="0" t="0"/>
          <a:stretch/>
        </p:blipFill>
        <p:spPr>
          <a:xfrm>
            <a:off x="3057826" y="5961487"/>
            <a:ext cx="3011214" cy="7599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08" name="Shape 108"/>
        <p:cNvGrpSpPr/>
        <p:nvPr/>
      </p:nvGrpSpPr>
      <p:grpSpPr>
        <a:xfrm>
          <a:off x="0" y="0"/>
          <a:ext cx="0" cy="0"/>
          <a:chOff x="0" y="0"/>
          <a:chExt cx="0" cy="0"/>
        </a:xfrm>
      </p:grpSpPr>
      <p:sp>
        <p:nvSpPr>
          <p:cNvPr id="109" name="Google Shape;109;p15"/>
          <p:cNvSpPr/>
          <p:nvPr/>
        </p:nvSpPr>
        <p:spPr>
          <a:xfrm>
            <a:off x="304799" y="200025"/>
            <a:ext cx="8534401" cy="63627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p:nvPr/>
        </p:nvSpPr>
        <p:spPr>
          <a:xfrm>
            <a:off x="666750" y="609601"/>
            <a:ext cx="7829550" cy="1924049"/>
          </a:xfrm>
          <a:prstGeom prst="rect">
            <a:avLst/>
          </a:prstGeom>
          <a:solidFill>
            <a:schemeClr val="lt1"/>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Arial"/>
              <a:ea typeface="Arial"/>
              <a:cs typeface="Arial"/>
              <a:sym typeface="Arial"/>
            </a:endParaRPr>
          </a:p>
        </p:txBody>
      </p:sp>
      <p:sp>
        <p:nvSpPr>
          <p:cNvPr id="111" name="Google Shape;111;p15"/>
          <p:cNvSpPr txBox="1"/>
          <p:nvPr/>
        </p:nvSpPr>
        <p:spPr>
          <a:xfrm>
            <a:off x="1190848" y="4444408"/>
            <a:ext cx="6592186" cy="13234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Arial"/>
              <a:buNone/>
            </a:pPr>
            <a:r>
              <a:rPr b="1" i="0" lang="en-US" sz="4000" u="sng" strike="noStrike">
                <a:solidFill>
                  <a:schemeClr val="dk1"/>
                </a:solidFill>
                <a:latin typeface="Arial"/>
                <a:ea typeface="Arial"/>
                <a:cs typeface="Arial"/>
                <a:sym typeface="Arial"/>
                <a:hlinkClick r:id="rId2">
                  <a:extLst>
                    <a:ext uri="{A12FA001-AC4F-418D-AE19-62706E023703}">
                      <ahyp:hlinkClr val="tx"/>
                    </a:ext>
                  </a:extLst>
                </a:hlinkClick>
              </a:rPr>
              <a:t>2020 Montana Waivers</a:t>
            </a:r>
            <a:endParaRPr b="1" i="0" sz="4000">
              <a:solidFill>
                <a:schemeClr val="dk1"/>
              </a:solidFill>
              <a:latin typeface="Arial"/>
              <a:ea typeface="Arial"/>
              <a:cs typeface="Arial"/>
              <a:sym typeface="Arial"/>
            </a:endParaRPr>
          </a:p>
          <a:p>
            <a:pPr indent="0" lvl="0" marL="0" marR="0" rtl="0" algn="ctr">
              <a:spcBef>
                <a:spcPts val="0"/>
              </a:spcBef>
              <a:spcAft>
                <a:spcPts val="0"/>
              </a:spcAft>
              <a:buNone/>
            </a:pPr>
            <a:r>
              <a:rPr b="1" lang="en-US" sz="4000">
                <a:solidFill>
                  <a:schemeClr val="dk1"/>
                </a:solidFill>
                <a:latin typeface="Arial"/>
                <a:ea typeface="Arial"/>
                <a:cs typeface="Arial"/>
                <a:sym typeface="Arial"/>
              </a:rPr>
              <a:t>Public Comment Process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2" name="Shape 112"/>
        <p:cNvGrpSpPr/>
        <p:nvPr/>
      </p:nvGrpSpPr>
      <p:grpSpPr>
        <a:xfrm>
          <a:off x="0" y="0"/>
          <a:ext cx="0" cy="0"/>
          <a:chOff x="0" y="0"/>
          <a:chExt cx="0" cy="0"/>
        </a:xfrm>
      </p:grpSpPr>
      <p:sp>
        <p:nvSpPr>
          <p:cNvPr id="113" name="Google Shape;11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solidFill>
                  <a:schemeClr val="dk1"/>
                </a:solidFill>
                <a:latin typeface="Arial"/>
                <a:ea typeface="Arial"/>
                <a:cs typeface="Arial"/>
                <a:sym typeface="Arial"/>
              </a:defRPr>
            </a:lvl1pPr>
            <a:lvl2pPr indent="0" lvl="1" marL="0" algn="r">
              <a:spcBef>
                <a:spcPts val="0"/>
              </a:spcBef>
              <a:spcAft>
                <a:spcPts val="0"/>
              </a:spcAft>
              <a:buNone/>
              <a:defRPr>
                <a:solidFill>
                  <a:schemeClr val="dk1"/>
                </a:solidFill>
                <a:latin typeface="Arial"/>
                <a:ea typeface="Arial"/>
                <a:cs typeface="Arial"/>
                <a:sym typeface="Arial"/>
              </a:defRPr>
            </a:lvl2pPr>
            <a:lvl3pPr indent="0" lvl="2" marL="0" algn="r">
              <a:spcBef>
                <a:spcPts val="0"/>
              </a:spcBef>
              <a:spcAft>
                <a:spcPts val="0"/>
              </a:spcAft>
              <a:buNone/>
              <a:defRPr>
                <a:solidFill>
                  <a:schemeClr val="dk1"/>
                </a:solidFill>
                <a:latin typeface="Arial"/>
                <a:ea typeface="Arial"/>
                <a:cs typeface="Arial"/>
                <a:sym typeface="Arial"/>
              </a:defRPr>
            </a:lvl3pPr>
            <a:lvl4pPr indent="0" lvl="3" marL="0" algn="r">
              <a:spcBef>
                <a:spcPts val="0"/>
              </a:spcBef>
              <a:spcAft>
                <a:spcPts val="0"/>
              </a:spcAft>
              <a:buNone/>
              <a:defRPr>
                <a:solidFill>
                  <a:schemeClr val="dk1"/>
                </a:solidFill>
                <a:latin typeface="Arial"/>
                <a:ea typeface="Arial"/>
                <a:cs typeface="Arial"/>
                <a:sym typeface="Arial"/>
              </a:defRPr>
            </a:lvl4pPr>
            <a:lvl5pPr indent="0" lvl="4" marL="0" algn="r">
              <a:spcBef>
                <a:spcPts val="0"/>
              </a:spcBef>
              <a:spcAft>
                <a:spcPts val="0"/>
              </a:spcAft>
              <a:buNone/>
              <a:defRPr>
                <a:solidFill>
                  <a:schemeClr val="dk1"/>
                </a:solidFill>
                <a:latin typeface="Arial"/>
                <a:ea typeface="Arial"/>
                <a:cs typeface="Arial"/>
                <a:sym typeface="Arial"/>
              </a:defRPr>
            </a:lvl5pPr>
            <a:lvl6pPr indent="0" lvl="5" marL="0" algn="r">
              <a:spcBef>
                <a:spcPts val="0"/>
              </a:spcBef>
              <a:spcAft>
                <a:spcPts val="0"/>
              </a:spcAft>
              <a:buNone/>
              <a:defRPr>
                <a:solidFill>
                  <a:schemeClr val="dk1"/>
                </a:solidFill>
                <a:latin typeface="Arial"/>
                <a:ea typeface="Arial"/>
                <a:cs typeface="Arial"/>
                <a:sym typeface="Arial"/>
              </a:defRPr>
            </a:lvl6pPr>
            <a:lvl7pPr indent="0" lvl="6" marL="0" algn="r">
              <a:spcBef>
                <a:spcPts val="0"/>
              </a:spcBef>
              <a:spcAft>
                <a:spcPts val="0"/>
              </a:spcAft>
              <a:buNone/>
              <a:defRPr>
                <a:solidFill>
                  <a:schemeClr val="dk1"/>
                </a:solidFill>
                <a:latin typeface="Arial"/>
                <a:ea typeface="Arial"/>
                <a:cs typeface="Arial"/>
                <a:sym typeface="Arial"/>
              </a:defRPr>
            </a:lvl7pPr>
            <a:lvl8pPr indent="0" lvl="7" marL="0" algn="r">
              <a:spcBef>
                <a:spcPts val="0"/>
              </a:spcBef>
              <a:spcAft>
                <a:spcPts val="0"/>
              </a:spcAft>
              <a:buNone/>
              <a:defRPr>
                <a:solidFill>
                  <a:schemeClr val="dk1"/>
                </a:solidFill>
                <a:latin typeface="Arial"/>
                <a:ea typeface="Arial"/>
                <a:cs typeface="Arial"/>
                <a:sym typeface="Arial"/>
              </a:defRPr>
            </a:lvl8pPr>
            <a:lvl9pPr indent="0" lvl="8" marL="0" algn="r">
              <a:spcBef>
                <a:spcPts val="0"/>
              </a:spcBef>
              <a:spcAft>
                <a:spcPts val="0"/>
              </a:spcAft>
              <a:buNone/>
              <a:defRPr>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6"/>
          <p:cNvSpPr/>
          <p:nvPr/>
        </p:nvSpPr>
        <p:spPr>
          <a:xfrm>
            <a:off x="1273628" y="274637"/>
            <a:ext cx="7719231" cy="1143000"/>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16"/>
          <p:cNvSpPr txBox="1"/>
          <p:nvPr>
            <p:ph type="title"/>
          </p:nvPr>
        </p:nvSpPr>
        <p:spPr>
          <a:xfrm>
            <a:off x="1273626" y="274638"/>
            <a:ext cx="771923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118" name="Google Shape;118;p16"/>
          <p:cNvPicPr preferRelativeResize="0"/>
          <p:nvPr/>
        </p:nvPicPr>
        <p:blipFill rotWithShape="1">
          <a:blip r:embed="rId2">
            <a:alphaModFix/>
          </a:blip>
          <a:srcRect b="0" l="0" r="0" t="0"/>
          <a:stretch/>
        </p:blipFill>
        <p:spPr>
          <a:xfrm>
            <a:off x="102156" y="264999"/>
            <a:ext cx="1195807" cy="12030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9" name="Shape 119"/>
        <p:cNvGrpSpPr/>
        <p:nvPr/>
      </p:nvGrpSpPr>
      <p:grpSpPr>
        <a:xfrm>
          <a:off x="0" y="0"/>
          <a:ext cx="0" cy="0"/>
          <a:chOff x="0" y="0"/>
          <a:chExt cx="0" cy="0"/>
        </a:xfrm>
      </p:grpSpPr>
      <p:sp>
        <p:nvSpPr>
          <p:cNvPr id="120" name="Google Shape;120;p17"/>
          <p:cNvSpPr/>
          <p:nvPr/>
        </p:nvSpPr>
        <p:spPr>
          <a:xfrm>
            <a:off x="13" y="0"/>
            <a:ext cx="30381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7"/>
          <p:cNvSpPr/>
          <p:nvPr/>
        </p:nvSpPr>
        <p:spPr>
          <a:xfrm>
            <a:off x="3030053" y="0"/>
            <a:ext cx="48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7"/>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FFFFFF"/>
              </a:buClr>
              <a:buSzPts val="2700"/>
              <a:buFont typeface="Calibri"/>
              <a:buNone/>
              <a:defRPr b="0" sz="27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7"/>
          <p:cNvSpPr txBox="1"/>
          <p:nvPr>
            <p:ph idx="1" type="body"/>
          </p:nvPr>
        </p:nvSpPr>
        <p:spPr>
          <a:xfrm>
            <a:off x="3600450" y="731520"/>
            <a:ext cx="4869300" cy="52575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900"/>
              </a:spcBef>
              <a:spcAft>
                <a:spcPts val="0"/>
              </a:spcAft>
              <a:buSzPts val="1800"/>
              <a:buChar char=" "/>
              <a:defRPr/>
            </a:lvl1pPr>
            <a:lvl2pPr indent="-342900" lvl="1" marL="914400" rtl="0" algn="l">
              <a:lnSpc>
                <a:spcPct val="90000"/>
              </a:lnSpc>
              <a:spcBef>
                <a:spcPts val="150"/>
              </a:spcBef>
              <a:spcAft>
                <a:spcPts val="0"/>
              </a:spcAft>
              <a:buSzPts val="1800"/>
              <a:buChar char="◦"/>
              <a:defRPr/>
            </a:lvl2pPr>
            <a:lvl3pPr indent="-342900" lvl="2" marL="1371600" rtl="0" algn="l">
              <a:lnSpc>
                <a:spcPct val="90000"/>
              </a:lnSpc>
              <a:spcBef>
                <a:spcPts val="300"/>
              </a:spcBef>
              <a:spcAft>
                <a:spcPts val="0"/>
              </a:spcAft>
              <a:buSzPts val="1800"/>
              <a:buChar char="◦"/>
              <a:defRPr/>
            </a:lvl3pPr>
            <a:lvl4pPr indent="-342900" lvl="3" marL="1828800" rtl="0" algn="l">
              <a:lnSpc>
                <a:spcPct val="90000"/>
              </a:lnSpc>
              <a:spcBef>
                <a:spcPts val="300"/>
              </a:spcBef>
              <a:spcAft>
                <a:spcPts val="0"/>
              </a:spcAft>
              <a:buSzPts val="1800"/>
              <a:buChar char="◦"/>
              <a:defRPr/>
            </a:lvl4pPr>
            <a:lvl5pPr indent="-342900" lvl="4" marL="2286000" rtl="0" algn="l">
              <a:lnSpc>
                <a:spcPct val="90000"/>
              </a:lnSpc>
              <a:spcBef>
                <a:spcPts val="300"/>
              </a:spcBef>
              <a:spcAft>
                <a:spcPts val="0"/>
              </a:spcAft>
              <a:buSzPts val="1800"/>
              <a:buChar char="◦"/>
              <a:defRPr/>
            </a:lvl5pPr>
            <a:lvl6pPr indent="-342900" lvl="5" marL="2743200" rtl="0" algn="l">
              <a:lnSpc>
                <a:spcPct val="90000"/>
              </a:lnSpc>
              <a:spcBef>
                <a:spcPts val="300"/>
              </a:spcBef>
              <a:spcAft>
                <a:spcPts val="0"/>
              </a:spcAft>
              <a:buSzPts val="1800"/>
              <a:buChar char="◦"/>
              <a:defRPr/>
            </a:lvl6pPr>
            <a:lvl7pPr indent="-342900" lvl="6" marL="3200400" rtl="0" algn="l">
              <a:lnSpc>
                <a:spcPct val="90000"/>
              </a:lnSpc>
              <a:spcBef>
                <a:spcPts val="300"/>
              </a:spcBef>
              <a:spcAft>
                <a:spcPts val="0"/>
              </a:spcAft>
              <a:buSzPts val="1800"/>
              <a:buChar char="◦"/>
              <a:defRPr/>
            </a:lvl7pPr>
            <a:lvl8pPr indent="-342900" lvl="7" marL="3657600" rtl="0" algn="l">
              <a:lnSpc>
                <a:spcPct val="90000"/>
              </a:lnSpc>
              <a:spcBef>
                <a:spcPts val="300"/>
              </a:spcBef>
              <a:spcAft>
                <a:spcPts val="0"/>
              </a:spcAft>
              <a:buSzPts val="1800"/>
              <a:buChar char="◦"/>
              <a:defRPr/>
            </a:lvl8pPr>
            <a:lvl9pPr indent="-342900" lvl="8" marL="4114800" rtl="0" algn="l">
              <a:lnSpc>
                <a:spcPct val="90000"/>
              </a:lnSpc>
              <a:spcBef>
                <a:spcPts val="300"/>
              </a:spcBef>
              <a:spcAft>
                <a:spcPts val="300"/>
              </a:spcAft>
              <a:buSzPts val="1800"/>
              <a:buChar char="◦"/>
              <a:defRPr/>
            </a:lvl9pPr>
          </a:lstStyle>
          <a:p/>
        </p:txBody>
      </p:sp>
      <p:sp>
        <p:nvSpPr>
          <p:cNvPr id="124" name="Google Shape;124;p17"/>
          <p:cNvSpPr txBox="1"/>
          <p:nvPr>
            <p:ph idx="2" type="body"/>
          </p:nvPr>
        </p:nvSpPr>
        <p:spPr>
          <a:xfrm>
            <a:off x="342900" y="2926080"/>
            <a:ext cx="2400300" cy="3379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900"/>
              </a:spcBef>
              <a:spcAft>
                <a:spcPts val="0"/>
              </a:spcAft>
              <a:buSzPts val="1125"/>
              <a:buNone/>
              <a:defRPr sz="1125">
                <a:solidFill>
                  <a:srgbClr val="FFFFFF"/>
                </a:solidFill>
              </a:defRPr>
            </a:lvl1pPr>
            <a:lvl2pPr indent="-228600" lvl="1" marL="914400" rtl="0" algn="l">
              <a:lnSpc>
                <a:spcPct val="90000"/>
              </a:lnSpc>
              <a:spcBef>
                <a:spcPts val="150"/>
              </a:spcBef>
              <a:spcAft>
                <a:spcPts val="0"/>
              </a:spcAft>
              <a:buSzPts val="900"/>
              <a:buNone/>
              <a:defRPr sz="900"/>
            </a:lvl2pPr>
            <a:lvl3pPr indent="-228600" lvl="2" marL="1371600" rtl="0" algn="l">
              <a:lnSpc>
                <a:spcPct val="90000"/>
              </a:lnSpc>
              <a:spcBef>
                <a:spcPts val="300"/>
              </a:spcBef>
              <a:spcAft>
                <a:spcPts val="0"/>
              </a:spcAft>
              <a:buSzPts val="750"/>
              <a:buNone/>
              <a:defRPr sz="750"/>
            </a:lvl3pPr>
            <a:lvl4pPr indent="-228600" lvl="3" marL="1828800" rtl="0" algn="l">
              <a:lnSpc>
                <a:spcPct val="90000"/>
              </a:lnSpc>
              <a:spcBef>
                <a:spcPts val="300"/>
              </a:spcBef>
              <a:spcAft>
                <a:spcPts val="0"/>
              </a:spcAft>
              <a:buSzPts val="675"/>
              <a:buNone/>
              <a:defRPr sz="675"/>
            </a:lvl4pPr>
            <a:lvl5pPr indent="-228600" lvl="4" marL="2286000" rtl="0" algn="l">
              <a:lnSpc>
                <a:spcPct val="90000"/>
              </a:lnSpc>
              <a:spcBef>
                <a:spcPts val="300"/>
              </a:spcBef>
              <a:spcAft>
                <a:spcPts val="0"/>
              </a:spcAft>
              <a:buSzPts val="675"/>
              <a:buNone/>
              <a:defRPr sz="675"/>
            </a:lvl5pPr>
            <a:lvl6pPr indent="-228600" lvl="5" marL="2743200" rtl="0" algn="l">
              <a:lnSpc>
                <a:spcPct val="90000"/>
              </a:lnSpc>
              <a:spcBef>
                <a:spcPts val="300"/>
              </a:spcBef>
              <a:spcAft>
                <a:spcPts val="0"/>
              </a:spcAft>
              <a:buSzPts val="675"/>
              <a:buNone/>
              <a:defRPr sz="675"/>
            </a:lvl6pPr>
            <a:lvl7pPr indent="-228600" lvl="6" marL="3200400" rtl="0" algn="l">
              <a:lnSpc>
                <a:spcPct val="90000"/>
              </a:lnSpc>
              <a:spcBef>
                <a:spcPts val="300"/>
              </a:spcBef>
              <a:spcAft>
                <a:spcPts val="0"/>
              </a:spcAft>
              <a:buSzPts val="675"/>
              <a:buNone/>
              <a:defRPr sz="675"/>
            </a:lvl7pPr>
            <a:lvl8pPr indent="-228600" lvl="7" marL="3657600" rtl="0" algn="l">
              <a:lnSpc>
                <a:spcPct val="90000"/>
              </a:lnSpc>
              <a:spcBef>
                <a:spcPts val="300"/>
              </a:spcBef>
              <a:spcAft>
                <a:spcPts val="0"/>
              </a:spcAft>
              <a:buSzPts val="675"/>
              <a:buNone/>
              <a:defRPr sz="675"/>
            </a:lvl8pPr>
            <a:lvl9pPr indent="-228600" lvl="8" marL="4114800" rtl="0" algn="l">
              <a:lnSpc>
                <a:spcPct val="90000"/>
              </a:lnSpc>
              <a:spcBef>
                <a:spcPts val="300"/>
              </a:spcBef>
              <a:spcAft>
                <a:spcPts val="300"/>
              </a:spcAft>
              <a:buSzPts val="675"/>
              <a:buNone/>
              <a:defRPr sz="675"/>
            </a:lvl9pPr>
          </a:lstStyle>
          <a:p/>
        </p:txBody>
      </p:sp>
      <p:sp>
        <p:nvSpPr>
          <p:cNvPr id="125" name="Google Shape;125;p17"/>
          <p:cNvSpPr txBox="1"/>
          <p:nvPr>
            <p:ph idx="10" type="dt"/>
          </p:nvPr>
        </p:nvSpPr>
        <p:spPr>
          <a:xfrm>
            <a:off x="349134" y="6459785"/>
            <a:ext cx="19638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17"/>
          <p:cNvSpPr txBox="1"/>
          <p:nvPr>
            <p:ph idx="11" type="ftr"/>
          </p:nvPr>
        </p:nvSpPr>
        <p:spPr>
          <a:xfrm>
            <a:off x="3600450" y="6459785"/>
            <a:ext cx="3486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17"/>
          <p:cNvSpPr txBox="1"/>
          <p:nvPr>
            <p:ph idx="12" type="sldNum"/>
          </p:nvPr>
        </p:nvSpPr>
        <p:spPr>
          <a:xfrm>
            <a:off x="7425344" y="6459785"/>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17"/>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19"/>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a:latin typeface="Candara"/>
                <a:ea typeface="Candara"/>
                <a:cs typeface="Candara"/>
                <a:sym typeface="Candara"/>
              </a:defRPr>
            </a:lvl1pPr>
            <a:lvl2pPr indent="-361950" lvl="1" marL="914400" rtl="0" algn="l">
              <a:spcBef>
                <a:spcPts val="420"/>
              </a:spcBef>
              <a:spcAft>
                <a:spcPts val="0"/>
              </a:spcAft>
              <a:buClr>
                <a:schemeClr val="dk1"/>
              </a:buClr>
              <a:buSzPts val="2100"/>
              <a:buChar char="–"/>
              <a:defRPr>
                <a:latin typeface="Candara"/>
                <a:ea typeface="Candara"/>
                <a:cs typeface="Candara"/>
                <a:sym typeface="Candara"/>
              </a:defRPr>
            </a:lvl2pPr>
            <a:lvl3pPr indent="-342900" lvl="2" marL="1371600" rtl="0" algn="l">
              <a:spcBef>
                <a:spcPts val="360"/>
              </a:spcBef>
              <a:spcAft>
                <a:spcPts val="0"/>
              </a:spcAft>
              <a:buClr>
                <a:schemeClr val="dk1"/>
              </a:buClr>
              <a:buSzPts val="1800"/>
              <a:buChar char="•"/>
              <a:defRPr>
                <a:latin typeface="Candara"/>
                <a:ea typeface="Candara"/>
                <a:cs typeface="Candara"/>
                <a:sym typeface="Candara"/>
              </a:defRPr>
            </a:lvl3pPr>
            <a:lvl4pPr indent="-323850" lvl="3" marL="1828800" rtl="0" algn="l">
              <a:spcBef>
                <a:spcPts val="300"/>
              </a:spcBef>
              <a:spcAft>
                <a:spcPts val="0"/>
              </a:spcAft>
              <a:buClr>
                <a:schemeClr val="dk1"/>
              </a:buClr>
              <a:buSzPts val="1500"/>
              <a:buChar char="–"/>
              <a:defRPr>
                <a:latin typeface="Candara"/>
                <a:ea typeface="Candara"/>
                <a:cs typeface="Candara"/>
                <a:sym typeface="Candara"/>
              </a:defRPr>
            </a:lvl4pPr>
            <a:lvl5pPr indent="-323850" lvl="4" marL="2286000" rtl="0" algn="l">
              <a:spcBef>
                <a:spcPts val="300"/>
              </a:spcBef>
              <a:spcAft>
                <a:spcPts val="0"/>
              </a:spcAft>
              <a:buClr>
                <a:schemeClr val="dk1"/>
              </a:buClr>
              <a:buSzPts val="1500"/>
              <a:buChar char="»"/>
              <a:defRPr>
                <a:latin typeface="Candara"/>
                <a:ea typeface="Candara"/>
                <a:cs typeface="Candara"/>
                <a:sym typeface="Candara"/>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7" name="Google Shape;137;p19"/>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p19"/>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19"/>
          <p:cNvSpPr/>
          <p:nvPr/>
        </p:nvSpPr>
        <p:spPr>
          <a:xfrm>
            <a:off x="160668" y="1466851"/>
            <a:ext cx="8860800" cy="117200"/>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0" name="Google Shape;140;p19"/>
          <p:cNvSpPr txBox="1"/>
          <p:nvPr>
            <p:ph type="title"/>
          </p:nvPr>
        </p:nvSpPr>
        <p:spPr>
          <a:xfrm>
            <a:off x="1283152" y="274639"/>
            <a:ext cx="7719300" cy="1143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C12730"/>
                </a:solidFill>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41" name="Google Shape;141;p19"/>
          <p:cNvPicPr preferRelativeResize="0"/>
          <p:nvPr/>
        </p:nvPicPr>
        <p:blipFill rotWithShape="1">
          <a:blip r:embed="rId2">
            <a:alphaModFix/>
          </a:blip>
          <a:srcRect b="0" l="0" r="0" t="0"/>
          <a:stretch/>
        </p:blipFill>
        <p:spPr>
          <a:xfrm>
            <a:off x="102157" y="198325"/>
            <a:ext cx="1195807" cy="1203099"/>
          </a:xfrm>
          <a:prstGeom prst="rect">
            <a:avLst/>
          </a:prstGeom>
          <a:noFill/>
          <a:ln>
            <a:noFill/>
          </a:ln>
        </p:spPr>
      </p:pic>
      <p:pic>
        <p:nvPicPr>
          <p:cNvPr id="142" name="Google Shape;142;p19"/>
          <p:cNvPicPr preferRelativeResize="0"/>
          <p:nvPr/>
        </p:nvPicPr>
        <p:blipFill rotWithShape="1">
          <a:blip r:embed="rId3">
            <a:alphaModFix/>
          </a:blip>
          <a:srcRect b="0" l="0" r="0" t="0"/>
          <a:stretch/>
        </p:blipFill>
        <p:spPr>
          <a:xfrm>
            <a:off x="3708203" y="6472129"/>
            <a:ext cx="1727594" cy="3302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3" name="Shape 143"/>
        <p:cNvGrpSpPr/>
        <p:nvPr/>
      </p:nvGrpSpPr>
      <p:grpSpPr>
        <a:xfrm>
          <a:off x="0" y="0"/>
          <a:ext cx="0" cy="0"/>
          <a:chOff x="0" y="0"/>
          <a:chExt cx="0" cy="0"/>
        </a:xfrm>
      </p:grpSpPr>
      <p:sp>
        <p:nvSpPr>
          <p:cNvPr id="144" name="Google Shape;144;p20"/>
          <p:cNvSpPr txBox="1"/>
          <p:nvPr>
            <p:ph idx="1" type="subTitle"/>
          </p:nvPr>
        </p:nvSpPr>
        <p:spPr>
          <a:xfrm>
            <a:off x="457201" y="5557652"/>
            <a:ext cx="8229600" cy="698800"/>
          </a:xfrm>
          <a:prstGeom prst="rect">
            <a:avLst/>
          </a:prstGeom>
          <a:noFill/>
          <a:ln>
            <a:noFill/>
          </a:ln>
        </p:spPr>
        <p:txBody>
          <a:bodyPr anchorCtr="0" anchor="t" bIns="45700" lIns="91425" spcFirstLastPara="1" rIns="91425" wrap="square" tIns="45700">
            <a:noAutofit/>
          </a:bodyPr>
          <a:lstStyle>
            <a:lvl1pPr lvl="0" rtl="0" algn="ctr">
              <a:spcBef>
                <a:spcPts val="360"/>
              </a:spcBef>
              <a:spcAft>
                <a:spcPts val="0"/>
              </a:spcAft>
              <a:buClr>
                <a:schemeClr val="dk1"/>
              </a:buClr>
              <a:buSzPts val="1800"/>
              <a:buNone/>
              <a:defRPr sz="1800">
                <a:solidFill>
                  <a:schemeClr val="dk1"/>
                </a:solidFill>
                <a:latin typeface="Candara"/>
                <a:ea typeface="Candara"/>
                <a:cs typeface="Candara"/>
                <a:sym typeface="Candara"/>
              </a:defRPr>
            </a:lvl1pPr>
            <a:lvl2pPr lvl="1" rtl="0" algn="ctr">
              <a:spcBef>
                <a:spcPts val="420"/>
              </a:spcBef>
              <a:spcAft>
                <a:spcPts val="0"/>
              </a:spcAft>
              <a:buClr>
                <a:srgbClr val="888888"/>
              </a:buClr>
              <a:buSzPts val="2100"/>
              <a:buNone/>
              <a:defRPr>
                <a:solidFill>
                  <a:srgbClr val="888888"/>
                </a:solidFill>
              </a:defRPr>
            </a:lvl2pPr>
            <a:lvl3pPr lvl="2" rtl="0" algn="ctr">
              <a:spcBef>
                <a:spcPts val="360"/>
              </a:spcBef>
              <a:spcAft>
                <a:spcPts val="0"/>
              </a:spcAft>
              <a:buClr>
                <a:srgbClr val="888888"/>
              </a:buClr>
              <a:buSzPts val="1800"/>
              <a:buNone/>
              <a:defRPr>
                <a:solidFill>
                  <a:srgbClr val="888888"/>
                </a:solidFill>
              </a:defRPr>
            </a:lvl3pPr>
            <a:lvl4pPr lvl="3" rtl="0" algn="ctr">
              <a:spcBef>
                <a:spcPts val="300"/>
              </a:spcBef>
              <a:spcAft>
                <a:spcPts val="0"/>
              </a:spcAft>
              <a:buClr>
                <a:srgbClr val="888888"/>
              </a:buClr>
              <a:buSzPts val="1500"/>
              <a:buNone/>
              <a:defRPr>
                <a:solidFill>
                  <a:srgbClr val="888888"/>
                </a:solidFill>
              </a:defRPr>
            </a:lvl4pPr>
            <a:lvl5pPr lvl="4" rtl="0" algn="ctr">
              <a:spcBef>
                <a:spcPts val="300"/>
              </a:spcBef>
              <a:spcAft>
                <a:spcPts val="0"/>
              </a:spcAft>
              <a:buClr>
                <a:srgbClr val="888888"/>
              </a:buClr>
              <a:buSzPts val="15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145" name="Google Shape;145;p20"/>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p20"/>
          <p:cNvSpPr txBox="1"/>
          <p:nvPr>
            <p:ph idx="11" type="ftr"/>
          </p:nvPr>
        </p:nvSpPr>
        <p:spPr>
          <a:xfrm>
            <a:off x="3124200" y="6356351"/>
            <a:ext cx="2895600" cy="3652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20"/>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20"/>
          <p:cNvSpPr/>
          <p:nvPr/>
        </p:nvSpPr>
        <p:spPr>
          <a:xfrm>
            <a:off x="0" y="2672184"/>
            <a:ext cx="9144000" cy="2332000"/>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9" name="Google Shape;149;p20"/>
          <p:cNvSpPr txBox="1"/>
          <p:nvPr/>
        </p:nvSpPr>
        <p:spPr>
          <a:xfrm>
            <a:off x="1434646" y="5969507"/>
            <a:ext cx="6924000" cy="1752400"/>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lt1"/>
                </a:solidFill>
                <a:latin typeface="Calibri"/>
                <a:ea typeface="Calibri"/>
                <a:cs typeface="Calibri"/>
                <a:sym typeface="Calibri"/>
              </a:rPr>
              <a:t>Ashley McGrath, Assessment Director</a:t>
            </a:r>
            <a:endParaRPr b="0" i="0" sz="1800" u="none" cap="none" strike="noStrike">
              <a:solidFill>
                <a:schemeClr val="lt1"/>
              </a:solidFill>
              <a:latin typeface="Calibri"/>
              <a:ea typeface="Calibri"/>
              <a:cs typeface="Calibri"/>
              <a:sym typeface="Calibri"/>
            </a:endParaRPr>
          </a:p>
        </p:txBody>
      </p:sp>
      <p:sp>
        <p:nvSpPr>
          <p:cNvPr id="150" name="Google Shape;150;p20"/>
          <p:cNvSpPr txBox="1"/>
          <p:nvPr>
            <p:ph type="title"/>
          </p:nvPr>
        </p:nvSpPr>
        <p:spPr>
          <a:xfrm>
            <a:off x="358856" y="2963005"/>
            <a:ext cx="8440800" cy="1824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b="1" sz="3300">
                <a:solidFill>
                  <a:schemeClr val="lt1"/>
                </a:solidFill>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descr="A close up of a sign&#10;&#10;Description automatically generated" id="151" name="Google Shape;151;p20"/>
          <p:cNvPicPr preferRelativeResize="0"/>
          <p:nvPr/>
        </p:nvPicPr>
        <p:blipFill rotWithShape="1">
          <a:blip r:embed="rId2">
            <a:alphaModFix/>
          </a:blip>
          <a:srcRect b="27443" l="10411" r="10537" t="4171"/>
          <a:stretch/>
        </p:blipFill>
        <p:spPr>
          <a:xfrm>
            <a:off x="441122" y="171036"/>
            <a:ext cx="2216725" cy="1758843"/>
          </a:xfrm>
          <a:prstGeom prst="rect">
            <a:avLst/>
          </a:prstGeom>
          <a:noFill/>
          <a:ln>
            <a:noFill/>
          </a:ln>
        </p:spPr>
      </p:pic>
      <p:sp>
        <p:nvSpPr>
          <p:cNvPr id="152" name="Google Shape;152;p20"/>
          <p:cNvSpPr txBox="1"/>
          <p:nvPr/>
        </p:nvSpPr>
        <p:spPr>
          <a:xfrm>
            <a:off x="2479722" y="753253"/>
            <a:ext cx="6393000" cy="16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4500" u="none" cap="none" strike="noStrike">
                <a:solidFill>
                  <a:srgbClr val="58585A"/>
                </a:solidFill>
                <a:latin typeface="Candara"/>
                <a:ea typeface="Candara"/>
                <a:cs typeface="Candara"/>
                <a:sym typeface="Candara"/>
              </a:rPr>
              <a:t>Montana</a:t>
            </a:r>
            <a:r>
              <a:rPr b="0" i="0" lang="en-US" sz="3000" u="none" cap="none" strike="noStrike">
                <a:solidFill>
                  <a:srgbClr val="000000"/>
                </a:solidFill>
                <a:latin typeface="Candara"/>
                <a:ea typeface="Candara"/>
                <a:cs typeface="Candara"/>
                <a:sym typeface="Candara"/>
              </a:rPr>
              <a:t> </a:t>
            </a:r>
            <a:endParaRPr/>
          </a:p>
          <a:p>
            <a:pPr indent="0" lvl="0" marL="0" marR="0" rtl="0" algn="l">
              <a:lnSpc>
                <a:spcPct val="100000"/>
              </a:lnSpc>
              <a:spcBef>
                <a:spcPts val="0"/>
              </a:spcBef>
              <a:spcAft>
                <a:spcPts val="0"/>
              </a:spcAft>
              <a:buNone/>
            </a:pPr>
            <a:r>
              <a:rPr b="1" i="0" lang="en-US" sz="3000" u="none" cap="none" strike="noStrike">
                <a:solidFill>
                  <a:srgbClr val="C12730"/>
                </a:solidFill>
                <a:latin typeface="Candara"/>
                <a:ea typeface="Candara"/>
                <a:cs typeface="Candara"/>
                <a:sym typeface="Candara"/>
              </a:rPr>
              <a:t>Office of Public Instruction</a:t>
            </a:r>
            <a:endParaRPr/>
          </a:p>
        </p:txBody>
      </p:sp>
      <p:sp>
        <p:nvSpPr>
          <p:cNvPr id="153" name="Google Shape;153;p20"/>
          <p:cNvSpPr/>
          <p:nvPr/>
        </p:nvSpPr>
        <p:spPr>
          <a:xfrm>
            <a:off x="551369" y="1844453"/>
            <a:ext cx="1925700" cy="3764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4" name="Shape 1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solidFill>
                  <a:schemeClr val="dk1"/>
                </a:solidFill>
                <a:latin typeface="Arial"/>
                <a:ea typeface="Arial"/>
                <a:cs typeface="Arial"/>
                <a:sym typeface="Arial"/>
              </a:defRPr>
            </a:lvl1pPr>
            <a:lvl2pPr indent="0" lvl="1" marL="0" algn="r">
              <a:spcBef>
                <a:spcPts val="0"/>
              </a:spcBef>
              <a:spcAft>
                <a:spcPts val="0"/>
              </a:spcAft>
              <a:buNone/>
              <a:defRPr>
                <a:solidFill>
                  <a:schemeClr val="dk1"/>
                </a:solidFill>
                <a:latin typeface="Arial"/>
                <a:ea typeface="Arial"/>
                <a:cs typeface="Arial"/>
                <a:sym typeface="Arial"/>
              </a:defRPr>
            </a:lvl2pPr>
            <a:lvl3pPr indent="0" lvl="2" marL="0" algn="r">
              <a:spcBef>
                <a:spcPts val="0"/>
              </a:spcBef>
              <a:spcAft>
                <a:spcPts val="0"/>
              </a:spcAft>
              <a:buNone/>
              <a:defRPr>
                <a:solidFill>
                  <a:schemeClr val="dk1"/>
                </a:solidFill>
                <a:latin typeface="Arial"/>
                <a:ea typeface="Arial"/>
                <a:cs typeface="Arial"/>
                <a:sym typeface="Arial"/>
              </a:defRPr>
            </a:lvl3pPr>
            <a:lvl4pPr indent="0" lvl="3" marL="0" algn="r">
              <a:spcBef>
                <a:spcPts val="0"/>
              </a:spcBef>
              <a:spcAft>
                <a:spcPts val="0"/>
              </a:spcAft>
              <a:buNone/>
              <a:defRPr>
                <a:solidFill>
                  <a:schemeClr val="dk1"/>
                </a:solidFill>
                <a:latin typeface="Arial"/>
                <a:ea typeface="Arial"/>
                <a:cs typeface="Arial"/>
                <a:sym typeface="Arial"/>
              </a:defRPr>
            </a:lvl4pPr>
            <a:lvl5pPr indent="0" lvl="4" marL="0" algn="r">
              <a:spcBef>
                <a:spcPts val="0"/>
              </a:spcBef>
              <a:spcAft>
                <a:spcPts val="0"/>
              </a:spcAft>
              <a:buNone/>
              <a:defRPr>
                <a:solidFill>
                  <a:schemeClr val="dk1"/>
                </a:solidFill>
                <a:latin typeface="Arial"/>
                <a:ea typeface="Arial"/>
                <a:cs typeface="Arial"/>
                <a:sym typeface="Arial"/>
              </a:defRPr>
            </a:lvl5pPr>
            <a:lvl6pPr indent="0" lvl="5" marL="0" algn="r">
              <a:spcBef>
                <a:spcPts val="0"/>
              </a:spcBef>
              <a:spcAft>
                <a:spcPts val="0"/>
              </a:spcAft>
              <a:buNone/>
              <a:defRPr>
                <a:solidFill>
                  <a:schemeClr val="dk1"/>
                </a:solidFill>
                <a:latin typeface="Arial"/>
                <a:ea typeface="Arial"/>
                <a:cs typeface="Arial"/>
                <a:sym typeface="Arial"/>
              </a:defRPr>
            </a:lvl6pPr>
            <a:lvl7pPr indent="0" lvl="6" marL="0" algn="r">
              <a:spcBef>
                <a:spcPts val="0"/>
              </a:spcBef>
              <a:spcAft>
                <a:spcPts val="0"/>
              </a:spcAft>
              <a:buNone/>
              <a:defRPr>
                <a:solidFill>
                  <a:schemeClr val="dk1"/>
                </a:solidFill>
                <a:latin typeface="Arial"/>
                <a:ea typeface="Arial"/>
                <a:cs typeface="Arial"/>
                <a:sym typeface="Arial"/>
              </a:defRPr>
            </a:lvl7pPr>
            <a:lvl8pPr indent="0" lvl="7" marL="0" algn="r">
              <a:spcBef>
                <a:spcPts val="0"/>
              </a:spcBef>
              <a:spcAft>
                <a:spcPts val="0"/>
              </a:spcAft>
              <a:buNone/>
              <a:defRPr>
                <a:solidFill>
                  <a:schemeClr val="dk1"/>
                </a:solidFill>
                <a:latin typeface="Arial"/>
                <a:ea typeface="Arial"/>
                <a:cs typeface="Arial"/>
                <a:sym typeface="Arial"/>
              </a:defRPr>
            </a:lvl8pPr>
            <a:lvl9pPr indent="0" lvl="8" marL="0" algn="r">
              <a:spcBef>
                <a:spcPts val="0"/>
              </a:spcBef>
              <a:spcAft>
                <a:spcPts val="0"/>
              </a:spcAft>
              <a:buNone/>
              <a:defRPr>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3"/>
          <p:cNvSpPr/>
          <p:nvPr/>
        </p:nvSpPr>
        <p:spPr>
          <a:xfrm>
            <a:off x="160668" y="1466850"/>
            <a:ext cx="8860766" cy="117135"/>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3"/>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32" name="Google Shape;32;p3"/>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33" name="Google Shape;33;p3"/>
          <p:cNvPicPr preferRelativeResize="0"/>
          <p:nvPr/>
        </p:nvPicPr>
        <p:blipFill rotWithShape="1">
          <a:blip r:embed="rId3">
            <a:alphaModFix/>
          </a:blip>
          <a:srcRect b="0" l="0" r="0" t="0"/>
          <a:stretch/>
        </p:blipFill>
        <p:spPr>
          <a:xfrm>
            <a:off x="3708203" y="6472128"/>
            <a:ext cx="1727594" cy="3302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5" name="Shape 155"/>
        <p:cNvGrpSpPr/>
        <p:nvPr/>
      </p:nvGrpSpPr>
      <p:grpSpPr>
        <a:xfrm>
          <a:off x="0" y="0"/>
          <a:ext cx="0" cy="0"/>
          <a:chOff x="0" y="0"/>
          <a:chExt cx="0" cy="0"/>
        </a:xfrm>
      </p:grpSpPr>
      <p:sp>
        <p:nvSpPr>
          <p:cNvPr id="156" name="Google Shape;156;p22"/>
          <p:cNvSpPr txBox="1"/>
          <p:nvPr>
            <p:ph type="ctrTitle"/>
          </p:nvPr>
        </p:nvSpPr>
        <p:spPr>
          <a:xfrm>
            <a:off x="276225" y="454025"/>
            <a:ext cx="8504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7" name="Google Shape;157;p22"/>
          <p:cNvSpPr/>
          <p:nvPr/>
        </p:nvSpPr>
        <p:spPr>
          <a:xfrm>
            <a:off x="2026798" y="3143272"/>
            <a:ext cx="5003100" cy="20620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None/>
            </a:pPr>
            <a:r>
              <a:rPr b="1" i="0" lang="en-US" sz="1800" u="none" cap="none" strike="noStrike">
                <a:solidFill>
                  <a:srgbClr val="000000"/>
                </a:solidFill>
                <a:latin typeface="Candara"/>
                <a:ea typeface="Candara"/>
                <a:cs typeface="Candara"/>
                <a:sym typeface="Candara"/>
              </a:rPr>
              <a:t>Ashley McGrath  </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State Assessment Director</a:t>
            </a:r>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Montana Office of Public Instruction</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Phone: 406.444.3656</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None/>
            </a:pPr>
            <a:r>
              <a:rPr b="0" i="0" lang="en-US" sz="1800" u="none" cap="none" strike="noStrike">
                <a:solidFill>
                  <a:srgbClr val="000000"/>
                </a:solidFill>
                <a:latin typeface="Candara"/>
                <a:ea typeface="Candara"/>
                <a:cs typeface="Candara"/>
                <a:sym typeface="Candara"/>
              </a:rPr>
              <a:t>E-mail: </a:t>
            </a:r>
            <a:r>
              <a:rPr b="0" i="0" lang="en-US" sz="1800" u="sng" cap="none" strike="noStrike">
                <a:solidFill>
                  <a:srgbClr val="000000"/>
                </a:solidFill>
                <a:latin typeface="Candara"/>
                <a:ea typeface="Candara"/>
                <a:cs typeface="Candara"/>
                <a:sym typeface="Candara"/>
                <a:hlinkClick r:id="rId2">
                  <a:extLst>
                    <a:ext uri="{A12FA001-AC4F-418D-AE19-62706E023703}">
                      <ahyp:hlinkClr val="tx"/>
                    </a:ext>
                  </a:extLst>
                </a:hlinkClick>
              </a:rPr>
              <a:t>amcgrath@mt.gov</a:t>
            </a:r>
            <a:r>
              <a:rPr b="0" i="0" lang="en-US" sz="1800" u="none" cap="none" strike="noStrike">
                <a:solidFill>
                  <a:srgbClr val="000000"/>
                </a:solidFill>
                <a:latin typeface="Candara"/>
                <a:ea typeface="Candara"/>
                <a:cs typeface="Candara"/>
                <a:sym typeface="Candara"/>
              </a:rPr>
              <a:t> </a:t>
            </a:r>
            <a:endParaRPr/>
          </a:p>
        </p:txBody>
      </p:sp>
      <p:sp>
        <p:nvSpPr>
          <p:cNvPr id="158" name="Google Shape;158;p22"/>
          <p:cNvSpPr/>
          <p:nvPr/>
        </p:nvSpPr>
        <p:spPr>
          <a:xfrm>
            <a:off x="275899" y="1970684"/>
            <a:ext cx="8504700" cy="772400"/>
          </a:xfrm>
          <a:prstGeom prst="rect">
            <a:avLst/>
          </a:prstGeom>
          <a:solidFill>
            <a:srgbClr val="C12730"/>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59" name="Google Shape;159;p22"/>
          <p:cNvPicPr preferRelativeResize="0"/>
          <p:nvPr/>
        </p:nvPicPr>
        <p:blipFill rotWithShape="1">
          <a:blip r:embed="rId3">
            <a:alphaModFix/>
          </a:blip>
          <a:srcRect b="0" l="0" r="0" t="0"/>
          <a:stretch/>
        </p:blipFill>
        <p:spPr>
          <a:xfrm>
            <a:off x="3057826" y="5961486"/>
            <a:ext cx="3011214" cy="75998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60" name="Shape 160"/>
        <p:cNvGrpSpPr/>
        <p:nvPr/>
      </p:nvGrpSpPr>
      <p:grpSpPr>
        <a:xfrm>
          <a:off x="0" y="0"/>
          <a:ext cx="0" cy="0"/>
          <a:chOff x="0" y="0"/>
          <a:chExt cx="0" cy="0"/>
        </a:xfrm>
      </p:grpSpPr>
      <p:sp>
        <p:nvSpPr>
          <p:cNvPr id="161" name="Google Shape;161;p23"/>
          <p:cNvSpPr/>
          <p:nvPr/>
        </p:nvSpPr>
        <p:spPr>
          <a:xfrm>
            <a:off x="304800" y="200025"/>
            <a:ext cx="8534400" cy="63628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62" name="Google Shape;162;p23"/>
          <p:cNvSpPr/>
          <p:nvPr/>
        </p:nvSpPr>
        <p:spPr>
          <a:xfrm>
            <a:off x="666750" y="609601"/>
            <a:ext cx="7829400" cy="1924000"/>
          </a:xfrm>
          <a:prstGeom prst="rect">
            <a:avLst/>
          </a:prstGeom>
          <a:solidFill>
            <a:schemeClr val="lt1"/>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63" name="Google Shape;163;p23"/>
          <p:cNvPicPr preferRelativeResize="0"/>
          <p:nvPr/>
        </p:nvPicPr>
        <p:blipFill rotWithShape="1">
          <a:blip r:embed="rId2">
            <a:alphaModFix/>
          </a:blip>
          <a:srcRect b="9" l="0" r="0" t="7960"/>
          <a:stretch/>
        </p:blipFill>
        <p:spPr>
          <a:xfrm>
            <a:off x="1919621" y="4324352"/>
            <a:ext cx="5323808" cy="99046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4" name="Shape 164"/>
        <p:cNvGrpSpPr/>
        <p:nvPr/>
      </p:nvGrpSpPr>
      <p:grpSpPr>
        <a:xfrm>
          <a:off x="0" y="0"/>
          <a:ext cx="0" cy="0"/>
          <a:chOff x="0" y="0"/>
          <a:chExt cx="0" cy="0"/>
        </a:xfrm>
      </p:grpSpPr>
      <p:sp>
        <p:nvSpPr>
          <p:cNvPr id="165" name="Google Shape;165;p24"/>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a:latin typeface="Candara"/>
                <a:ea typeface="Candara"/>
                <a:cs typeface="Candara"/>
                <a:sym typeface="Candara"/>
              </a:defRPr>
            </a:lvl1pPr>
            <a:lvl2pPr indent="-361950" lvl="1" marL="914400" rtl="0" algn="l">
              <a:spcBef>
                <a:spcPts val="420"/>
              </a:spcBef>
              <a:spcAft>
                <a:spcPts val="0"/>
              </a:spcAft>
              <a:buClr>
                <a:schemeClr val="dk1"/>
              </a:buClr>
              <a:buSzPts val="2100"/>
              <a:buChar char="–"/>
              <a:defRPr>
                <a:latin typeface="Candara"/>
                <a:ea typeface="Candara"/>
                <a:cs typeface="Candara"/>
                <a:sym typeface="Candara"/>
              </a:defRPr>
            </a:lvl2pPr>
            <a:lvl3pPr indent="-342900" lvl="2" marL="1371600" rtl="0" algn="l">
              <a:spcBef>
                <a:spcPts val="360"/>
              </a:spcBef>
              <a:spcAft>
                <a:spcPts val="0"/>
              </a:spcAft>
              <a:buClr>
                <a:schemeClr val="dk1"/>
              </a:buClr>
              <a:buSzPts val="1800"/>
              <a:buChar char="•"/>
              <a:defRPr>
                <a:latin typeface="Candara"/>
                <a:ea typeface="Candara"/>
                <a:cs typeface="Candara"/>
                <a:sym typeface="Candara"/>
              </a:defRPr>
            </a:lvl3pPr>
            <a:lvl4pPr indent="-323850" lvl="3" marL="1828800" rtl="0" algn="l">
              <a:spcBef>
                <a:spcPts val="300"/>
              </a:spcBef>
              <a:spcAft>
                <a:spcPts val="0"/>
              </a:spcAft>
              <a:buClr>
                <a:schemeClr val="dk1"/>
              </a:buClr>
              <a:buSzPts val="1500"/>
              <a:buChar char="–"/>
              <a:defRPr>
                <a:latin typeface="Candara"/>
                <a:ea typeface="Candara"/>
                <a:cs typeface="Candara"/>
                <a:sym typeface="Candara"/>
              </a:defRPr>
            </a:lvl4pPr>
            <a:lvl5pPr indent="-323850" lvl="4" marL="2286000" rtl="0" algn="l">
              <a:spcBef>
                <a:spcPts val="300"/>
              </a:spcBef>
              <a:spcAft>
                <a:spcPts val="0"/>
              </a:spcAft>
              <a:buClr>
                <a:schemeClr val="dk1"/>
              </a:buClr>
              <a:buSzPts val="1500"/>
              <a:buChar char="»"/>
              <a:defRPr>
                <a:latin typeface="Candara"/>
                <a:ea typeface="Candara"/>
                <a:cs typeface="Candara"/>
                <a:sym typeface="Candara"/>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6" name="Google Shape;166;p24"/>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24"/>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24"/>
          <p:cNvSpPr/>
          <p:nvPr/>
        </p:nvSpPr>
        <p:spPr>
          <a:xfrm>
            <a:off x="1273629" y="274637"/>
            <a:ext cx="7719300" cy="1143200"/>
          </a:xfrm>
          <a:prstGeom prst="rect">
            <a:avLst/>
          </a:prstGeom>
          <a:solidFill>
            <a:srgbClr val="C12730"/>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69" name="Google Shape;169;p24"/>
          <p:cNvSpPr txBox="1"/>
          <p:nvPr>
            <p:ph type="title"/>
          </p:nvPr>
        </p:nvSpPr>
        <p:spPr>
          <a:xfrm>
            <a:off x="1273627" y="274639"/>
            <a:ext cx="77193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atin typeface="Candara"/>
                <a:ea typeface="Candara"/>
                <a:cs typeface="Candara"/>
                <a:sym typeface="Candara"/>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70" name="Google Shape;170;p24"/>
          <p:cNvPicPr preferRelativeResize="0"/>
          <p:nvPr/>
        </p:nvPicPr>
        <p:blipFill rotWithShape="1">
          <a:blip r:embed="rId2">
            <a:alphaModFix/>
          </a:blip>
          <a:srcRect b="0" l="0" r="0" t="0"/>
          <a:stretch/>
        </p:blipFill>
        <p:spPr>
          <a:xfrm>
            <a:off x="102157" y="265000"/>
            <a:ext cx="1195807" cy="12030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1" name="Shape 171"/>
        <p:cNvGrpSpPr/>
        <p:nvPr/>
      </p:nvGrpSpPr>
      <p:grpSpPr>
        <a:xfrm>
          <a:off x="0" y="0"/>
          <a:ext cx="0" cy="0"/>
          <a:chOff x="0" y="0"/>
          <a:chExt cx="0" cy="0"/>
        </a:xfrm>
      </p:grpSpPr>
      <p:sp>
        <p:nvSpPr>
          <p:cNvPr id="172" name="Google Shape;172;p25"/>
          <p:cNvSpPr txBox="1"/>
          <p:nvPr>
            <p:ph idx="1" type="body"/>
          </p:nvPr>
        </p:nvSpPr>
        <p:spPr>
          <a:xfrm>
            <a:off x="174567" y="1295175"/>
            <a:ext cx="8818200" cy="5144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a:latin typeface="Calibri"/>
                <a:ea typeface="Calibri"/>
                <a:cs typeface="Calibri"/>
                <a:sym typeface="Calibri"/>
              </a:defRPr>
            </a:lvl1pPr>
            <a:lvl2pPr indent="-361950" lvl="1" marL="914400" rtl="0" algn="l">
              <a:spcBef>
                <a:spcPts val="420"/>
              </a:spcBef>
              <a:spcAft>
                <a:spcPts val="0"/>
              </a:spcAft>
              <a:buClr>
                <a:schemeClr val="dk1"/>
              </a:buClr>
              <a:buSzPts val="2100"/>
              <a:buChar char="–"/>
              <a:defRPr>
                <a:latin typeface="Calibri"/>
                <a:ea typeface="Calibri"/>
                <a:cs typeface="Calibri"/>
                <a:sym typeface="Calibri"/>
              </a:defRPr>
            </a:lvl2pPr>
            <a:lvl3pPr indent="-342900" lvl="2" marL="1371600" rtl="0" algn="l">
              <a:spcBef>
                <a:spcPts val="360"/>
              </a:spcBef>
              <a:spcAft>
                <a:spcPts val="0"/>
              </a:spcAft>
              <a:buClr>
                <a:schemeClr val="dk1"/>
              </a:buClr>
              <a:buSzPts val="1800"/>
              <a:buChar char="•"/>
              <a:defRPr>
                <a:latin typeface="Calibri"/>
                <a:ea typeface="Calibri"/>
                <a:cs typeface="Calibri"/>
                <a:sym typeface="Calibri"/>
              </a:defRPr>
            </a:lvl3pPr>
            <a:lvl4pPr indent="-323850" lvl="3" marL="1828800" rtl="0" algn="l">
              <a:spcBef>
                <a:spcPts val="300"/>
              </a:spcBef>
              <a:spcAft>
                <a:spcPts val="0"/>
              </a:spcAft>
              <a:buClr>
                <a:schemeClr val="dk1"/>
              </a:buClr>
              <a:buSzPts val="1500"/>
              <a:buChar char="–"/>
              <a:defRPr>
                <a:latin typeface="Calibri"/>
                <a:ea typeface="Calibri"/>
                <a:cs typeface="Calibri"/>
                <a:sym typeface="Calibri"/>
              </a:defRPr>
            </a:lvl4pPr>
            <a:lvl5pPr indent="-323850" lvl="4" marL="2286000" rtl="0" algn="l">
              <a:spcBef>
                <a:spcPts val="300"/>
              </a:spcBef>
              <a:spcAft>
                <a:spcPts val="0"/>
              </a:spcAft>
              <a:buClr>
                <a:schemeClr val="dk1"/>
              </a:buClr>
              <a:buSzPts val="1500"/>
              <a:buChar char="»"/>
              <a:defRPr>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3" name="Google Shape;173;p25"/>
          <p:cNvSpPr txBox="1"/>
          <p:nvPr>
            <p:ph idx="10" type="dt"/>
          </p:nvPr>
        </p:nvSpPr>
        <p:spPr>
          <a:xfrm>
            <a:off x="162854" y="6481869"/>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50">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4" name="Google Shape;174;p25"/>
          <p:cNvSpPr txBox="1"/>
          <p:nvPr>
            <p:ph idx="12" type="sldNum"/>
          </p:nvPr>
        </p:nvSpPr>
        <p:spPr>
          <a:xfrm>
            <a:off x="6859259" y="6481869"/>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1pPr>
            <a:lvl2pPr indent="0" lvl="1"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2pPr>
            <a:lvl3pPr indent="0" lvl="2"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3pPr>
            <a:lvl4pPr indent="0" lvl="3"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4pPr>
            <a:lvl5pPr indent="0" lvl="4"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5pPr>
            <a:lvl6pPr indent="0" lvl="5"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6pPr>
            <a:lvl7pPr indent="0" lvl="6"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7pPr>
            <a:lvl8pPr indent="0" lvl="7"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8pPr>
            <a:lvl9pPr indent="0" lvl="8"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75" name="Google Shape;175;p25"/>
          <p:cNvPicPr preferRelativeResize="0"/>
          <p:nvPr/>
        </p:nvPicPr>
        <p:blipFill rotWithShape="1">
          <a:blip r:embed="rId2">
            <a:alphaModFix/>
          </a:blip>
          <a:srcRect b="0" l="0" r="0" t="0"/>
          <a:stretch/>
        </p:blipFill>
        <p:spPr>
          <a:xfrm>
            <a:off x="3578371" y="6529328"/>
            <a:ext cx="1987259" cy="317667"/>
          </a:xfrm>
          <a:prstGeom prst="rect">
            <a:avLst/>
          </a:prstGeom>
          <a:noFill/>
          <a:ln>
            <a:noFill/>
          </a:ln>
        </p:spPr>
      </p:pic>
      <p:cxnSp>
        <p:nvCxnSpPr>
          <p:cNvPr id="176" name="Google Shape;176;p25"/>
          <p:cNvCxnSpPr/>
          <p:nvPr/>
        </p:nvCxnSpPr>
        <p:spPr>
          <a:xfrm>
            <a:off x="162854" y="1197035"/>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cxnSp>
        <p:nvCxnSpPr>
          <p:cNvPr id="177" name="Google Shape;177;p25"/>
          <p:cNvCxnSpPr/>
          <p:nvPr/>
        </p:nvCxnSpPr>
        <p:spPr>
          <a:xfrm>
            <a:off x="162854" y="6460867"/>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sp>
        <p:nvSpPr>
          <p:cNvPr id="178" name="Google Shape;178;p25"/>
          <p:cNvSpPr txBox="1"/>
          <p:nvPr>
            <p:ph type="title"/>
          </p:nvPr>
        </p:nvSpPr>
        <p:spPr>
          <a:xfrm>
            <a:off x="162855" y="131047"/>
            <a:ext cx="7719300" cy="1143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C12730"/>
                </a:solidFill>
                <a:latin typeface="Calibri"/>
                <a:ea typeface="Calibri"/>
                <a:cs typeface="Calibri"/>
                <a:sym typeface="Calib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593367"/>
            <a:ext cx="8520600" cy="7636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 name="Google Shape;181;p26"/>
          <p:cNvSpPr txBox="1"/>
          <p:nvPr>
            <p:ph idx="1" type="body"/>
          </p:nvPr>
        </p:nvSpPr>
        <p:spPr>
          <a:xfrm>
            <a:off x="311700" y="1536633"/>
            <a:ext cx="8520600" cy="4555200"/>
          </a:xfrm>
          <a:prstGeom prst="rect">
            <a:avLst/>
          </a:prstGeom>
        </p:spPr>
        <p:txBody>
          <a:bodyPr anchorCtr="0" anchor="t" bIns="45700" lIns="91425" spcFirstLastPara="1" rIns="91425" wrap="square" tIns="45700">
            <a:noAutofit/>
          </a:bodyPr>
          <a:lstStyle>
            <a:lvl1pPr indent="-381000" lvl="0" marL="457200" rtl="0">
              <a:spcBef>
                <a:spcPts val="480"/>
              </a:spcBef>
              <a:spcAft>
                <a:spcPts val="0"/>
              </a:spcAft>
              <a:buSzPts val="2400"/>
              <a:buChar char="•"/>
              <a:defRPr/>
            </a:lvl1pPr>
            <a:lvl2pPr indent="-361950" lvl="1" marL="914400" rtl="0">
              <a:spcBef>
                <a:spcPts val="420"/>
              </a:spcBef>
              <a:spcAft>
                <a:spcPts val="0"/>
              </a:spcAft>
              <a:buSzPts val="2100"/>
              <a:buChar char="–"/>
              <a:defRPr/>
            </a:lvl2pPr>
            <a:lvl3pPr indent="-342900" lvl="2" marL="1371600" rtl="0">
              <a:spcBef>
                <a:spcPts val="360"/>
              </a:spcBef>
              <a:spcAft>
                <a:spcPts val="0"/>
              </a:spcAft>
              <a:buSzPts val="18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
        <p:nvSpPr>
          <p:cNvPr id="182" name="Google Shape;182;p26"/>
          <p:cNvSpPr txBox="1"/>
          <p:nvPr>
            <p:ph idx="12" type="sldNum"/>
          </p:nvPr>
        </p:nvSpPr>
        <p:spPr>
          <a:xfrm>
            <a:off x="8472458" y="6217622"/>
            <a:ext cx="548700" cy="5248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rgbClr val="FFFFFF"/>
        </a:solidFill>
      </p:bgPr>
    </p:bg>
    <p:spTree>
      <p:nvGrpSpPr>
        <p:cNvPr id="183" name="Shape 183"/>
        <p:cNvGrpSpPr/>
        <p:nvPr/>
      </p:nvGrpSpPr>
      <p:grpSpPr>
        <a:xfrm>
          <a:off x="0" y="0"/>
          <a:ext cx="0" cy="0"/>
          <a:chOff x="0" y="0"/>
          <a:chExt cx="0" cy="0"/>
        </a:xfrm>
      </p:grpSpPr>
      <p:sp>
        <p:nvSpPr>
          <p:cNvPr id="184" name="Google Shape;184;p27"/>
          <p:cNvSpPr/>
          <p:nvPr/>
        </p:nvSpPr>
        <p:spPr>
          <a:xfrm>
            <a:off x="0" y="0"/>
            <a:ext cx="9144000" cy="4572000"/>
          </a:xfrm>
          <a:prstGeom prst="rect">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5" name="Google Shape;185;p27"/>
          <p:cNvSpPr txBox="1"/>
          <p:nvPr>
            <p:ph type="title"/>
          </p:nvPr>
        </p:nvSpPr>
        <p:spPr>
          <a:xfrm>
            <a:off x="1196721" y="4960137"/>
            <a:ext cx="4975500" cy="1463200"/>
          </a:xfrm>
          <a:prstGeom prst="rect">
            <a:avLst/>
          </a:prstGeom>
          <a:noFill/>
          <a:ln>
            <a:noFill/>
          </a:ln>
        </p:spPr>
        <p:txBody>
          <a:bodyPr anchorCtr="0" anchor="ctr" bIns="34275" lIns="68575" spcFirstLastPara="1" rIns="68575" wrap="square" tIns="34275">
            <a:noAutofit/>
          </a:bodyPr>
          <a:lstStyle>
            <a:lvl1pPr lvl="0" marR="0" rtl="0" algn="r">
              <a:lnSpc>
                <a:spcPct val="80000"/>
              </a:lnSpc>
              <a:spcBef>
                <a:spcPts val="0"/>
              </a:spcBef>
              <a:spcAft>
                <a:spcPts val="0"/>
              </a:spcAft>
              <a:buClr>
                <a:srgbClr val="191919"/>
              </a:buClr>
              <a:buSzPts val="3000"/>
              <a:buFont typeface="Calibri"/>
              <a:buNone/>
              <a:defRPr b="0" i="0" sz="3000" u="none" cap="none" strike="noStrike">
                <a:solidFill>
                  <a:srgbClr val="191919"/>
                </a:solidFill>
                <a:latin typeface="Calibri"/>
                <a:ea typeface="Calibri"/>
                <a:cs typeface="Calibri"/>
                <a:sym typeface="Calibri"/>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86" name="Google Shape;186;p27"/>
          <p:cNvSpPr txBox="1"/>
          <p:nvPr>
            <p:ph idx="1" type="body"/>
          </p:nvPr>
        </p:nvSpPr>
        <p:spPr>
          <a:xfrm>
            <a:off x="6457950" y="4960138"/>
            <a:ext cx="2400300" cy="5072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100000"/>
              </a:lnSpc>
              <a:spcBef>
                <a:spcPts val="0"/>
              </a:spcBef>
              <a:spcAft>
                <a:spcPts val="0"/>
              </a:spcAft>
              <a:buClr>
                <a:schemeClr val="accent2"/>
              </a:buClr>
              <a:buSzPts val="1400"/>
              <a:buFont typeface="Questrial"/>
              <a:buNone/>
              <a:defRPr b="0" i="0" sz="1400" u="none" cap="none" strike="noStrike">
                <a:solidFill>
                  <a:srgbClr val="7F7F7F"/>
                </a:solidFill>
                <a:latin typeface="Calibri"/>
                <a:ea typeface="Calibri"/>
                <a:cs typeface="Calibri"/>
                <a:sym typeface="Calibri"/>
              </a:defRPr>
            </a:lvl1pPr>
            <a:lvl2pPr indent="-228600" lvl="1" marL="914400" marR="0" rtl="0" algn="l">
              <a:lnSpc>
                <a:spcPct val="90000"/>
              </a:lnSpc>
              <a:spcBef>
                <a:spcPts val="200"/>
              </a:spcBef>
              <a:spcAft>
                <a:spcPts val="0"/>
              </a:spcAft>
              <a:buClr>
                <a:srgbClr val="7F7F7F"/>
              </a:buClr>
              <a:buSzPts val="1400"/>
              <a:buFont typeface="Noto Sans Symbols"/>
              <a:buNone/>
              <a:defRPr b="0" i="0" sz="14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00"/>
              </a:spcBef>
              <a:spcAft>
                <a:spcPts val="0"/>
              </a:spcAft>
              <a:buClr>
                <a:srgbClr val="7F7F7F"/>
              </a:buClr>
              <a:buSzPts val="1200"/>
              <a:buFont typeface="Noto Sans Symbols"/>
              <a:buNone/>
              <a:defRPr b="0" i="0" sz="12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9pPr>
          </a:lstStyle>
          <a:p/>
        </p:txBody>
      </p:sp>
      <p:sp>
        <p:nvSpPr>
          <p:cNvPr id="187" name="Google Shape;187;p27"/>
          <p:cNvSpPr txBox="1"/>
          <p:nvPr>
            <p:ph idx="10" type="dt"/>
          </p:nvPr>
        </p:nvSpPr>
        <p:spPr>
          <a:xfrm>
            <a:off x="1244346" y="6470704"/>
            <a:ext cx="1615500" cy="2740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188" name="Google Shape;188;p27"/>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189" name="Google Shape;189;p27"/>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800" u="none" cap="none" strike="noStrike">
                <a:solidFill>
                  <a:srgbClr val="A5A5A5"/>
                </a:solidFill>
                <a:latin typeface="Calibri"/>
                <a:ea typeface="Calibri"/>
                <a:cs typeface="Calibri"/>
                <a:sym typeface="Calibri"/>
              </a:defRPr>
            </a:lvl1pPr>
            <a:lvl2pPr indent="0" lvl="1" marL="0" marR="0" rtl="0" algn="l">
              <a:spcBef>
                <a:spcPts val="0"/>
              </a:spcBef>
              <a:buNone/>
              <a:defRPr b="0" i="0" sz="800" u="none" cap="none" strike="noStrike">
                <a:solidFill>
                  <a:srgbClr val="A5A5A5"/>
                </a:solidFill>
                <a:latin typeface="Calibri"/>
                <a:ea typeface="Calibri"/>
                <a:cs typeface="Calibri"/>
                <a:sym typeface="Calibri"/>
              </a:defRPr>
            </a:lvl2pPr>
            <a:lvl3pPr indent="0" lvl="2" marL="0" marR="0" rtl="0" algn="l">
              <a:spcBef>
                <a:spcPts val="0"/>
              </a:spcBef>
              <a:buNone/>
              <a:defRPr b="0" i="0" sz="800" u="none" cap="none" strike="noStrike">
                <a:solidFill>
                  <a:srgbClr val="A5A5A5"/>
                </a:solidFill>
                <a:latin typeface="Calibri"/>
                <a:ea typeface="Calibri"/>
                <a:cs typeface="Calibri"/>
                <a:sym typeface="Calibri"/>
              </a:defRPr>
            </a:lvl3pPr>
            <a:lvl4pPr indent="0" lvl="3" marL="0" marR="0" rtl="0" algn="l">
              <a:spcBef>
                <a:spcPts val="0"/>
              </a:spcBef>
              <a:buNone/>
              <a:defRPr b="0" i="0" sz="800" u="none" cap="none" strike="noStrike">
                <a:solidFill>
                  <a:srgbClr val="A5A5A5"/>
                </a:solidFill>
                <a:latin typeface="Calibri"/>
                <a:ea typeface="Calibri"/>
                <a:cs typeface="Calibri"/>
                <a:sym typeface="Calibri"/>
              </a:defRPr>
            </a:lvl4pPr>
            <a:lvl5pPr indent="0" lvl="4" marL="0" marR="0" rtl="0" algn="l">
              <a:spcBef>
                <a:spcPts val="0"/>
              </a:spcBef>
              <a:buNone/>
              <a:defRPr b="0" i="0" sz="800" u="none" cap="none" strike="noStrike">
                <a:solidFill>
                  <a:srgbClr val="A5A5A5"/>
                </a:solidFill>
                <a:latin typeface="Calibri"/>
                <a:ea typeface="Calibri"/>
                <a:cs typeface="Calibri"/>
                <a:sym typeface="Calibri"/>
              </a:defRPr>
            </a:lvl5pPr>
            <a:lvl6pPr indent="0" lvl="5" marL="0" marR="0" rtl="0" algn="l">
              <a:spcBef>
                <a:spcPts val="0"/>
              </a:spcBef>
              <a:buNone/>
              <a:defRPr b="0" i="0" sz="800" u="none" cap="none" strike="noStrike">
                <a:solidFill>
                  <a:srgbClr val="A5A5A5"/>
                </a:solidFill>
                <a:latin typeface="Calibri"/>
                <a:ea typeface="Calibri"/>
                <a:cs typeface="Calibri"/>
                <a:sym typeface="Calibri"/>
              </a:defRPr>
            </a:lvl6pPr>
            <a:lvl7pPr indent="0" lvl="6" marL="0" marR="0" rtl="0" algn="l">
              <a:spcBef>
                <a:spcPts val="0"/>
              </a:spcBef>
              <a:buNone/>
              <a:defRPr b="0" i="0" sz="800" u="none" cap="none" strike="noStrike">
                <a:solidFill>
                  <a:srgbClr val="A5A5A5"/>
                </a:solidFill>
                <a:latin typeface="Calibri"/>
                <a:ea typeface="Calibri"/>
                <a:cs typeface="Calibri"/>
                <a:sym typeface="Calibri"/>
              </a:defRPr>
            </a:lvl7pPr>
            <a:lvl8pPr indent="0" lvl="7" marL="0" marR="0" rtl="0" algn="l">
              <a:spcBef>
                <a:spcPts val="0"/>
              </a:spcBef>
              <a:buNone/>
              <a:defRPr b="0" i="0" sz="800" u="none" cap="none" strike="noStrike">
                <a:solidFill>
                  <a:srgbClr val="A5A5A5"/>
                </a:solidFill>
                <a:latin typeface="Calibri"/>
                <a:ea typeface="Calibri"/>
                <a:cs typeface="Calibri"/>
                <a:sym typeface="Calibri"/>
              </a:defRPr>
            </a:lvl8pPr>
            <a:lvl9pPr indent="0" lvl="8" marL="0" marR="0" rtl="0" algn="l">
              <a:spcBef>
                <a:spcPts val="0"/>
              </a:spcBef>
              <a:buNone/>
              <a:defRPr b="0" i="0" sz="800" u="none" cap="none" strike="noStrike">
                <a:solidFill>
                  <a:srgbClr val="A5A5A5"/>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190" name="Google Shape;190;p27"/>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pic>
        <p:nvPicPr>
          <p:cNvPr id="191" name="Google Shape;191;p27"/>
          <p:cNvPicPr preferRelativeResize="0"/>
          <p:nvPr/>
        </p:nvPicPr>
        <p:blipFill rotWithShape="1">
          <a:blip r:embed="rId2">
            <a:alphaModFix/>
          </a:blip>
          <a:srcRect b="0" l="0" r="0" t="0"/>
          <a:stretch/>
        </p:blipFill>
        <p:spPr>
          <a:xfrm>
            <a:off x="107590" y="5179545"/>
            <a:ext cx="971199" cy="968369"/>
          </a:xfrm>
          <a:prstGeom prst="rect">
            <a:avLst/>
          </a:prstGeom>
          <a:noFill/>
          <a:ln>
            <a:noFill/>
          </a:ln>
        </p:spPr>
      </p:pic>
      <p:pic>
        <p:nvPicPr>
          <p:cNvPr id="192" name="Google Shape;192;p27"/>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28"/>
          <p:cNvSpPr txBox="1"/>
          <p:nvPr>
            <p:ph idx="12" type="sldNum"/>
          </p:nvPr>
        </p:nvSpPr>
        <p:spPr>
          <a:xfrm>
            <a:off x="8472458" y="6217622"/>
            <a:ext cx="548700" cy="5248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_OBJECTS_2">
    <p:spTree>
      <p:nvGrpSpPr>
        <p:cNvPr id="195" name="Shape 195"/>
        <p:cNvGrpSpPr/>
        <p:nvPr/>
      </p:nvGrpSpPr>
      <p:grpSpPr>
        <a:xfrm>
          <a:off x="0" y="0"/>
          <a:ext cx="0" cy="0"/>
          <a:chOff x="0" y="0"/>
          <a:chExt cx="0" cy="0"/>
        </a:xfrm>
      </p:grpSpPr>
      <p:sp>
        <p:nvSpPr>
          <p:cNvPr id="196" name="Google Shape;196;p29"/>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Clr>
                <a:srgbClr val="191919"/>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p29"/>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198" name="Google Shape;198;p29"/>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199" name="Google Shape;199;p29"/>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solidFill>
                  <a:srgbClr val="A5A5A5"/>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0" name="Google Shape;200;p29"/>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rgbClr val="A5A5A5"/>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1" name="Google Shape;201;p29"/>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b="0" i="0" sz="800" u="none" cap="none" strike="noStrike">
                <a:solidFill>
                  <a:srgbClr val="A5A5A5"/>
                </a:solidFill>
                <a:latin typeface="Arial"/>
                <a:ea typeface="Arial"/>
                <a:cs typeface="Arial"/>
                <a:sym typeface="Arial"/>
              </a:defRPr>
            </a:lvl1pPr>
            <a:lvl2pPr indent="0" lvl="1" marL="0" rtl="0" algn="l">
              <a:spcBef>
                <a:spcPts val="0"/>
              </a:spcBef>
              <a:buNone/>
              <a:defRPr b="0" i="0" sz="800" u="none" cap="none" strike="noStrike">
                <a:solidFill>
                  <a:srgbClr val="A5A5A5"/>
                </a:solidFill>
                <a:latin typeface="Arial"/>
                <a:ea typeface="Arial"/>
                <a:cs typeface="Arial"/>
                <a:sym typeface="Arial"/>
              </a:defRPr>
            </a:lvl2pPr>
            <a:lvl3pPr indent="0" lvl="2" marL="0" rtl="0" algn="l">
              <a:spcBef>
                <a:spcPts val="0"/>
              </a:spcBef>
              <a:buNone/>
              <a:defRPr b="0" i="0" sz="800" u="none" cap="none" strike="noStrike">
                <a:solidFill>
                  <a:srgbClr val="A5A5A5"/>
                </a:solidFill>
                <a:latin typeface="Arial"/>
                <a:ea typeface="Arial"/>
                <a:cs typeface="Arial"/>
                <a:sym typeface="Arial"/>
              </a:defRPr>
            </a:lvl3pPr>
            <a:lvl4pPr indent="0" lvl="3" marL="0" rtl="0" algn="l">
              <a:spcBef>
                <a:spcPts val="0"/>
              </a:spcBef>
              <a:buNone/>
              <a:defRPr b="0" i="0" sz="800" u="none" cap="none" strike="noStrike">
                <a:solidFill>
                  <a:srgbClr val="A5A5A5"/>
                </a:solidFill>
                <a:latin typeface="Arial"/>
                <a:ea typeface="Arial"/>
                <a:cs typeface="Arial"/>
                <a:sym typeface="Arial"/>
              </a:defRPr>
            </a:lvl4pPr>
            <a:lvl5pPr indent="0" lvl="4" marL="0" rtl="0" algn="l">
              <a:spcBef>
                <a:spcPts val="0"/>
              </a:spcBef>
              <a:buNone/>
              <a:defRPr b="0" i="0" sz="800" u="none" cap="none" strike="noStrike">
                <a:solidFill>
                  <a:srgbClr val="A5A5A5"/>
                </a:solidFill>
                <a:latin typeface="Arial"/>
                <a:ea typeface="Arial"/>
                <a:cs typeface="Arial"/>
                <a:sym typeface="Arial"/>
              </a:defRPr>
            </a:lvl5pPr>
            <a:lvl6pPr indent="0" lvl="5" marL="0" rtl="0" algn="l">
              <a:spcBef>
                <a:spcPts val="0"/>
              </a:spcBef>
              <a:buNone/>
              <a:defRPr b="0" i="0" sz="800" u="none" cap="none" strike="noStrike">
                <a:solidFill>
                  <a:srgbClr val="A5A5A5"/>
                </a:solidFill>
                <a:latin typeface="Arial"/>
                <a:ea typeface="Arial"/>
                <a:cs typeface="Arial"/>
                <a:sym typeface="Arial"/>
              </a:defRPr>
            </a:lvl6pPr>
            <a:lvl7pPr indent="0" lvl="6" marL="0" rtl="0" algn="l">
              <a:spcBef>
                <a:spcPts val="0"/>
              </a:spcBef>
              <a:buNone/>
              <a:defRPr b="0" i="0" sz="800" u="none" cap="none" strike="noStrike">
                <a:solidFill>
                  <a:srgbClr val="A5A5A5"/>
                </a:solidFill>
                <a:latin typeface="Arial"/>
                <a:ea typeface="Arial"/>
                <a:cs typeface="Arial"/>
                <a:sym typeface="Arial"/>
              </a:defRPr>
            </a:lvl7pPr>
            <a:lvl8pPr indent="0" lvl="7" marL="0" rtl="0" algn="l">
              <a:spcBef>
                <a:spcPts val="0"/>
              </a:spcBef>
              <a:buNone/>
              <a:defRPr b="0" i="0" sz="800" u="none" cap="none" strike="noStrike">
                <a:solidFill>
                  <a:srgbClr val="A5A5A5"/>
                </a:solidFill>
                <a:latin typeface="Arial"/>
                <a:ea typeface="Arial"/>
                <a:cs typeface="Arial"/>
                <a:sym typeface="Arial"/>
              </a:defRPr>
            </a:lvl8pPr>
            <a:lvl9pPr indent="0" lvl="8" marL="0" rtl="0" algn="l">
              <a:spcBef>
                <a:spcPts val="0"/>
              </a:spcBef>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593367"/>
            <a:ext cx="8520600" cy="7636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4" name="Google Shape;204;p30"/>
          <p:cNvSpPr txBox="1"/>
          <p:nvPr>
            <p:ph idx="12" type="sldNum"/>
          </p:nvPr>
        </p:nvSpPr>
        <p:spPr>
          <a:xfrm>
            <a:off x="8472458" y="6217622"/>
            <a:ext cx="548700" cy="5248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_OBJECTS_1">
    <p:spTree>
      <p:nvGrpSpPr>
        <p:cNvPr id="205" name="Shape 205"/>
        <p:cNvGrpSpPr/>
        <p:nvPr/>
      </p:nvGrpSpPr>
      <p:grpSpPr>
        <a:xfrm>
          <a:off x="0" y="0"/>
          <a:ext cx="0" cy="0"/>
          <a:chOff x="0" y="0"/>
          <a:chExt cx="0" cy="0"/>
        </a:xfrm>
      </p:grpSpPr>
      <p:sp>
        <p:nvSpPr>
          <p:cNvPr id="206" name="Google Shape;206;p31"/>
          <p:cNvSpPr txBox="1"/>
          <p:nvPr>
            <p:ph type="title"/>
          </p:nvPr>
        </p:nvSpPr>
        <p:spPr>
          <a:xfrm>
            <a:off x="768096" y="585216"/>
            <a:ext cx="7290000" cy="1499600"/>
          </a:xfrm>
          <a:prstGeom prst="rect">
            <a:avLst/>
          </a:prstGeom>
          <a:noFill/>
          <a:ln>
            <a:noFill/>
          </a:ln>
        </p:spPr>
        <p:txBody>
          <a:bodyPr anchorCtr="0" anchor="ctr" bIns="45700" lIns="91425" spcFirstLastPara="1" rIns="91425" wrap="square" tIns="45700">
            <a:noAutofit/>
          </a:bodyPr>
          <a:lstStyle>
            <a:lvl1pPr indent="0" lvl="0" marL="0" marR="0" rtl="0" algn="l">
              <a:lnSpc>
                <a:spcPct val="80000"/>
              </a:lnSpc>
              <a:spcBef>
                <a:spcPts val="0"/>
              </a:spcBef>
              <a:spcAft>
                <a:spcPts val="0"/>
              </a:spcAft>
              <a:buClr>
                <a:srgbClr val="464132"/>
              </a:buClr>
              <a:buSzPts val="3800"/>
              <a:buFont typeface="Arial"/>
              <a:buNone/>
              <a:defRPr b="0" i="0" sz="3800" u="none" cap="none" strike="noStrike">
                <a:solidFill>
                  <a:srgbClr val="464132"/>
                </a:solidFill>
                <a:latin typeface="Arial"/>
                <a:ea typeface="Arial"/>
                <a:cs typeface="Arial"/>
                <a:sym typeface="Arial"/>
              </a:defRPr>
            </a:lvl1pPr>
            <a:lvl2pPr indent="0" lvl="1" rtl="0">
              <a:spcBef>
                <a:spcPts val="0"/>
              </a:spcBef>
              <a:spcAft>
                <a:spcPts val="0"/>
              </a:spcAft>
              <a:buSzPts val="1400"/>
              <a:buNone/>
              <a:defRPr sz="1400"/>
            </a:lvl2pPr>
            <a:lvl3pPr indent="0" lvl="2" rtl="0">
              <a:spcBef>
                <a:spcPts val="0"/>
              </a:spcBef>
              <a:spcAft>
                <a:spcPts val="0"/>
              </a:spcAft>
              <a:buSzPts val="1400"/>
              <a:buNone/>
              <a:defRPr sz="1400"/>
            </a:lvl3pPr>
            <a:lvl4pPr indent="0" lvl="3" rtl="0">
              <a:spcBef>
                <a:spcPts val="0"/>
              </a:spcBef>
              <a:spcAft>
                <a:spcPts val="0"/>
              </a:spcAft>
              <a:buSzPts val="1400"/>
              <a:buNone/>
              <a:defRPr sz="1400"/>
            </a:lvl4pPr>
            <a:lvl5pPr indent="0" lvl="4" rtl="0">
              <a:spcBef>
                <a:spcPts val="0"/>
              </a:spcBef>
              <a:spcAft>
                <a:spcPts val="0"/>
              </a:spcAft>
              <a:buSzPts val="1400"/>
              <a:buNone/>
              <a:defRPr sz="1400"/>
            </a:lvl5pPr>
            <a:lvl6pPr indent="0" lvl="5" rtl="0">
              <a:spcBef>
                <a:spcPts val="0"/>
              </a:spcBef>
              <a:spcAft>
                <a:spcPts val="0"/>
              </a:spcAft>
              <a:buSzPts val="1400"/>
              <a:buNone/>
              <a:defRPr sz="1400"/>
            </a:lvl6pPr>
            <a:lvl7pPr indent="0" lvl="6" rtl="0">
              <a:spcBef>
                <a:spcPts val="0"/>
              </a:spcBef>
              <a:spcAft>
                <a:spcPts val="0"/>
              </a:spcAft>
              <a:buSzPts val="1400"/>
              <a:buNone/>
              <a:defRPr sz="1400"/>
            </a:lvl7pPr>
            <a:lvl8pPr indent="0" lvl="7" rtl="0">
              <a:spcBef>
                <a:spcPts val="0"/>
              </a:spcBef>
              <a:spcAft>
                <a:spcPts val="0"/>
              </a:spcAft>
              <a:buSzPts val="1400"/>
              <a:buNone/>
              <a:defRPr sz="1400"/>
            </a:lvl8pPr>
            <a:lvl9pPr indent="0" lvl="8" rtl="0">
              <a:spcBef>
                <a:spcPts val="0"/>
              </a:spcBef>
              <a:spcAft>
                <a:spcPts val="0"/>
              </a:spcAft>
              <a:buSzPts val="1400"/>
              <a:buNone/>
              <a:defRPr sz="1400"/>
            </a:lvl9pPr>
          </a:lstStyle>
          <a:p/>
        </p:txBody>
      </p:sp>
      <p:sp>
        <p:nvSpPr>
          <p:cNvPr id="207" name="Google Shape;207;p31"/>
          <p:cNvSpPr txBox="1"/>
          <p:nvPr>
            <p:ph idx="1" type="body"/>
          </p:nvPr>
        </p:nvSpPr>
        <p:spPr>
          <a:xfrm>
            <a:off x="768096"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rtl="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rtl="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08" name="Google Shape;208;p31"/>
          <p:cNvSpPr txBox="1"/>
          <p:nvPr>
            <p:ph idx="2" type="body"/>
          </p:nvPr>
        </p:nvSpPr>
        <p:spPr>
          <a:xfrm>
            <a:off x="4491990"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rtl="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rtl="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rtl="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09" name="Google Shape;209;p31"/>
          <p:cNvSpPr txBox="1"/>
          <p:nvPr>
            <p:ph idx="10" type="dt"/>
          </p:nvPr>
        </p:nvSpPr>
        <p:spPr>
          <a:xfrm>
            <a:off x="863346" y="6470704"/>
            <a:ext cx="1615500" cy="2740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SzPts val="1400"/>
              <a:buNone/>
              <a:defRPr sz="800">
                <a:solidFill>
                  <a:srgbClr val="A5A5A5"/>
                </a:solidFill>
                <a:latin typeface="Arial"/>
                <a:ea typeface="Arial"/>
                <a:cs typeface="Arial"/>
                <a:sym typeface="Arial"/>
              </a:defRPr>
            </a:lvl1pPr>
            <a:lvl2pPr indent="0" lvl="1" marL="3429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10" name="Google Shape;210;p31"/>
          <p:cNvSpPr txBox="1"/>
          <p:nvPr>
            <p:ph idx="11" type="ftr"/>
          </p:nvPr>
        </p:nvSpPr>
        <p:spPr>
          <a:xfrm>
            <a:off x="3632199" y="6470704"/>
            <a:ext cx="4426200" cy="274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SzPts val="1400"/>
              <a:buNone/>
              <a:defRPr sz="800" cap="none">
                <a:solidFill>
                  <a:srgbClr val="A5A5A5"/>
                </a:solidFill>
                <a:latin typeface="Arial"/>
                <a:ea typeface="Arial"/>
                <a:cs typeface="Arial"/>
                <a:sym typeface="Arial"/>
              </a:defRPr>
            </a:lvl1pPr>
            <a:lvl2pPr indent="0" lvl="1" marL="3429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2pPr>
            <a:lvl3pPr indent="0" lvl="2" marL="6858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3pPr>
            <a:lvl4pPr indent="0" lvl="3" marL="10287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4pPr>
            <a:lvl5pPr indent="0" lvl="4" marL="13716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5pPr>
            <a:lvl6pPr indent="0" lvl="5" marL="17145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6pPr>
            <a:lvl7pPr indent="0" lvl="6" marL="20574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7pPr>
            <a:lvl8pPr indent="0" lvl="7" marL="24003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8pPr>
            <a:lvl9pPr indent="0" lvl="8" marL="2743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11" name="Google Shape;211;p31"/>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A5A5A5"/>
                </a:solidFill>
                <a:latin typeface="Arial"/>
                <a:ea typeface="Arial"/>
                <a:cs typeface="Arial"/>
                <a:sym typeface="Arial"/>
              </a:defRPr>
            </a:lvl1pPr>
            <a:lvl2pPr indent="0" lvl="1" marL="0" marR="0" rtl="0" algn="l">
              <a:spcBef>
                <a:spcPts val="0"/>
              </a:spcBef>
              <a:buNone/>
              <a:defRPr sz="800">
                <a:solidFill>
                  <a:srgbClr val="A5A5A5"/>
                </a:solidFill>
                <a:latin typeface="Arial"/>
                <a:ea typeface="Arial"/>
                <a:cs typeface="Arial"/>
                <a:sym typeface="Arial"/>
              </a:defRPr>
            </a:lvl2pPr>
            <a:lvl3pPr indent="0" lvl="2" marL="0" marR="0" rtl="0" algn="l">
              <a:spcBef>
                <a:spcPts val="0"/>
              </a:spcBef>
              <a:buNone/>
              <a:defRPr sz="800">
                <a:solidFill>
                  <a:srgbClr val="A5A5A5"/>
                </a:solidFill>
                <a:latin typeface="Arial"/>
                <a:ea typeface="Arial"/>
                <a:cs typeface="Arial"/>
                <a:sym typeface="Arial"/>
              </a:defRPr>
            </a:lvl3pPr>
            <a:lvl4pPr indent="0" lvl="3" marL="0" marR="0" rtl="0" algn="l">
              <a:spcBef>
                <a:spcPts val="0"/>
              </a:spcBef>
              <a:buNone/>
              <a:defRPr sz="800">
                <a:solidFill>
                  <a:srgbClr val="A5A5A5"/>
                </a:solidFill>
                <a:latin typeface="Arial"/>
                <a:ea typeface="Arial"/>
                <a:cs typeface="Arial"/>
                <a:sym typeface="Arial"/>
              </a:defRPr>
            </a:lvl4pPr>
            <a:lvl5pPr indent="0" lvl="4" marL="0" marR="0" rtl="0" algn="l">
              <a:spcBef>
                <a:spcPts val="0"/>
              </a:spcBef>
              <a:buNone/>
              <a:defRPr sz="800">
                <a:solidFill>
                  <a:srgbClr val="A5A5A5"/>
                </a:solidFill>
                <a:latin typeface="Arial"/>
                <a:ea typeface="Arial"/>
                <a:cs typeface="Arial"/>
                <a:sym typeface="Arial"/>
              </a:defRPr>
            </a:lvl5pPr>
            <a:lvl6pPr indent="0" lvl="5" marL="0" marR="0" rtl="0" algn="l">
              <a:spcBef>
                <a:spcPts val="0"/>
              </a:spcBef>
              <a:buNone/>
              <a:defRPr sz="800">
                <a:solidFill>
                  <a:srgbClr val="A5A5A5"/>
                </a:solidFill>
                <a:latin typeface="Arial"/>
                <a:ea typeface="Arial"/>
                <a:cs typeface="Arial"/>
                <a:sym typeface="Arial"/>
              </a:defRPr>
            </a:lvl6pPr>
            <a:lvl7pPr indent="0" lvl="6" marL="0" marR="0" rtl="0" algn="l">
              <a:spcBef>
                <a:spcPts val="0"/>
              </a:spcBef>
              <a:buNone/>
              <a:defRPr sz="800">
                <a:solidFill>
                  <a:srgbClr val="A5A5A5"/>
                </a:solidFill>
                <a:latin typeface="Arial"/>
                <a:ea typeface="Arial"/>
                <a:cs typeface="Arial"/>
                <a:sym typeface="Arial"/>
              </a:defRPr>
            </a:lvl7pPr>
            <a:lvl8pPr indent="0" lvl="7" marL="0" marR="0" rtl="0" algn="l">
              <a:spcBef>
                <a:spcPts val="0"/>
              </a:spcBef>
              <a:buNone/>
              <a:defRPr sz="800">
                <a:solidFill>
                  <a:srgbClr val="A5A5A5"/>
                </a:solidFill>
                <a:latin typeface="Arial"/>
                <a:ea typeface="Arial"/>
                <a:cs typeface="Arial"/>
                <a:sym typeface="Arial"/>
              </a:defRPr>
            </a:lvl8pPr>
            <a:lvl9pPr indent="0" lvl="8" marL="0" marR="0" rtl="0" algn="l">
              <a:spcBef>
                <a:spcPts val="0"/>
              </a:spcBef>
              <a:buNone/>
              <a:defRPr sz="8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12" name="Google Shape;212;p31"/>
          <p:cNvPicPr preferRelativeResize="0"/>
          <p:nvPr/>
        </p:nvPicPr>
        <p:blipFill rotWithShape="1">
          <a:blip r:embed="rId2">
            <a:alphaModFix/>
          </a:blip>
          <a:srcRect b="0" l="0" r="0" t="0"/>
          <a:stretch/>
        </p:blipFill>
        <p:spPr>
          <a:xfrm>
            <a:off x="7562850" y="6092977"/>
            <a:ext cx="1294882" cy="2476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4" name="Shape 34"/>
        <p:cNvGrpSpPr/>
        <p:nvPr/>
      </p:nvGrpSpPr>
      <p:grpSpPr>
        <a:xfrm>
          <a:off x="0" y="0"/>
          <a:ext cx="0" cy="0"/>
          <a:chOff x="0" y="0"/>
          <a:chExt cx="0" cy="0"/>
        </a:xfrm>
      </p:grpSpPr>
      <p:sp>
        <p:nvSpPr>
          <p:cNvPr id="35" name="Google Shape;3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p:nvPr/>
        </p:nvSpPr>
        <p:spPr>
          <a:xfrm>
            <a:off x="160668" y="1466850"/>
            <a:ext cx="8860766" cy="117135"/>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39" name="Google Shape;39;p4"/>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2">
  <p:cSld name="TWO_OBJECTS_3">
    <p:spTree>
      <p:nvGrpSpPr>
        <p:cNvPr id="213" name="Shape 213"/>
        <p:cNvGrpSpPr/>
        <p:nvPr/>
      </p:nvGrpSpPr>
      <p:grpSpPr>
        <a:xfrm>
          <a:off x="0" y="0"/>
          <a:ext cx="0" cy="0"/>
          <a:chOff x="0" y="0"/>
          <a:chExt cx="0" cy="0"/>
        </a:xfrm>
      </p:grpSpPr>
      <p:sp>
        <p:nvSpPr>
          <p:cNvPr id="214" name="Google Shape;214;p32"/>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Clr>
                <a:srgbClr val="464132"/>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5" name="Google Shape;215;p32"/>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216" name="Google Shape;216;p32"/>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Clr>
                <a:srgbClr val="7F7F7F"/>
              </a:buClr>
              <a:buSzPts val="1400"/>
              <a:buFont typeface="Arial"/>
              <a:buChar char="•"/>
              <a:defRPr/>
            </a:lvl2pPr>
            <a:lvl3pPr indent="-298450" lvl="2" marL="1371600" rtl="0" algn="l">
              <a:lnSpc>
                <a:spcPct val="90000"/>
              </a:lnSpc>
              <a:spcBef>
                <a:spcPts val="300"/>
              </a:spcBef>
              <a:spcAft>
                <a:spcPts val="0"/>
              </a:spcAft>
              <a:buClr>
                <a:srgbClr val="7F7F7F"/>
              </a:buClr>
              <a:buSzPts val="1100"/>
              <a:buFont typeface="Arial"/>
              <a:buChar char="•"/>
              <a:defRPr/>
            </a:lvl3pPr>
            <a:lvl4pPr indent="-298450" lvl="3" marL="1828800" rtl="0" algn="l">
              <a:lnSpc>
                <a:spcPct val="90000"/>
              </a:lnSpc>
              <a:spcBef>
                <a:spcPts val="300"/>
              </a:spcBef>
              <a:spcAft>
                <a:spcPts val="0"/>
              </a:spcAft>
              <a:buClr>
                <a:srgbClr val="7F7F7F"/>
              </a:buClr>
              <a:buSzPts val="1100"/>
              <a:buFont typeface="Arial"/>
              <a:buChar char="•"/>
              <a:defRPr/>
            </a:lvl4pPr>
            <a:lvl5pPr indent="-298450" lvl="4" marL="2286000" rtl="0" algn="l">
              <a:lnSpc>
                <a:spcPct val="90000"/>
              </a:lnSpc>
              <a:spcBef>
                <a:spcPts val="300"/>
              </a:spcBef>
              <a:spcAft>
                <a:spcPts val="0"/>
              </a:spcAft>
              <a:buClr>
                <a:srgbClr val="7F7F7F"/>
              </a:buClr>
              <a:buSzPts val="1100"/>
              <a:buFont typeface="Arial"/>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217" name="Google Shape;217;p32"/>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solidFill>
                  <a:srgbClr val="A5A5A5"/>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8" name="Google Shape;218;p32"/>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solidFill>
                  <a:srgbClr val="A5A5A5"/>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2"/>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800">
                <a:solidFill>
                  <a:srgbClr val="A5A5A5"/>
                </a:solidFill>
                <a:latin typeface="Arial"/>
                <a:ea typeface="Arial"/>
                <a:cs typeface="Arial"/>
                <a:sym typeface="Arial"/>
              </a:defRPr>
            </a:lvl1pPr>
            <a:lvl2pPr indent="0" lvl="1" marL="0" rtl="0" algn="l">
              <a:spcBef>
                <a:spcPts val="0"/>
              </a:spcBef>
              <a:buNone/>
              <a:defRPr sz="800">
                <a:solidFill>
                  <a:srgbClr val="A5A5A5"/>
                </a:solidFill>
                <a:latin typeface="Arial"/>
                <a:ea typeface="Arial"/>
                <a:cs typeface="Arial"/>
                <a:sym typeface="Arial"/>
              </a:defRPr>
            </a:lvl2pPr>
            <a:lvl3pPr indent="0" lvl="2" marL="0" rtl="0" algn="l">
              <a:spcBef>
                <a:spcPts val="0"/>
              </a:spcBef>
              <a:buNone/>
              <a:defRPr sz="800">
                <a:solidFill>
                  <a:srgbClr val="A5A5A5"/>
                </a:solidFill>
                <a:latin typeface="Arial"/>
                <a:ea typeface="Arial"/>
                <a:cs typeface="Arial"/>
                <a:sym typeface="Arial"/>
              </a:defRPr>
            </a:lvl3pPr>
            <a:lvl4pPr indent="0" lvl="3" marL="0" rtl="0" algn="l">
              <a:spcBef>
                <a:spcPts val="0"/>
              </a:spcBef>
              <a:buNone/>
              <a:defRPr sz="800">
                <a:solidFill>
                  <a:srgbClr val="A5A5A5"/>
                </a:solidFill>
                <a:latin typeface="Arial"/>
                <a:ea typeface="Arial"/>
                <a:cs typeface="Arial"/>
                <a:sym typeface="Arial"/>
              </a:defRPr>
            </a:lvl4pPr>
            <a:lvl5pPr indent="0" lvl="4" marL="0" rtl="0" algn="l">
              <a:spcBef>
                <a:spcPts val="0"/>
              </a:spcBef>
              <a:buNone/>
              <a:defRPr sz="800">
                <a:solidFill>
                  <a:srgbClr val="A5A5A5"/>
                </a:solidFill>
                <a:latin typeface="Arial"/>
                <a:ea typeface="Arial"/>
                <a:cs typeface="Arial"/>
                <a:sym typeface="Arial"/>
              </a:defRPr>
            </a:lvl5pPr>
            <a:lvl6pPr indent="0" lvl="5" marL="0" rtl="0" algn="l">
              <a:spcBef>
                <a:spcPts val="0"/>
              </a:spcBef>
              <a:buNone/>
              <a:defRPr sz="800">
                <a:solidFill>
                  <a:srgbClr val="A5A5A5"/>
                </a:solidFill>
                <a:latin typeface="Arial"/>
                <a:ea typeface="Arial"/>
                <a:cs typeface="Arial"/>
                <a:sym typeface="Arial"/>
              </a:defRPr>
            </a:lvl6pPr>
            <a:lvl7pPr indent="0" lvl="6" marL="0" rtl="0" algn="l">
              <a:spcBef>
                <a:spcPts val="0"/>
              </a:spcBef>
              <a:buNone/>
              <a:defRPr sz="800">
                <a:solidFill>
                  <a:srgbClr val="A5A5A5"/>
                </a:solidFill>
                <a:latin typeface="Arial"/>
                <a:ea typeface="Arial"/>
                <a:cs typeface="Arial"/>
                <a:sym typeface="Arial"/>
              </a:defRPr>
            </a:lvl7pPr>
            <a:lvl8pPr indent="0" lvl="7" marL="0" rtl="0" algn="l">
              <a:spcBef>
                <a:spcPts val="0"/>
              </a:spcBef>
              <a:buNone/>
              <a:defRPr sz="800">
                <a:solidFill>
                  <a:srgbClr val="A5A5A5"/>
                </a:solidFill>
                <a:latin typeface="Arial"/>
                <a:ea typeface="Arial"/>
                <a:cs typeface="Arial"/>
                <a:sym typeface="Arial"/>
              </a:defRPr>
            </a:lvl8pPr>
            <a:lvl9pPr indent="0" lvl="8" marL="0" rtl="0" algn="l">
              <a:spcBef>
                <a:spcPts val="0"/>
              </a:spcBef>
              <a:buNone/>
              <a:defRPr sz="8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20" name="Google Shape;220;p32"/>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rgbClr val="FFFFFF"/>
        </a:solidFill>
      </p:bgPr>
    </p:bg>
    <p:spTree>
      <p:nvGrpSpPr>
        <p:cNvPr id="227" name="Shape 227"/>
        <p:cNvGrpSpPr/>
        <p:nvPr/>
      </p:nvGrpSpPr>
      <p:grpSpPr>
        <a:xfrm>
          <a:off x="0" y="0"/>
          <a:ext cx="0" cy="0"/>
          <a:chOff x="0" y="0"/>
          <a:chExt cx="0" cy="0"/>
        </a:xfrm>
      </p:grpSpPr>
      <p:sp>
        <p:nvSpPr>
          <p:cNvPr id="228" name="Google Shape;228;p34"/>
          <p:cNvSpPr/>
          <p:nvPr/>
        </p:nvSpPr>
        <p:spPr>
          <a:xfrm>
            <a:off x="0" y="0"/>
            <a:ext cx="9144000" cy="45720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4"/>
          <p:cNvSpPr txBox="1"/>
          <p:nvPr>
            <p:ph type="title"/>
          </p:nvPr>
        </p:nvSpPr>
        <p:spPr>
          <a:xfrm>
            <a:off x="1196721" y="4960137"/>
            <a:ext cx="4975500" cy="1463200"/>
          </a:xfrm>
          <a:prstGeom prst="rect">
            <a:avLst/>
          </a:prstGeom>
          <a:noFill/>
          <a:ln>
            <a:noFill/>
          </a:ln>
        </p:spPr>
        <p:txBody>
          <a:bodyPr anchorCtr="0" anchor="ctr" bIns="34275" lIns="68575" spcFirstLastPara="1" rIns="68575" wrap="square" tIns="34275">
            <a:noAutofit/>
          </a:bodyPr>
          <a:lstStyle>
            <a:lvl1pPr lvl="0" marR="0" algn="r">
              <a:lnSpc>
                <a:spcPct val="80000"/>
              </a:lnSpc>
              <a:spcBef>
                <a:spcPts val="0"/>
              </a:spcBef>
              <a:spcAft>
                <a:spcPts val="0"/>
              </a:spcAft>
              <a:buClr>
                <a:srgbClr val="191919"/>
              </a:buClr>
              <a:buSzPts val="3000"/>
              <a:buFont typeface="Calibri"/>
              <a:buNone/>
              <a:defRPr b="0" i="0" sz="3000" u="none" cap="none" strike="noStrike">
                <a:solidFill>
                  <a:srgbClr val="191919"/>
                </a:solidFill>
                <a:latin typeface="Calibri"/>
                <a:ea typeface="Calibri"/>
                <a:cs typeface="Calibri"/>
                <a:sym typeface="Calibri"/>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0" name="Google Shape;230;p34"/>
          <p:cNvSpPr txBox="1"/>
          <p:nvPr>
            <p:ph idx="1" type="body"/>
          </p:nvPr>
        </p:nvSpPr>
        <p:spPr>
          <a:xfrm>
            <a:off x="6457950" y="4960137"/>
            <a:ext cx="2400300" cy="507200"/>
          </a:xfrm>
          <a:prstGeom prst="rect">
            <a:avLst/>
          </a:prstGeom>
          <a:noFill/>
          <a:ln>
            <a:noFill/>
          </a:ln>
        </p:spPr>
        <p:txBody>
          <a:bodyPr anchorCtr="0" anchor="ctr" bIns="34275" lIns="68575" spcFirstLastPara="1" rIns="68575" wrap="square" tIns="34275">
            <a:noAutofit/>
          </a:bodyPr>
          <a:lstStyle>
            <a:lvl1pPr indent="-228600" lvl="0" marL="457200" marR="0" algn="l">
              <a:lnSpc>
                <a:spcPct val="100000"/>
              </a:lnSpc>
              <a:spcBef>
                <a:spcPts val="0"/>
              </a:spcBef>
              <a:spcAft>
                <a:spcPts val="0"/>
              </a:spcAft>
              <a:buClr>
                <a:schemeClr val="accent2"/>
              </a:buClr>
              <a:buSzPts val="1400"/>
              <a:buFont typeface="Questrial"/>
              <a:buNone/>
              <a:defRPr b="0" i="0" sz="1400" u="none" cap="none" strike="noStrike">
                <a:solidFill>
                  <a:srgbClr val="7F7F7F"/>
                </a:solidFill>
                <a:latin typeface="Calibri"/>
                <a:ea typeface="Calibri"/>
                <a:cs typeface="Calibri"/>
                <a:sym typeface="Calibri"/>
              </a:defRPr>
            </a:lvl1pPr>
            <a:lvl2pPr indent="-228600" lvl="1" marL="914400" marR="0" algn="l">
              <a:lnSpc>
                <a:spcPct val="90000"/>
              </a:lnSpc>
              <a:spcBef>
                <a:spcPts val="200"/>
              </a:spcBef>
              <a:spcAft>
                <a:spcPts val="0"/>
              </a:spcAft>
              <a:buClr>
                <a:srgbClr val="7F7F7F"/>
              </a:buClr>
              <a:buSzPts val="1400"/>
              <a:buFont typeface="Noto Sans Symbols"/>
              <a:buNone/>
              <a:defRPr b="0" i="0" sz="1400" u="none" cap="none" strike="noStrike">
                <a:solidFill>
                  <a:srgbClr val="888888"/>
                </a:solidFill>
                <a:latin typeface="Calibri"/>
                <a:ea typeface="Calibri"/>
                <a:cs typeface="Calibri"/>
                <a:sym typeface="Calibri"/>
              </a:defRPr>
            </a:lvl2pPr>
            <a:lvl3pPr indent="-228600" lvl="2" marL="1371600" marR="0" algn="l">
              <a:lnSpc>
                <a:spcPct val="90000"/>
              </a:lnSpc>
              <a:spcBef>
                <a:spcPts val="300"/>
              </a:spcBef>
              <a:spcAft>
                <a:spcPts val="0"/>
              </a:spcAft>
              <a:buClr>
                <a:srgbClr val="7F7F7F"/>
              </a:buClr>
              <a:buSzPts val="1200"/>
              <a:buFont typeface="Noto Sans Symbols"/>
              <a:buNone/>
              <a:defRPr b="0" i="0" sz="1200" u="none" cap="none" strike="noStrike">
                <a:solidFill>
                  <a:srgbClr val="888888"/>
                </a:solidFill>
                <a:latin typeface="Calibri"/>
                <a:ea typeface="Calibri"/>
                <a:cs typeface="Calibri"/>
                <a:sym typeface="Calibri"/>
              </a:defRPr>
            </a:lvl3pPr>
            <a:lvl4pPr indent="-228600" lvl="3" marL="1828800" marR="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4pPr>
            <a:lvl5pPr indent="-228600" lvl="4" marL="2286000" marR="0" algn="l">
              <a:lnSpc>
                <a:spcPct val="90000"/>
              </a:lnSpc>
              <a:spcBef>
                <a:spcPts val="300"/>
              </a:spcBef>
              <a:spcAft>
                <a:spcPts val="0"/>
              </a:spcAft>
              <a:buClr>
                <a:srgbClr val="7F7F7F"/>
              </a:buClr>
              <a:buSzPts val="1100"/>
              <a:buFont typeface="Noto Sans Symbols"/>
              <a:buNone/>
              <a:defRPr b="0" i="0" sz="1100" u="none" cap="none" strike="noStrike">
                <a:solidFill>
                  <a:srgbClr val="888888"/>
                </a:solidFill>
                <a:latin typeface="Calibri"/>
                <a:ea typeface="Calibri"/>
                <a:cs typeface="Calibri"/>
                <a:sym typeface="Calibri"/>
              </a:defRPr>
            </a:lvl5pPr>
            <a:lvl6pPr indent="-228600" lvl="5" marL="2743200" marR="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6pPr>
            <a:lvl7pPr indent="-228600" lvl="6" marL="3200400" marR="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7pPr>
            <a:lvl8pPr indent="-228600" lvl="7" marL="3657600" marR="0" algn="l">
              <a:lnSpc>
                <a:spcPct val="90000"/>
              </a:lnSpc>
              <a:spcBef>
                <a:spcPts val="300"/>
              </a:spcBef>
              <a:spcAft>
                <a:spcPts val="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8pPr>
            <a:lvl9pPr indent="-228600" lvl="8" marL="4114800" marR="0" algn="l">
              <a:lnSpc>
                <a:spcPct val="90000"/>
              </a:lnSpc>
              <a:spcBef>
                <a:spcPts val="300"/>
              </a:spcBef>
              <a:spcAft>
                <a:spcPts val="300"/>
              </a:spcAft>
              <a:buClr>
                <a:schemeClr val="accent2"/>
              </a:buClr>
              <a:buSzPts val="1100"/>
              <a:buFont typeface="Noto Sans Symbols"/>
              <a:buNone/>
              <a:defRPr b="0" i="0" sz="1100" u="none" cap="none" strike="noStrike">
                <a:solidFill>
                  <a:srgbClr val="888888"/>
                </a:solidFill>
                <a:latin typeface="Calibri"/>
                <a:ea typeface="Calibri"/>
                <a:cs typeface="Calibri"/>
                <a:sym typeface="Calibri"/>
              </a:defRPr>
            </a:lvl9pPr>
          </a:lstStyle>
          <a:p/>
        </p:txBody>
      </p:sp>
      <p:sp>
        <p:nvSpPr>
          <p:cNvPr id="231" name="Google Shape;231;p34"/>
          <p:cNvSpPr txBox="1"/>
          <p:nvPr>
            <p:ph idx="10" type="dt"/>
          </p:nvPr>
        </p:nvSpPr>
        <p:spPr>
          <a:xfrm>
            <a:off x="1244346" y="6470704"/>
            <a:ext cx="1615500" cy="2740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32" name="Google Shape;232;p34"/>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marR="0" algn="r">
              <a:lnSpc>
                <a:spcPct val="100000"/>
              </a:lnSpc>
              <a:spcBef>
                <a:spcPts val="0"/>
              </a:spcBef>
              <a:spcAft>
                <a:spcPts val="0"/>
              </a:spcAft>
              <a:buSzPts val="1400"/>
              <a:buNone/>
              <a:defRPr b="0" i="0" sz="800" u="none" cap="none" strike="noStrike">
                <a:solidFill>
                  <a:srgbClr val="A5A5A5"/>
                </a:solidFill>
                <a:latin typeface="Calibri"/>
                <a:ea typeface="Calibri"/>
                <a:cs typeface="Calibri"/>
                <a:sym typeface="Calibri"/>
              </a:defRPr>
            </a:lvl1pPr>
            <a:lvl2pPr lvl="1"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33" name="Google Shape;233;p34"/>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234" name="Google Shape;234;p34"/>
          <p:cNvCxnSpPr/>
          <p:nvPr/>
        </p:nvCxnSpPr>
        <p:spPr>
          <a:xfrm rot="10800000">
            <a:off x="6290132" y="5264105"/>
            <a:ext cx="0" cy="914400"/>
          </a:xfrm>
          <a:prstGeom prst="straightConnector1">
            <a:avLst/>
          </a:prstGeom>
          <a:noFill/>
          <a:ln cap="flat" cmpd="sng" w="19050">
            <a:solidFill>
              <a:schemeClr val="accent3"/>
            </a:solidFill>
            <a:prstDash val="solid"/>
            <a:round/>
            <a:headEnd len="sm" w="sm" type="none"/>
            <a:tailEnd len="sm" w="sm" type="none"/>
          </a:ln>
        </p:spPr>
      </p:cxnSp>
      <p:pic>
        <p:nvPicPr>
          <p:cNvPr id="235" name="Google Shape;235;p34"/>
          <p:cNvPicPr preferRelativeResize="0"/>
          <p:nvPr/>
        </p:nvPicPr>
        <p:blipFill rotWithShape="1">
          <a:blip r:embed="rId2">
            <a:alphaModFix/>
          </a:blip>
          <a:srcRect b="0" l="0" r="0" t="0"/>
          <a:stretch/>
        </p:blipFill>
        <p:spPr>
          <a:xfrm>
            <a:off x="107590" y="5179545"/>
            <a:ext cx="971199" cy="968369"/>
          </a:xfrm>
          <a:prstGeom prst="rect">
            <a:avLst/>
          </a:prstGeom>
          <a:noFill/>
          <a:ln>
            <a:noFill/>
          </a:ln>
        </p:spPr>
      </p:pic>
      <p:pic>
        <p:nvPicPr>
          <p:cNvPr id="236" name="Google Shape;236;p34"/>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7" name="Shape 237"/>
        <p:cNvGrpSpPr/>
        <p:nvPr/>
      </p:nvGrpSpPr>
      <p:grpSpPr>
        <a:xfrm>
          <a:off x="0" y="0"/>
          <a:ext cx="0" cy="0"/>
          <a:chOff x="0" y="0"/>
          <a:chExt cx="0" cy="0"/>
        </a:xfrm>
      </p:grpSpPr>
      <p:sp>
        <p:nvSpPr>
          <p:cNvPr id="238" name="Google Shape;238;p35"/>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a:latin typeface="Candara"/>
                <a:ea typeface="Candara"/>
                <a:cs typeface="Candara"/>
                <a:sym typeface="Candara"/>
              </a:defRPr>
            </a:lvl1pPr>
            <a:lvl2pPr indent="-361950" lvl="1" marL="914400" algn="l">
              <a:lnSpc>
                <a:spcPct val="100000"/>
              </a:lnSpc>
              <a:spcBef>
                <a:spcPts val="420"/>
              </a:spcBef>
              <a:spcAft>
                <a:spcPts val="0"/>
              </a:spcAft>
              <a:buClr>
                <a:schemeClr val="dk1"/>
              </a:buClr>
              <a:buSzPts val="2100"/>
              <a:buChar char="–"/>
              <a:defRPr>
                <a:latin typeface="Candara"/>
                <a:ea typeface="Candara"/>
                <a:cs typeface="Candara"/>
                <a:sym typeface="Candara"/>
              </a:defRPr>
            </a:lvl2pPr>
            <a:lvl3pPr indent="-342900" lvl="2" marL="1371600" algn="l">
              <a:lnSpc>
                <a:spcPct val="100000"/>
              </a:lnSpc>
              <a:spcBef>
                <a:spcPts val="360"/>
              </a:spcBef>
              <a:spcAft>
                <a:spcPts val="0"/>
              </a:spcAft>
              <a:buClr>
                <a:schemeClr val="dk1"/>
              </a:buClr>
              <a:buSzPts val="1800"/>
              <a:buChar char="•"/>
              <a:defRPr>
                <a:latin typeface="Candara"/>
                <a:ea typeface="Candara"/>
                <a:cs typeface="Candara"/>
                <a:sym typeface="Candara"/>
              </a:defRPr>
            </a:lvl3pPr>
            <a:lvl4pPr indent="-323850" lvl="3" marL="1828800" algn="l">
              <a:lnSpc>
                <a:spcPct val="100000"/>
              </a:lnSpc>
              <a:spcBef>
                <a:spcPts val="300"/>
              </a:spcBef>
              <a:spcAft>
                <a:spcPts val="0"/>
              </a:spcAft>
              <a:buClr>
                <a:schemeClr val="dk1"/>
              </a:buClr>
              <a:buSzPts val="1500"/>
              <a:buChar char="–"/>
              <a:defRPr>
                <a:latin typeface="Candara"/>
                <a:ea typeface="Candara"/>
                <a:cs typeface="Candara"/>
                <a:sym typeface="Candara"/>
              </a:defRPr>
            </a:lvl4pPr>
            <a:lvl5pPr indent="-323850" lvl="4" marL="2286000" algn="l">
              <a:lnSpc>
                <a:spcPct val="100000"/>
              </a:lnSpc>
              <a:spcBef>
                <a:spcPts val="300"/>
              </a:spcBef>
              <a:spcAft>
                <a:spcPts val="0"/>
              </a:spcAft>
              <a:buClr>
                <a:schemeClr val="dk1"/>
              </a:buClr>
              <a:buSzPts val="1500"/>
              <a:buChar char="»"/>
              <a:defRPr>
                <a:latin typeface="Candara"/>
                <a:ea typeface="Candara"/>
                <a:cs typeface="Candara"/>
                <a:sym typeface="Candar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9" name="Google Shape;239;p35"/>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5"/>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1" name="Google Shape;241;p35"/>
          <p:cNvSpPr/>
          <p:nvPr/>
        </p:nvSpPr>
        <p:spPr>
          <a:xfrm>
            <a:off x="160668" y="1466851"/>
            <a:ext cx="8860800" cy="117200"/>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42" name="Google Shape;242;p35"/>
          <p:cNvSpPr txBox="1"/>
          <p:nvPr>
            <p:ph type="title"/>
          </p:nvPr>
        </p:nvSpPr>
        <p:spPr>
          <a:xfrm>
            <a:off x="1283152" y="274639"/>
            <a:ext cx="7719300" cy="11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C12730"/>
                </a:solidFill>
                <a:latin typeface="Candara"/>
                <a:ea typeface="Candara"/>
                <a:cs typeface="Candara"/>
                <a:sym typeface="Candar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243" name="Google Shape;243;p35"/>
          <p:cNvPicPr preferRelativeResize="0"/>
          <p:nvPr/>
        </p:nvPicPr>
        <p:blipFill rotWithShape="1">
          <a:blip r:embed="rId2">
            <a:alphaModFix/>
          </a:blip>
          <a:srcRect b="0" l="0" r="0" t="0"/>
          <a:stretch/>
        </p:blipFill>
        <p:spPr>
          <a:xfrm>
            <a:off x="102157" y="198325"/>
            <a:ext cx="1195807" cy="1203099"/>
          </a:xfrm>
          <a:prstGeom prst="rect">
            <a:avLst/>
          </a:prstGeom>
          <a:noFill/>
          <a:ln>
            <a:noFill/>
          </a:ln>
        </p:spPr>
      </p:pic>
      <p:pic>
        <p:nvPicPr>
          <p:cNvPr id="244" name="Google Shape;244;p35"/>
          <p:cNvPicPr preferRelativeResize="0"/>
          <p:nvPr/>
        </p:nvPicPr>
        <p:blipFill rotWithShape="1">
          <a:blip r:embed="rId3">
            <a:alphaModFix/>
          </a:blip>
          <a:srcRect b="0" l="0" r="0" t="0"/>
          <a:stretch/>
        </p:blipFill>
        <p:spPr>
          <a:xfrm>
            <a:off x="3708203" y="6472129"/>
            <a:ext cx="1727594" cy="3302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5" name="Shape 245"/>
        <p:cNvGrpSpPr/>
        <p:nvPr/>
      </p:nvGrpSpPr>
      <p:grpSpPr>
        <a:xfrm>
          <a:off x="0" y="0"/>
          <a:ext cx="0" cy="0"/>
          <a:chOff x="0" y="0"/>
          <a:chExt cx="0" cy="0"/>
        </a:xfrm>
      </p:grpSpPr>
      <p:sp>
        <p:nvSpPr>
          <p:cNvPr id="246" name="Google Shape;246;p36"/>
          <p:cNvSpPr txBox="1"/>
          <p:nvPr>
            <p:ph idx="12" type="sldNum"/>
          </p:nvPr>
        </p:nvSpPr>
        <p:spPr>
          <a:xfrm>
            <a:off x="8472458" y="6217623"/>
            <a:ext cx="548700" cy="52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47" name="Shape 247"/>
        <p:cNvGrpSpPr/>
        <p:nvPr/>
      </p:nvGrpSpPr>
      <p:grpSpPr>
        <a:xfrm>
          <a:off x="0" y="0"/>
          <a:ext cx="0" cy="0"/>
          <a:chOff x="0" y="0"/>
          <a:chExt cx="0" cy="0"/>
        </a:xfrm>
      </p:grpSpPr>
      <p:sp>
        <p:nvSpPr>
          <p:cNvPr id="248" name="Google Shape;248;p37"/>
          <p:cNvSpPr txBox="1"/>
          <p:nvPr>
            <p:ph idx="1" type="body"/>
          </p:nvPr>
        </p:nvSpPr>
        <p:spPr>
          <a:xfrm>
            <a:off x="174567" y="1295175"/>
            <a:ext cx="8818200" cy="51444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a:latin typeface="Calibri"/>
                <a:ea typeface="Calibri"/>
                <a:cs typeface="Calibri"/>
                <a:sym typeface="Calibri"/>
              </a:defRPr>
            </a:lvl1pPr>
            <a:lvl2pPr indent="-361950" lvl="1" marL="914400" algn="l">
              <a:lnSpc>
                <a:spcPct val="100000"/>
              </a:lnSpc>
              <a:spcBef>
                <a:spcPts val="420"/>
              </a:spcBef>
              <a:spcAft>
                <a:spcPts val="0"/>
              </a:spcAft>
              <a:buClr>
                <a:schemeClr val="dk1"/>
              </a:buClr>
              <a:buSzPts val="2100"/>
              <a:buChar char="–"/>
              <a:defRPr>
                <a:latin typeface="Calibri"/>
                <a:ea typeface="Calibri"/>
                <a:cs typeface="Calibri"/>
                <a:sym typeface="Calibri"/>
              </a:defRPr>
            </a:lvl2pPr>
            <a:lvl3pPr indent="-342900" lvl="2" marL="1371600" algn="l">
              <a:lnSpc>
                <a:spcPct val="100000"/>
              </a:lnSpc>
              <a:spcBef>
                <a:spcPts val="360"/>
              </a:spcBef>
              <a:spcAft>
                <a:spcPts val="0"/>
              </a:spcAft>
              <a:buClr>
                <a:schemeClr val="dk1"/>
              </a:buClr>
              <a:buSzPts val="1800"/>
              <a:buChar char="•"/>
              <a:defRPr>
                <a:latin typeface="Calibri"/>
                <a:ea typeface="Calibri"/>
                <a:cs typeface="Calibri"/>
                <a:sym typeface="Calibri"/>
              </a:defRPr>
            </a:lvl3pPr>
            <a:lvl4pPr indent="-323850" lvl="3" marL="1828800" algn="l">
              <a:lnSpc>
                <a:spcPct val="100000"/>
              </a:lnSpc>
              <a:spcBef>
                <a:spcPts val="300"/>
              </a:spcBef>
              <a:spcAft>
                <a:spcPts val="0"/>
              </a:spcAft>
              <a:buClr>
                <a:schemeClr val="dk1"/>
              </a:buClr>
              <a:buSzPts val="1500"/>
              <a:buChar char="–"/>
              <a:defRPr>
                <a:latin typeface="Calibri"/>
                <a:ea typeface="Calibri"/>
                <a:cs typeface="Calibri"/>
                <a:sym typeface="Calibri"/>
              </a:defRPr>
            </a:lvl4pPr>
            <a:lvl5pPr indent="-323850" lvl="4" marL="2286000" algn="l">
              <a:lnSpc>
                <a:spcPct val="100000"/>
              </a:lnSpc>
              <a:spcBef>
                <a:spcPts val="300"/>
              </a:spcBef>
              <a:spcAft>
                <a:spcPts val="0"/>
              </a:spcAft>
              <a:buClr>
                <a:schemeClr val="dk1"/>
              </a:buClr>
              <a:buSzPts val="1500"/>
              <a:buChar char="»"/>
              <a:defRPr>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9" name="Google Shape;249;p37"/>
          <p:cNvSpPr txBox="1"/>
          <p:nvPr>
            <p:ph idx="10" type="dt"/>
          </p:nvPr>
        </p:nvSpPr>
        <p:spPr>
          <a:xfrm>
            <a:off x="162854" y="6481869"/>
            <a:ext cx="21336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5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7"/>
          <p:cNvSpPr txBox="1"/>
          <p:nvPr>
            <p:ph idx="12" type="sldNum"/>
          </p:nvPr>
        </p:nvSpPr>
        <p:spPr>
          <a:xfrm>
            <a:off x="6859259" y="6481869"/>
            <a:ext cx="2133600" cy="365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1" name="Google Shape;251;p37"/>
          <p:cNvPicPr preferRelativeResize="0"/>
          <p:nvPr/>
        </p:nvPicPr>
        <p:blipFill rotWithShape="1">
          <a:blip r:embed="rId2">
            <a:alphaModFix/>
          </a:blip>
          <a:srcRect b="0" l="0" r="0" t="0"/>
          <a:stretch/>
        </p:blipFill>
        <p:spPr>
          <a:xfrm>
            <a:off x="3578371" y="6529328"/>
            <a:ext cx="1987259" cy="317667"/>
          </a:xfrm>
          <a:prstGeom prst="rect">
            <a:avLst/>
          </a:prstGeom>
          <a:noFill/>
          <a:ln>
            <a:noFill/>
          </a:ln>
        </p:spPr>
      </p:pic>
      <p:cxnSp>
        <p:nvCxnSpPr>
          <p:cNvPr id="252" name="Google Shape;252;p37"/>
          <p:cNvCxnSpPr/>
          <p:nvPr/>
        </p:nvCxnSpPr>
        <p:spPr>
          <a:xfrm>
            <a:off x="162854" y="1197035"/>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254"/>
              </a:srgbClr>
            </a:outerShdw>
          </a:effectLst>
        </p:spPr>
      </p:cxnSp>
      <p:cxnSp>
        <p:nvCxnSpPr>
          <p:cNvPr id="253" name="Google Shape;253;p37"/>
          <p:cNvCxnSpPr/>
          <p:nvPr/>
        </p:nvCxnSpPr>
        <p:spPr>
          <a:xfrm>
            <a:off x="162854" y="6460867"/>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254"/>
              </a:srgbClr>
            </a:outerShdw>
          </a:effectLst>
        </p:spPr>
      </p:cxnSp>
      <p:sp>
        <p:nvSpPr>
          <p:cNvPr id="254" name="Google Shape;254;p37"/>
          <p:cNvSpPr txBox="1"/>
          <p:nvPr>
            <p:ph type="title"/>
          </p:nvPr>
        </p:nvSpPr>
        <p:spPr>
          <a:xfrm>
            <a:off x="162855" y="131047"/>
            <a:ext cx="7719300" cy="11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C12730"/>
                </a:solidFill>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5" name="Shape 255"/>
        <p:cNvGrpSpPr/>
        <p:nvPr/>
      </p:nvGrpSpPr>
      <p:grpSpPr>
        <a:xfrm>
          <a:off x="0" y="0"/>
          <a:ext cx="0" cy="0"/>
          <a:chOff x="0" y="0"/>
          <a:chExt cx="0" cy="0"/>
        </a:xfrm>
      </p:grpSpPr>
      <p:sp>
        <p:nvSpPr>
          <p:cNvPr id="256" name="Google Shape;256;p38"/>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a:latin typeface="Candara"/>
                <a:ea typeface="Candara"/>
                <a:cs typeface="Candara"/>
                <a:sym typeface="Candara"/>
              </a:defRPr>
            </a:lvl1pPr>
            <a:lvl2pPr indent="-361950" lvl="1" marL="914400" algn="l">
              <a:lnSpc>
                <a:spcPct val="100000"/>
              </a:lnSpc>
              <a:spcBef>
                <a:spcPts val="420"/>
              </a:spcBef>
              <a:spcAft>
                <a:spcPts val="0"/>
              </a:spcAft>
              <a:buClr>
                <a:schemeClr val="dk1"/>
              </a:buClr>
              <a:buSzPts val="2100"/>
              <a:buChar char="–"/>
              <a:defRPr>
                <a:latin typeface="Candara"/>
                <a:ea typeface="Candara"/>
                <a:cs typeface="Candara"/>
                <a:sym typeface="Candara"/>
              </a:defRPr>
            </a:lvl2pPr>
            <a:lvl3pPr indent="-342900" lvl="2" marL="1371600" algn="l">
              <a:lnSpc>
                <a:spcPct val="100000"/>
              </a:lnSpc>
              <a:spcBef>
                <a:spcPts val="360"/>
              </a:spcBef>
              <a:spcAft>
                <a:spcPts val="0"/>
              </a:spcAft>
              <a:buClr>
                <a:schemeClr val="dk1"/>
              </a:buClr>
              <a:buSzPts val="1800"/>
              <a:buChar char="•"/>
              <a:defRPr>
                <a:latin typeface="Candara"/>
                <a:ea typeface="Candara"/>
                <a:cs typeface="Candara"/>
                <a:sym typeface="Candara"/>
              </a:defRPr>
            </a:lvl3pPr>
            <a:lvl4pPr indent="-323850" lvl="3" marL="1828800" algn="l">
              <a:lnSpc>
                <a:spcPct val="100000"/>
              </a:lnSpc>
              <a:spcBef>
                <a:spcPts val="300"/>
              </a:spcBef>
              <a:spcAft>
                <a:spcPts val="0"/>
              </a:spcAft>
              <a:buClr>
                <a:schemeClr val="dk1"/>
              </a:buClr>
              <a:buSzPts val="1500"/>
              <a:buChar char="–"/>
              <a:defRPr>
                <a:latin typeface="Candara"/>
                <a:ea typeface="Candara"/>
                <a:cs typeface="Candara"/>
                <a:sym typeface="Candara"/>
              </a:defRPr>
            </a:lvl4pPr>
            <a:lvl5pPr indent="-323850" lvl="4" marL="2286000" algn="l">
              <a:lnSpc>
                <a:spcPct val="100000"/>
              </a:lnSpc>
              <a:spcBef>
                <a:spcPts val="300"/>
              </a:spcBef>
              <a:spcAft>
                <a:spcPts val="0"/>
              </a:spcAft>
              <a:buClr>
                <a:schemeClr val="dk1"/>
              </a:buClr>
              <a:buSzPts val="1500"/>
              <a:buChar char="»"/>
              <a:defRPr>
                <a:latin typeface="Candara"/>
                <a:ea typeface="Candara"/>
                <a:cs typeface="Candara"/>
                <a:sym typeface="Candar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7" name="Google Shape;257;p38"/>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8"/>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p38"/>
          <p:cNvSpPr/>
          <p:nvPr/>
        </p:nvSpPr>
        <p:spPr>
          <a:xfrm>
            <a:off x="1273629" y="274637"/>
            <a:ext cx="7719300" cy="1143200"/>
          </a:xfrm>
          <a:prstGeom prst="rect">
            <a:avLst/>
          </a:prstGeom>
          <a:solidFill>
            <a:srgbClr val="C12730"/>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60" name="Google Shape;260;p38"/>
          <p:cNvSpPr txBox="1"/>
          <p:nvPr>
            <p:ph type="title"/>
          </p:nvPr>
        </p:nvSpPr>
        <p:spPr>
          <a:xfrm>
            <a:off x="1273627" y="274639"/>
            <a:ext cx="77193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Candara"/>
                <a:ea typeface="Candara"/>
                <a:cs typeface="Candara"/>
                <a:sym typeface="Candar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261" name="Google Shape;261;p38"/>
          <p:cNvPicPr preferRelativeResize="0"/>
          <p:nvPr/>
        </p:nvPicPr>
        <p:blipFill rotWithShape="1">
          <a:blip r:embed="rId2">
            <a:alphaModFix/>
          </a:blip>
          <a:srcRect b="0" l="0" r="0" t="0"/>
          <a:stretch/>
        </p:blipFill>
        <p:spPr>
          <a:xfrm>
            <a:off x="102157" y="265000"/>
            <a:ext cx="1195807" cy="12030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62" name="Shape 26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63" name="Shape 263"/>
        <p:cNvGrpSpPr/>
        <p:nvPr/>
      </p:nvGrpSpPr>
      <p:grpSpPr>
        <a:xfrm>
          <a:off x="0" y="0"/>
          <a:ext cx="0" cy="0"/>
          <a:chOff x="0" y="0"/>
          <a:chExt cx="0" cy="0"/>
        </a:xfrm>
      </p:grpSpPr>
      <p:sp>
        <p:nvSpPr>
          <p:cNvPr id="264" name="Google Shape;264;p40"/>
          <p:cNvSpPr txBox="1"/>
          <p:nvPr>
            <p:ph type="ctrTitle"/>
          </p:nvPr>
        </p:nvSpPr>
        <p:spPr>
          <a:xfrm>
            <a:off x="276225" y="454025"/>
            <a:ext cx="85044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Candara"/>
                <a:ea typeface="Candara"/>
                <a:cs typeface="Candara"/>
                <a:sym typeface="Candar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5" name="Google Shape;265;p40"/>
          <p:cNvSpPr/>
          <p:nvPr/>
        </p:nvSpPr>
        <p:spPr>
          <a:xfrm>
            <a:off x="2026798" y="3143272"/>
            <a:ext cx="5003100" cy="20620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rgbClr val="000000"/>
              </a:buClr>
              <a:buSzPts val="1800"/>
              <a:buFont typeface="Arial"/>
              <a:buNone/>
            </a:pPr>
            <a:r>
              <a:rPr b="1" i="0" lang="en-US" sz="1800" u="none" cap="none" strike="noStrike">
                <a:solidFill>
                  <a:srgbClr val="000000"/>
                </a:solidFill>
                <a:latin typeface="Candara"/>
                <a:ea typeface="Candara"/>
                <a:cs typeface="Candara"/>
                <a:sym typeface="Candara"/>
              </a:rPr>
              <a:t>Ashley McGrath  </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State Assessment Director</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Montana Office of Public Instruction</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Phone: 406.444.3656</a:t>
            </a:r>
            <a:endParaRPr b="0" i="0" sz="1800" u="none" cap="none" strike="noStrike">
              <a:solidFill>
                <a:srgbClr val="000000"/>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1800"/>
              <a:buFont typeface="Arial"/>
              <a:buNone/>
            </a:pPr>
            <a:r>
              <a:rPr b="0" i="0" lang="en-US" sz="1800" u="none" cap="none" strike="noStrike">
                <a:solidFill>
                  <a:srgbClr val="000000"/>
                </a:solidFill>
                <a:latin typeface="Candara"/>
                <a:ea typeface="Candara"/>
                <a:cs typeface="Candara"/>
                <a:sym typeface="Candara"/>
              </a:rPr>
              <a:t>E-mail: </a:t>
            </a:r>
            <a:r>
              <a:rPr b="0" i="0" lang="en-US" sz="1800" u="sng" cap="none" strike="noStrike">
                <a:solidFill>
                  <a:srgbClr val="000000"/>
                </a:solidFill>
                <a:latin typeface="Candara"/>
                <a:ea typeface="Candara"/>
                <a:cs typeface="Candara"/>
                <a:sym typeface="Candara"/>
                <a:hlinkClick r:id="rId2">
                  <a:extLst>
                    <a:ext uri="{A12FA001-AC4F-418D-AE19-62706E023703}">
                      <ahyp:hlinkClr val="tx"/>
                    </a:ext>
                  </a:extLst>
                </a:hlinkClick>
              </a:rPr>
              <a:t>amcgrath@mt.gov</a:t>
            </a:r>
            <a:r>
              <a:rPr b="0" i="0" lang="en-US" sz="1800" u="none" cap="none" strike="noStrike">
                <a:solidFill>
                  <a:srgbClr val="000000"/>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p:txBody>
      </p:sp>
      <p:sp>
        <p:nvSpPr>
          <p:cNvPr id="266" name="Google Shape;266;p40"/>
          <p:cNvSpPr/>
          <p:nvPr/>
        </p:nvSpPr>
        <p:spPr>
          <a:xfrm>
            <a:off x="275899" y="1970684"/>
            <a:ext cx="8504700" cy="772400"/>
          </a:xfrm>
          <a:prstGeom prst="rect">
            <a:avLst/>
          </a:prstGeom>
          <a:solidFill>
            <a:srgbClr val="C12730"/>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267" name="Google Shape;267;p40"/>
          <p:cNvPicPr preferRelativeResize="0"/>
          <p:nvPr/>
        </p:nvPicPr>
        <p:blipFill rotWithShape="1">
          <a:blip r:embed="rId3">
            <a:alphaModFix/>
          </a:blip>
          <a:srcRect b="0" l="0" r="0" t="0"/>
          <a:stretch/>
        </p:blipFill>
        <p:spPr>
          <a:xfrm>
            <a:off x="3057826" y="5961487"/>
            <a:ext cx="3011214" cy="75998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_OBJECTS_2">
    <p:spTree>
      <p:nvGrpSpPr>
        <p:cNvPr id="268" name="Shape 268"/>
        <p:cNvGrpSpPr/>
        <p:nvPr/>
      </p:nvGrpSpPr>
      <p:grpSpPr>
        <a:xfrm>
          <a:off x="0" y="0"/>
          <a:ext cx="0" cy="0"/>
          <a:chOff x="0" y="0"/>
          <a:chExt cx="0" cy="0"/>
        </a:xfrm>
      </p:grpSpPr>
      <p:sp>
        <p:nvSpPr>
          <p:cNvPr id="269" name="Google Shape;269;p41"/>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algn="l">
              <a:lnSpc>
                <a:spcPct val="80000"/>
              </a:lnSpc>
              <a:spcBef>
                <a:spcPts val="0"/>
              </a:spcBef>
              <a:spcAft>
                <a:spcPts val="0"/>
              </a:spcAft>
              <a:buClr>
                <a:srgbClr val="191919"/>
              </a:buClr>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0" name="Google Shape;270;p41"/>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71" name="Google Shape;271;p41"/>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72" name="Google Shape;272;p41"/>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solidFill>
                  <a:srgbClr val="A5A5A5"/>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73" name="Google Shape;273;p41"/>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sz="1100">
                <a:solidFill>
                  <a:srgbClr val="A5A5A5"/>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74" name="Google Shape;274;p41"/>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5" name="Shape 275"/>
        <p:cNvGrpSpPr/>
        <p:nvPr/>
      </p:nvGrpSpPr>
      <p:grpSpPr>
        <a:xfrm>
          <a:off x="0" y="0"/>
          <a:ext cx="0" cy="0"/>
          <a:chOff x="0" y="0"/>
          <a:chExt cx="0" cy="0"/>
        </a:xfrm>
      </p:grpSpPr>
      <p:sp>
        <p:nvSpPr>
          <p:cNvPr id="276" name="Google Shape;276;p42"/>
          <p:cNvSpPr txBox="1"/>
          <p:nvPr>
            <p:ph type="title"/>
          </p:nvPr>
        </p:nvSpPr>
        <p:spPr>
          <a:xfrm>
            <a:off x="311700" y="593367"/>
            <a:ext cx="8520600" cy="763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7" name="Google Shape;277;p42"/>
          <p:cNvSpPr txBox="1"/>
          <p:nvPr>
            <p:ph idx="12" type="sldNum"/>
          </p:nvPr>
        </p:nvSpPr>
        <p:spPr>
          <a:xfrm>
            <a:off x="8472458" y="6217623"/>
            <a:ext cx="548700" cy="52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0" name="Shape 4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_OBJECTS_1">
    <p:spTree>
      <p:nvGrpSpPr>
        <p:cNvPr id="278" name="Shape 278"/>
        <p:cNvGrpSpPr/>
        <p:nvPr/>
      </p:nvGrpSpPr>
      <p:grpSpPr>
        <a:xfrm>
          <a:off x="0" y="0"/>
          <a:ext cx="0" cy="0"/>
          <a:chOff x="0" y="0"/>
          <a:chExt cx="0" cy="0"/>
        </a:xfrm>
      </p:grpSpPr>
      <p:sp>
        <p:nvSpPr>
          <p:cNvPr id="279" name="Google Shape;279;p43"/>
          <p:cNvSpPr txBox="1"/>
          <p:nvPr>
            <p:ph type="title"/>
          </p:nvPr>
        </p:nvSpPr>
        <p:spPr>
          <a:xfrm>
            <a:off x="768096" y="585216"/>
            <a:ext cx="7290000" cy="1499600"/>
          </a:xfrm>
          <a:prstGeom prst="rect">
            <a:avLst/>
          </a:prstGeom>
          <a:noFill/>
          <a:ln>
            <a:noFill/>
          </a:ln>
        </p:spPr>
        <p:txBody>
          <a:bodyPr anchorCtr="0" anchor="ctr" bIns="45700" lIns="91425" spcFirstLastPara="1" rIns="91425" wrap="square" tIns="45700">
            <a:noAutofit/>
          </a:bodyPr>
          <a:lstStyle>
            <a:lvl1pPr lvl="0" marR="0" algn="l">
              <a:lnSpc>
                <a:spcPct val="80000"/>
              </a:lnSpc>
              <a:spcBef>
                <a:spcPts val="0"/>
              </a:spcBef>
              <a:spcAft>
                <a:spcPts val="0"/>
              </a:spcAft>
              <a:buClr>
                <a:srgbClr val="464132"/>
              </a:buClr>
              <a:buSzPts val="3800"/>
              <a:buFont typeface="Arial"/>
              <a:buNone/>
              <a:defRPr b="0" i="0" sz="3800" u="none" cap="none" strike="noStrike">
                <a:solidFill>
                  <a:srgbClr val="464132"/>
                </a:solidFill>
                <a:latin typeface="Arial"/>
                <a:ea typeface="Arial"/>
                <a:cs typeface="Arial"/>
                <a:sym typeface="Aria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80" name="Google Shape;280;p43"/>
          <p:cNvSpPr txBox="1"/>
          <p:nvPr>
            <p:ph idx="1" type="body"/>
          </p:nvPr>
        </p:nvSpPr>
        <p:spPr>
          <a:xfrm>
            <a:off x="768096"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81" name="Google Shape;281;p43"/>
          <p:cNvSpPr txBox="1"/>
          <p:nvPr>
            <p:ph idx="2" type="body"/>
          </p:nvPr>
        </p:nvSpPr>
        <p:spPr>
          <a:xfrm>
            <a:off x="4491990" y="2286000"/>
            <a:ext cx="3566100" cy="4023200"/>
          </a:xfrm>
          <a:prstGeom prst="rect">
            <a:avLst/>
          </a:prstGeom>
          <a:noFill/>
          <a:ln>
            <a:noFill/>
          </a:ln>
        </p:spPr>
        <p:txBody>
          <a:bodyPr anchorCtr="0" anchor="t" bIns="45700" lIns="91425" spcFirstLastPara="1" rIns="91425" wrap="square" tIns="45700">
            <a:noAutofit/>
          </a:bodyPr>
          <a:lstStyle>
            <a:lvl1pPr indent="-336550" lvl="0" marL="457200" marR="0" algn="l">
              <a:lnSpc>
                <a:spcPct val="90000"/>
              </a:lnSpc>
              <a:spcBef>
                <a:spcPts val="900"/>
              </a:spcBef>
              <a:spcAft>
                <a:spcPts val="0"/>
              </a:spcAft>
              <a:buClr>
                <a:schemeClr val="accent2"/>
              </a:buClr>
              <a:buSzPts val="1700"/>
              <a:buFont typeface="Questrial"/>
              <a:buChar char=" "/>
              <a:defRPr b="0" i="0" sz="1700" u="none" cap="none" strike="noStrike">
                <a:solidFill>
                  <a:schemeClr val="dk1"/>
                </a:solidFill>
                <a:latin typeface="Arial"/>
                <a:ea typeface="Arial"/>
                <a:cs typeface="Arial"/>
                <a:sym typeface="Arial"/>
              </a:defRPr>
            </a:lvl1pPr>
            <a:lvl2pPr indent="-317500" lvl="1" marL="914400" marR="0" algn="l">
              <a:lnSpc>
                <a:spcPct val="90000"/>
              </a:lnSpc>
              <a:spcBef>
                <a:spcPts val="200"/>
              </a:spcBef>
              <a:spcAft>
                <a:spcPts val="0"/>
              </a:spcAft>
              <a:buClr>
                <a:srgbClr val="7F7F7F"/>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algn="l">
              <a:lnSpc>
                <a:spcPct val="90000"/>
              </a:lnSpc>
              <a:spcBef>
                <a:spcPts val="300"/>
              </a:spcBef>
              <a:spcAft>
                <a:spcPts val="0"/>
              </a:spcAft>
              <a:buClr>
                <a:srgbClr val="7F7F7F"/>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6pPr>
            <a:lvl7pPr indent="-298450" lvl="6" marL="32004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7pPr>
            <a:lvl8pPr indent="-298450" lvl="7" marL="3657600" marR="0" algn="l">
              <a:lnSpc>
                <a:spcPct val="90000"/>
              </a:lnSpc>
              <a:spcBef>
                <a:spcPts val="3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8pPr>
            <a:lvl9pPr indent="-298450" lvl="8" marL="4114800" marR="0" algn="l">
              <a:lnSpc>
                <a:spcPct val="90000"/>
              </a:lnSpc>
              <a:spcBef>
                <a:spcPts val="300"/>
              </a:spcBef>
              <a:spcAft>
                <a:spcPts val="30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9pPr>
          </a:lstStyle>
          <a:p/>
        </p:txBody>
      </p:sp>
      <p:sp>
        <p:nvSpPr>
          <p:cNvPr id="282" name="Google Shape;282;p43"/>
          <p:cNvSpPr txBox="1"/>
          <p:nvPr>
            <p:ph idx="10" type="dt"/>
          </p:nvPr>
        </p:nvSpPr>
        <p:spPr>
          <a:xfrm>
            <a:off x="863346" y="6470704"/>
            <a:ext cx="1615500" cy="274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800">
                <a:solidFill>
                  <a:srgbClr val="A5A5A5"/>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83" name="Google Shape;283;p43"/>
          <p:cNvSpPr txBox="1"/>
          <p:nvPr>
            <p:ph idx="11" type="ftr"/>
          </p:nvPr>
        </p:nvSpPr>
        <p:spPr>
          <a:xfrm>
            <a:off x="3632199" y="6470704"/>
            <a:ext cx="4426200" cy="2740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800" cap="none">
                <a:solidFill>
                  <a:srgbClr val="A5A5A5"/>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p:txBody>
      </p:sp>
      <p:sp>
        <p:nvSpPr>
          <p:cNvPr id="284" name="Google Shape;284;p43"/>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85" name="Google Shape;285;p43"/>
          <p:cNvPicPr preferRelativeResize="0"/>
          <p:nvPr/>
        </p:nvPicPr>
        <p:blipFill rotWithShape="1">
          <a:blip r:embed="rId2">
            <a:alphaModFix/>
          </a:blip>
          <a:srcRect b="0" l="0" r="0" t="0"/>
          <a:stretch/>
        </p:blipFill>
        <p:spPr>
          <a:xfrm>
            <a:off x="7562850" y="6092977"/>
            <a:ext cx="1294882" cy="24762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2">
  <p:cSld name="TWO_OBJECTS_3">
    <p:spTree>
      <p:nvGrpSpPr>
        <p:cNvPr id="286" name="Shape 286"/>
        <p:cNvGrpSpPr/>
        <p:nvPr/>
      </p:nvGrpSpPr>
      <p:grpSpPr>
        <a:xfrm>
          <a:off x="0" y="0"/>
          <a:ext cx="0" cy="0"/>
          <a:chOff x="0" y="0"/>
          <a:chExt cx="0" cy="0"/>
        </a:xfrm>
      </p:grpSpPr>
      <p:sp>
        <p:nvSpPr>
          <p:cNvPr id="287" name="Google Shape;287;p44"/>
          <p:cNvSpPr txBox="1"/>
          <p:nvPr>
            <p:ph type="title"/>
          </p:nvPr>
        </p:nvSpPr>
        <p:spPr>
          <a:xfrm>
            <a:off x="768096" y="585216"/>
            <a:ext cx="7290000" cy="1499600"/>
          </a:xfrm>
          <a:prstGeom prst="rect">
            <a:avLst/>
          </a:prstGeom>
          <a:noFill/>
          <a:ln>
            <a:noFill/>
          </a:ln>
        </p:spPr>
        <p:txBody>
          <a:bodyPr anchorCtr="0" anchor="ctr" bIns="34275" lIns="68575" spcFirstLastPara="1" rIns="68575" wrap="square" tIns="34275">
            <a:noAutofit/>
          </a:bodyPr>
          <a:lstStyle>
            <a:lvl1pPr lvl="0" algn="l">
              <a:lnSpc>
                <a:spcPct val="80000"/>
              </a:lnSpc>
              <a:spcBef>
                <a:spcPts val="0"/>
              </a:spcBef>
              <a:spcAft>
                <a:spcPts val="0"/>
              </a:spcAft>
              <a:buClr>
                <a:srgbClr val="464132"/>
              </a:buClr>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8" name="Google Shape;288;p44"/>
          <p:cNvSpPr txBox="1"/>
          <p:nvPr>
            <p:ph idx="1" type="body"/>
          </p:nvPr>
        </p:nvSpPr>
        <p:spPr>
          <a:xfrm>
            <a:off x="768096"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89" name="Google Shape;289;p44"/>
          <p:cNvSpPr txBox="1"/>
          <p:nvPr>
            <p:ph idx="2" type="body"/>
          </p:nvPr>
        </p:nvSpPr>
        <p:spPr>
          <a:xfrm>
            <a:off x="4491990" y="2286000"/>
            <a:ext cx="3566100" cy="4023200"/>
          </a:xfrm>
          <a:prstGeom prst="rect">
            <a:avLst/>
          </a:prstGeom>
          <a:noFill/>
          <a:ln>
            <a:noFill/>
          </a:ln>
        </p:spPr>
        <p:txBody>
          <a:bodyPr anchorCtr="0" anchor="t" bIns="34275" lIns="34275" spcFirstLastPara="1" rIns="342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Clr>
                <a:srgbClr val="7F7F7F"/>
              </a:buClr>
              <a:buSzPts val="1400"/>
              <a:buFont typeface="Arial"/>
              <a:buChar char="•"/>
              <a:defRPr/>
            </a:lvl2pPr>
            <a:lvl3pPr indent="-298450" lvl="2" marL="1371600" algn="l">
              <a:lnSpc>
                <a:spcPct val="90000"/>
              </a:lnSpc>
              <a:spcBef>
                <a:spcPts val="300"/>
              </a:spcBef>
              <a:spcAft>
                <a:spcPts val="0"/>
              </a:spcAft>
              <a:buClr>
                <a:srgbClr val="7F7F7F"/>
              </a:buClr>
              <a:buSzPts val="1100"/>
              <a:buFont typeface="Arial"/>
              <a:buChar char="•"/>
              <a:defRPr/>
            </a:lvl3pPr>
            <a:lvl4pPr indent="-298450" lvl="3" marL="1828800" algn="l">
              <a:lnSpc>
                <a:spcPct val="90000"/>
              </a:lnSpc>
              <a:spcBef>
                <a:spcPts val="300"/>
              </a:spcBef>
              <a:spcAft>
                <a:spcPts val="0"/>
              </a:spcAft>
              <a:buClr>
                <a:srgbClr val="7F7F7F"/>
              </a:buClr>
              <a:buSzPts val="1100"/>
              <a:buFont typeface="Arial"/>
              <a:buChar char="•"/>
              <a:defRPr/>
            </a:lvl4pPr>
            <a:lvl5pPr indent="-298450" lvl="4" marL="2286000" algn="l">
              <a:lnSpc>
                <a:spcPct val="90000"/>
              </a:lnSpc>
              <a:spcBef>
                <a:spcPts val="300"/>
              </a:spcBef>
              <a:spcAft>
                <a:spcPts val="0"/>
              </a:spcAft>
              <a:buClr>
                <a:srgbClr val="7F7F7F"/>
              </a:buClr>
              <a:buSzPts val="1100"/>
              <a:buFont typeface="Arial"/>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90" name="Google Shape;290;p44"/>
          <p:cNvSpPr txBox="1"/>
          <p:nvPr>
            <p:ph idx="10" type="dt"/>
          </p:nvPr>
        </p:nvSpPr>
        <p:spPr>
          <a:xfrm>
            <a:off x="863346" y="6470704"/>
            <a:ext cx="1615500" cy="274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44"/>
          <p:cNvSpPr txBox="1"/>
          <p:nvPr>
            <p:ph idx="11" type="ftr"/>
          </p:nvPr>
        </p:nvSpPr>
        <p:spPr>
          <a:xfrm>
            <a:off x="3632199" y="6470704"/>
            <a:ext cx="4426200" cy="2740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44"/>
          <p:cNvSpPr txBox="1"/>
          <p:nvPr>
            <p:ph idx="12" type="sldNum"/>
          </p:nvPr>
        </p:nvSpPr>
        <p:spPr>
          <a:xfrm>
            <a:off x="8128001" y="6470704"/>
            <a:ext cx="730200" cy="2740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93" name="Google Shape;293;p44"/>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2" name="Shape 302"/>
        <p:cNvGrpSpPr/>
        <p:nvPr/>
      </p:nvGrpSpPr>
      <p:grpSpPr>
        <a:xfrm>
          <a:off x="0" y="0"/>
          <a:ext cx="0" cy="0"/>
          <a:chOff x="0" y="0"/>
          <a:chExt cx="0" cy="0"/>
        </a:xfrm>
      </p:grpSpPr>
      <p:sp>
        <p:nvSpPr>
          <p:cNvPr id="303" name="Google Shape;303;p46"/>
          <p:cNvSpPr txBox="1"/>
          <p:nvPr>
            <p:ph type="title"/>
          </p:nvPr>
        </p:nvSpPr>
        <p:spPr>
          <a:xfrm>
            <a:off x="9585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46"/>
          <p:cNvSpPr txBox="1"/>
          <p:nvPr>
            <p:ph idx="1" type="body"/>
          </p:nvPr>
        </p:nvSpPr>
        <p:spPr>
          <a:xfrm>
            <a:off x="958597" y="2286000"/>
            <a:ext cx="729005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Arial"/>
              <a:buChar char="•"/>
              <a:defRPr/>
            </a:lvl2pPr>
            <a:lvl3pPr indent="-295275" lvl="2" marL="1371600" algn="l">
              <a:lnSpc>
                <a:spcPct val="90000"/>
              </a:lnSpc>
              <a:spcBef>
                <a:spcPts val="300"/>
              </a:spcBef>
              <a:spcAft>
                <a:spcPts val="0"/>
              </a:spcAft>
              <a:buClr>
                <a:srgbClr val="7F7F7F"/>
              </a:buClr>
              <a:buSzPts val="1050"/>
              <a:buFont typeface="Arial"/>
              <a:buChar char="•"/>
              <a:defRPr/>
            </a:lvl3pPr>
            <a:lvl4pPr indent="-295275" lvl="3" marL="1828800" algn="l">
              <a:lnSpc>
                <a:spcPct val="90000"/>
              </a:lnSpc>
              <a:spcBef>
                <a:spcPts val="300"/>
              </a:spcBef>
              <a:spcAft>
                <a:spcPts val="0"/>
              </a:spcAft>
              <a:buClr>
                <a:srgbClr val="7F7F7F"/>
              </a:buClr>
              <a:buSzPts val="1050"/>
              <a:buFont typeface="Noto Sans Symbols"/>
              <a:buChar char="▪"/>
              <a:defRPr/>
            </a:lvl4pPr>
            <a:lvl5pPr indent="-295275" lvl="4" marL="2286000" algn="l">
              <a:lnSpc>
                <a:spcPct val="90000"/>
              </a:lnSpc>
              <a:spcBef>
                <a:spcPts val="300"/>
              </a:spcBef>
              <a:spcAft>
                <a:spcPts val="0"/>
              </a:spcAft>
              <a:buClr>
                <a:srgbClr val="7F7F7F"/>
              </a:buClr>
              <a:buSzPts val="1050"/>
              <a:buFont typeface="Courier New"/>
              <a:buChar char="o"/>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05" name="Google Shape;305;p46"/>
          <p:cNvSpPr txBox="1"/>
          <p:nvPr>
            <p:ph idx="10" type="dt"/>
          </p:nvPr>
        </p:nvSpPr>
        <p:spPr>
          <a:xfrm>
            <a:off x="95859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4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4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08" name="Google Shape;308;p46"/>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09" name="Shape 309"/>
        <p:cNvGrpSpPr/>
        <p:nvPr/>
      </p:nvGrpSpPr>
      <p:grpSpPr>
        <a:xfrm>
          <a:off x="0" y="0"/>
          <a:ext cx="0" cy="0"/>
          <a:chOff x="0" y="0"/>
          <a:chExt cx="0" cy="0"/>
        </a:xfrm>
      </p:grpSpPr>
      <p:sp>
        <p:nvSpPr>
          <p:cNvPr id="310" name="Google Shape;310;p47"/>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4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4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13" name="Google Shape;313;p47"/>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14" name="Google Shape;314;p47"/>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5" name="Shape 315"/>
        <p:cNvGrpSpPr/>
        <p:nvPr/>
      </p:nvGrpSpPr>
      <p:grpSpPr>
        <a:xfrm>
          <a:off x="0" y="0"/>
          <a:ext cx="0" cy="0"/>
          <a:chOff x="0" y="0"/>
          <a:chExt cx="0" cy="0"/>
        </a:xfrm>
      </p:grpSpPr>
      <p:sp>
        <p:nvSpPr>
          <p:cNvPr id="316" name="Google Shape;316;p48"/>
          <p:cNvSpPr/>
          <p:nvPr/>
        </p:nvSpPr>
        <p:spPr>
          <a:xfrm>
            <a:off x="0" y="0"/>
            <a:ext cx="9144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8"/>
          <p:cNvSpPr txBox="1"/>
          <p:nvPr>
            <p:ph type="title"/>
          </p:nvPr>
        </p:nvSpPr>
        <p:spPr>
          <a:xfrm>
            <a:off x="1196721" y="4960137"/>
            <a:ext cx="4975479"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3000"/>
              <a:buFont typeface="Arial"/>
              <a:buNone/>
              <a:defRPr b="0"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48"/>
          <p:cNvSpPr txBox="1"/>
          <p:nvPr>
            <p:ph idx="1" type="body"/>
          </p:nvPr>
        </p:nvSpPr>
        <p:spPr>
          <a:xfrm>
            <a:off x="6457950" y="4960139"/>
            <a:ext cx="2400300" cy="5070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7F7F7F"/>
                </a:solidFill>
              </a:defRPr>
            </a:lvl1pPr>
            <a:lvl2pPr indent="-228600" lvl="1" marL="914400" algn="l">
              <a:lnSpc>
                <a:spcPct val="90000"/>
              </a:lnSpc>
              <a:spcBef>
                <a:spcPts val="150"/>
              </a:spcBef>
              <a:spcAft>
                <a:spcPts val="0"/>
              </a:spcAft>
              <a:buSzPts val="1350"/>
              <a:buNone/>
              <a:defRPr sz="1350">
                <a:solidFill>
                  <a:srgbClr val="8C8B8A"/>
                </a:solidFill>
              </a:defRPr>
            </a:lvl2pPr>
            <a:lvl3pPr indent="-228600" lvl="2" marL="1371600" algn="l">
              <a:lnSpc>
                <a:spcPct val="90000"/>
              </a:lnSpc>
              <a:spcBef>
                <a:spcPts val="300"/>
              </a:spcBef>
              <a:spcAft>
                <a:spcPts val="0"/>
              </a:spcAft>
              <a:buSzPts val="1200"/>
              <a:buNone/>
              <a:defRPr sz="1200">
                <a:solidFill>
                  <a:srgbClr val="8C8B8A"/>
                </a:solidFill>
              </a:defRPr>
            </a:lvl3pPr>
            <a:lvl4pPr indent="-228600" lvl="3" marL="1828800" algn="l">
              <a:lnSpc>
                <a:spcPct val="90000"/>
              </a:lnSpc>
              <a:spcBef>
                <a:spcPts val="300"/>
              </a:spcBef>
              <a:spcAft>
                <a:spcPts val="0"/>
              </a:spcAft>
              <a:buSzPts val="1050"/>
              <a:buNone/>
              <a:defRPr sz="1050">
                <a:solidFill>
                  <a:srgbClr val="8C8B8A"/>
                </a:solidFill>
              </a:defRPr>
            </a:lvl4pPr>
            <a:lvl5pPr indent="-228600" lvl="4" marL="2286000" algn="l">
              <a:lnSpc>
                <a:spcPct val="90000"/>
              </a:lnSpc>
              <a:spcBef>
                <a:spcPts val="300"/>
              </a:spcBef>
              <a:spcAft>
                <a:spcPts val="0"/>
              </a:spcAft>
              <a:buSzPts val="1050"/>
              <a:buNone/>
              <a:defRPr sz="1050">
                <a:solidFill>
                  <a:srgbClr val="8C8B8A"/>
                </a:solidFill>
              </a:defRPr>
            </a:lvl5pPr>
            <a:lvl6pPr indent="-228600" lvl="5" marL="2743200" algn="l">
              <a:lnSpc>
                <a:spcPct val="90000"/>
              </a:lnSpc>
              <a:spcBef>
                <a:spcPts val="300"/>
              </a:spcBef>
              <a:spcAft>
                <a:spcPts val="0"/>
              </a:spcAft>
              <a:buSzPts val="1050"/>
              <a:buNone/>
              <a:defRPr sz="1050">
                <a:solidFill>
                  <a:srgbClr val="8C8B8A"/>
                </a:solidFill>
              </a:defRPr>
            </a:lvl6pPr>
            <a:lvl7pPr indent="-228600" lvl="6" marL="3200400" algn="l">
              <a:lnSpc>
                <a:spcPct val="90000"/>
              </a:lnSpc>
              <a:spcBef>
                <a:spcPts val="300"/>
              </a:spcBef>
              <a:spcAft>
                <a:spcPts val="0"/>
              </a:spcAft>
              <a:buSzPts val="1050"/>
              <a:buNone/>
              <a:defRPr sz="1050">
                <a:solidFill>
                  <a:srgbClr val="8C8B8A"/>
                </a:solidFill>
              </a:defRPr>
            </a:lvl7pPr>
            <a:lvl8pPr indent="-228600" lvl="7" marL="3657600" algn="l">
              <a:lnSpc>
                <a:spcPct val="90000"/>
              </a:lnSpc>
              <a:spcBef>
                <a:spcPts val="300"/>
              </a:spcBef>
              <a:spcAft>
                <a:spcPts val="0"/>
              </a:spcAft>
              <a:buSzPts val="1050"/>
              <a:buNone/>
              <a:defRPr sz="1050">
                <a:solidFill>
                  <a:srgbClr val="8C8B8A"/>
                </a:solidFill>
              </a:defRPr>
            </a:lvl8pPr>
            <a:lvl9pPr indent="-228600" lvl="8" marL="4114800" algn="l">
              <a:lnSpc>
                <a:spcPct val="90000"/>
              </a:lnSpc>
              <a:spcBef>
                <a:spcPts val="300"/>
              </a:spcBef>
              <a:spcAft>
                <a:spcPts val="300"/>
              </a:spcAft>
              <a:buSzPts val="1050"/>
              <a:buNone/>
              <a:defRPr sz="1050">
                <a:solidFill>
                  <a:srgbClr val="8C8B8A"/>
                </a:solidFill>
              </a:defRPr>
            </a:lvl9pPr>
          </a:lstStyle>
          <a:p/>
        </p:txBody>
      </p:sp>
      <p:sp>
        <p:nvSpPr>
          <p:cNvPr id="319" name="Google Shape;319;p48"/>
          <p:cNvSpPr txBox="1"/>
          <p:nvPr>
            <p:ph idx="10" type="dt"/>
          </p:nvPr>
        </p:nvSpPr>
        <p:spPr>
          <a:xfrm>
            <a:off x="1244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4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4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22" name="Google Shape;322;p48"/>
          <p:cNvCxnSpPr/>
          <p:nvPr/>
        </p:nvCxnSpPr>
        <p:spPr>
          <a:xfrm rot="10800000">
            <a:off x="6290132" y="5264107"/>
            <a:ext cx="0" cy="914400"/>
          </a:xfrm>
          <a:prstGeom prst="straightConnector1">
            <a:avLst/>
          </a:prstGeom>
          <a:noFill/>
          <a:ln cap="flat" cmpd="sng" w="19050">
            <a:solidFill>
              <a:schemeClr val="accent3"/>
            </a:solidFill>
            <a:prstDash val="solid"/>
            <a:round/>
            <a:headEnd len="sm" w="sm" type="none"/>
            <a:tailEnd len="sm" w="sm" type="none"/>
          </a:ln>
        </p:spPr>
      </p:cxnSp>
      <p:pic>
        <p:nvPicPr>
          <p:cNvPr id="323" name="Google Shape;323;p48"/>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24" name="Google Shape;324;p48"/>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25" name="Shape 325"/>
        <p:cNvGrpSpPr/>
        <p:nvPr/>
      </p:nvGrpSpPr>
      <p:grpSpPr>
        <a:xfrm>
          <a:off x="0" y="0"/>
          <a:ext cx="0" cy="0"/>
          <a:chOff x="0" y="0"/>
          <a:chExt cx="0" cy="0"/>
        </a:xfrm>
      </p:grpSpPr>
      <p:sp>
        <p:nvSpPr>
          <p:cNvPr id="326" name="Google Shape;326;p49"/>
          <p:cNvSpPr/>
          <p:nvPr/>
        </p:nvSpPr>
        <p:spPr>
          <a:xfrm>
            <a:off x="0" y="-1"/>
            <a:ext cx="9144000" cy="4572001"/>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27" name="Google Shape;327;p49"/>
          <p:cNvSpPr txBox="1"/>
          <p:nvPr>
            <p:ph type="ctrTitle"/>
          </p:nvPr>
        </p:nvSpPr>
        <p:spPr>
          <a:xfrm>
            <a:off x="1080006" y="4960137"/>
            <a:ext cx="5092194"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3000"/>
              <a:buFont typeface="Arial"/>
              <a:buNone/>
              <a:defRPr sz="3000">
                <a:solidFill>
                  <a:srgbClr val="4641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49"/>
          <p:cNvSpPr txBox="1"/>
          <p:nvPr>
            <p:ph idx="1" type="subTitle"/>
          </p:nvPr>
        </p:nvSpPr>
        <p:spPr>
          <a:xfrm>
            <a:off x="6457950" y="4960137"/>
            <a:ext cx="2400300" cy="55131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7F7F7F"/>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329" name="Google Shape;329;p49"/>
          <p:cNvSpPr txBox="1"/>
          <p:nvPr>
            <p:ph idx="10" type="dt"/>
          </p:nvPr>
        </p:nvSpPr>
        <p:spPr>
          <a:xfrm>
            <a:off x="108000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4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4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32" name="Google Shape;332;p49"/>
          <p:cNvCxnSpPr/>
          <p:nvPr/>
        </p:nvCxnSpPr>
        <p:spPr>
          <a:xfrm rot="10800000">
            <a:off x="6290132" y="5264107"/>
            <a:ext cx="0" cy="914400"/>
          </a:xfrm>
          <a:prstGeom prst="straightConnector1">
            <a:avLst/>
          </a:prstGeom>
          <a:noFill/>
          <a:ln cap="flat" cmpd="sng" w="19050">
            <a:solidFill>
              <a:srgbClr val="7F7F7F"/>
            </a:solidFill>
            <a:prstDash val="solid"/>
            <a:round/>
            <a:headEnd len="sm" w="sm" type="none"/>
            <a:tailEnd len="sm" w="sm" type="none"/>
          </a:ln>
        </p:spPr>
      </p:cxnSp>
      <p:sp>
        <p:nvSpPr>
          <p:cNvPr id="333" name="Google Shape;333;p49"/>
          <p:cNvSpPr/>
          <p:nvPr/>
        </p:nvSpPr>
        <p:spPr>
          <a:xfrm>
            <a:off x="0" y="0"/>
            <a:ext cx="9144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p49"/>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35" name="Google Shape;335;p49"/>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6" name="Shape 336"/>
        <p:cNvGrpSpPr/>
        <p:nvPr/>
      </p:nvGrpSpPr>
      <p:grpSpPr>
        <a:xfrm>
          <a:off x="0" y="0"/>
          <a:ext cx="0" cy="0"/>
          <a:chOff x="0" y="0"/>
          <a:chExt cx="0" cy="0"/>
        </a:xfrm>
      </p:grpSpPr>
      <p:sp>
        <p:nvSpPr>
          <p:cNvPr id="337" name="Google Shape;337;p5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50"/>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Arial"/>
              <a:buChar char="•"/>
              <a:defRPr/>
            </a:lvl2pPr>
            <a:lvl3pPr indent="-295275" lvl="2" marL="1371600" algn="l">
              <a:lnSpc>
                <a:spcPct val="90000"/>
              </a:lnSpc>
              <a:spcBef>
                <a:spcPts val="300"/>
              </a:spcBef>
              <a:spcAft>
                <a:spcPts val="0"/>
              </a:spcAft>
              <a:buClr>
                <a:srgbClr val="7F7F7F"/>
              </a:buClr>
              <a:buSzPts val="1050"/>
              <a:buFont typeface="Arial"/>
              <a:buChar char="•"/>
              <a:defRPr/>
            </a:lvl3pPr>
            <a:lvl4pPr indent="-295275" lvl="3" marL="1828800" algn="l">
              <a:lnSpc>
                <a:spcPct val="90000"/>
              </a:lnSpc>
              <a:spcBef>
                <a:spcPts val="300"/>
              </a:spcBef>
              <a:spcAft>
                <a:spcPts val="0"/>
              </a:spcAft>
              <a:buClr>
                <a:srgbClr val="7F7F7F"/>
              </a:buClr>
              <a:buSzPts val="1050"/>
              <a:buFont typeface="Arial"/>
              <a:buChar char="•"/>
              <a:defRPr/>
            </a:lvl4pPr>
            <a:lvl5pPr indent="-295275" lvl="4" marL="2286000" algn="l">
              <a:lnSpc>
                <a:spcPct val="90000"/>
              </a:lnSpc>
              <a:spcBef>
                <a:spcPts val="300"/>
              </a:spcBef>
              <a:spcAft>
                <a:spcPts val="0"/>
              </a:spcAft>
              <a:buClr>
                <a:srgbClr val="7F7F7F"/>
              </a:buClr>
              <a:buSzPts val="1050"/>
              <a:buFont typeface="Arial"/>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39" name="Google Shape;339;p50"/>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Arial"/>
              <a:buChar char="•"/>
              <a:defRPr/>
            </a:lvl2pPr>
            <a:lvl3pPr indent="-295275" lvl="2" marL="1371600" algn="l">
              <a:lnSpc>
                <a:spcPct val="90000"/>
              </a:lnSpc>
              <a:spcBef>
                <a:spcPts val="300"/>
              </a:spcBef>
              <a:spcAft>
                <a:spcPts val="0"/>
              </a:spcAft>
              <a:buClr>
                <a:srgbClr val="7F7F7F"/>
              </a:buClr>
              <a:buSzPts val="1050"/>
              <a:buFont typeface="Arial"/>
              <a:buChar char="•"/>
              <a:defRPr/>
            </a:lvl3pPr>
            <a:lvl4pPr indent="-295275" lvl="3" marL="1828800" algn="l">
              <a:lnSpc>
                <a:spcPct val="90000"/>
              </a:lnSpc>
              <a:spcBef>
                <a:spcPts val="300"/>
              </a:spcBef>
              <a:spcAft>
                <a:spcPts val="0"/>
              </a:spcAft>
              <a:buClr>
                <a:srgbClr val="7F7F7F"/>
              </a:buClr>
              <a:buSzPts val="1050"/>
              <a:buFont typeface="Arial"/>
              <a:buChar char="•"/>
              <a:defRPr/>
            </a:lvl4pPr>
            <a:lvl5pPr indent="-295275" lvl="4" marL="2286000" algn="l">
              <a:lnSpc>
                <a:spcPct val="90000"/>
              </a:lnSpc>
              <a:spcBef>
                <a:spcPts val="300"/>
              </a:spcBef>
              <a:spcAft>
                <a:spcPts val="0"/>
              </a:spcAft>
              <a:buClr>
                <a:srgbClr val="7F7F7F"/>
              </a:buClr>
              <a:buSzPts val="1050"/>
              <a:buFont typeface="Arial"/>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40" name="Google Shape;340;p50"/>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5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5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43" name="Google Shape;343;p50"/>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4" name="Shape 344"/>
        <p:cNvGrpSpPr/>
        <p:nvPr/>
      </p:nvGrpSpPr>
      <p:grpSpPr>
        <a:xfrm>
          <a:off x="0" y="0"/>
          <a:ext cx="0" cy="0"/>
          <a:chOff x="0" y="0"/>
          <a:chExt cx="0" cy="0"/>
        </a:xfrm>
      </p:grpSpPr>
      <p:sp>
        <p:nvSpPr>
          <p:cNvPr id="345" name="Google Shape;345;p51"/>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51"/>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464132"/>
                </a:solidFill>
                <a:latin typeface="Arial"/>
                <a:ea typeface="Arial"/>
                <a:cs typeface="Arial"/>
                <a:sym typeface="Aria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47" name="Google Shape;347;p51"/>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Noto Sans Symbols"/>
              <a:buChar char="▪"/>
              <a:defRPr/>
            </a:lvl2pPr>
            <a:lvl3pPr indent="-295275" lvl="2" marL="1371600" algn="l">
              <a:lnSpc>
                <a:spcPct val="90000"/>
              </a:lnSpc>
              <a:spcBef>
                <a:spcPts val="300"/>
              </a:spcBef>
              <a:spcAft>
                <a:spcPts val="0"/>
              </a:spcAft>
              <a:buClr>
                <a:srgbClr val="7F7F7F"/>
              </a:buClr>
              <a:buSzPts val="1050"/>
              <a:buFont typeface="Noto Sans Symbols"/>
              <a:buChar char="▪"/>
              <a:defRPr/>
            </a:lvl3pPr>
            <a:lvl4pPr indent="-295275" lvl="3" marL="1828800" algn="l">
              <a:lnSpc>
                <a:spcPct val="90000"/>
              </a:lnSpc>
              <a:spcBef>
                <a:spcPts val="300"/>
              </a:spcBef>
              <a:spcAft>
                <a:spcPts val="0"/>
              </a:spcAft>
              <a:buClr>
                <a:srgbClr val="7F7F7F"/>
              </a:buClr>
              <a:buSzPts val="1050"/>
              <a:buFont typeface="Noto Sans Symbols"/>
              <a:buChar char="▪"/>
              <a:defRPr/>
            </a:lvl4pPr>
            <a:lvl5pPr indent="-295275" lvl="4" marL="2286000" algn="l">
              <a:lnSpc>
                <a:spcPct val="90000"/>
              </a:lnSpc>
              <a:spcBef>
                <a:spcPts val="300"/>
              </a:spcBef>
              <a:spcAft>
                <a:spcPts val="0"/>
              </a:spcAft>
              <a:buClr>
                <a:srgbClr val="7F7F7F"/>
              </a:buClr>
              <a:buSzPts val="1050"/>
              <a:buFont typeface="Noto Sans Symbols"/>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48" name="Google Shape;348;p51"/>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464132"/>
                </a:solidFill>
                <a:latin typeface="Arial"/>
                <a:ea typeface="Arial"/>
                <a:cs typeface="Arial"/>
                <a:sym typeface="Aria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49" name="Google Shape;349;p51"/>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Font typeface="Noto Sans Symbols"/>
              <a:buChar char="▪"/>
              <a:defRPr/>
            </a:lvl2pPr>
            <a:lvl3pPr indent="-295275" lvl="2" marL="1371600" algn="l">
              <a:lnSpc>
                <a:spcPct val="90000"/>
              </a:lnSpc>
              <a:spcBef>
                <a:spcPts val="300"/>
              </a:spcBef>
              <a:spcAft>
                <a:spcPts val="0"/>
              </a:spcAft>
              <a:buClr>
                <a:srgbClr val="7F7F7F"/>
              </a:buClr>
              <a:buSzPts val="1050"/>
              <a:buFont typeface="Noto Sans Symbols"/>
              <a:buChar char="▪"/>
              <a:defRPr/>
            </a:lvl3pPr>
            <a:lvl4pPr indent="-295275" lvl="3" marL="1828800" algn="l">
              <a:lnSpc>
                <a:spcPct val="90000"/>
              </a:lnSpc>
              <a:spcBef>
                <a:spcPts val="300"/>
              </a:spcBef>
              <a:spcAft>
                <a:spcPts val="0"/>
              </a:spcAft>
              <a:buClr>
                <a:srgbClr val="7F7F7F"/>
              </a:buClr>
              <a:buSzPts val="1050"/>
              <a:buFont typeface="Noto Sans Symbols"/>
              <a:buChar char="▪"/>
              <a:defRPr/>
            </a:lvl4pPr>
            <a:lvl5pPr indent="-295275" lvl="4" marL="2286000" algn="l">
              <a:lnSpc>
                <a:spcPct val="90000"/>
              </a:lnSpc>
              <a:spcBef>
                <a:spcPts val="300"/>
              </a:spcBef>
              <a:spcAft>
                <a:spcPts val="0"/>
              </a:spcAft>
              <a:buClr>
                <a:srgbClr val="7F7F7F"/>
              </a:buClr>
              <a:buSzPts val="1050"/>
              <a:buFont typeface="Noto Sans Symbols"/>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50" name="Google Shape;350;p51"/>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5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5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53" name="Google Shape;353;p51"/>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4" name="Shape 354"/>
        <p:cNvGrpSpPr/>
        <p:nvPr/>
      </p:nvGrpSpPr>
      <p:grpSpPr>
        <a:xfrm>
          <a:off x="0" y="0"/>
          <a:ext cx="0" cy="0"/>
          <a:chOff x="0" y="0"/>
          <a:chExt cx="0" cy="0"/>
        </a:xfrm>
      </p:grpSpPr>
      <p:sp>
        <p:nvSpPr>
          <p:cNvPr id="355" name="Google Shape;355;p52"/>
          <p:cNvSpPr txBox="1"/>
          <p:nvPr>
            <p:ph type="title"/>
          </p:nvPr>
        </p:nvSpPr>
        <p:spPr>
          <a:xfrm>
            <a:off x="86334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52"/>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5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5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59" name="Google Shape;359;p52"/>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0" name="Shape 360"/>
        <p:cNvGrpSpPr/>
        <p:nvPr/>
      </p:nvGrpSpPr>
      <p:grpSpPr>
        <a:xfrm>
          <a:off x="0" y="0"/>
          <a:ext cx="0" cy="0"/>
          <a:chOff x="0" y="0"/>
          <a:chExt cx="0" cy="0"/>
        </a:xfrm>
      </p:grpSpPr>
      <p:sp>
        <p:nvSpPr>
          <p:cNvPr id="361" name="Google Shape;361;p53"/>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3000"/>
              <a:buFont typeface="Arial"/>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53"/>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sz="1800"/>
            </a:lvl1pPr>
            <a:lvl2pPr indent="-323850" lvl="1" marL="914400" algn="l">
              <a:lnSpc>
                <a:spcPct val="90000"/>
              </a:lnSpc>
              <a:spcBef>
                <a:spcPts val="150"/>
              </a:spcBef>
              <a:spcAft>
                <a:spcPts val="0"/>
              </a:spcAft>
              <a:buClr>
                <a:srgbClr val="7F7F7F"/>
              </a:buClr>
              <a:buSzPts val="1500"/>
              <a:buChar char="?"/>
              <a:defRPr sz="1500"/>
            </a:lvl2pPr>
            <a:lvl3pPr indent="-304800" lvl="2" marL="1371600" algn="l">
              <a:lnSpc>
                <a:spcPct val="90000"/>
              </a:lnSpc>
              <a:spcBef>
                <a:spcPts val="300"/>
              </a:spcBef>
              <a:spcAft>
                <a:spcPts val="0"/>
              </a:spcAft>
              <a:buClr>
                <a:srgbClr val="7F7F7F"/>
              </a:buClr>
              <a:buSzPts val="1200"/>
              <a:buChar char="?"/>
              <a:defRPr sz="1200"/>
            </a:lvl3pPr>
            <a:lvl4pPr indent="-304800" lvl="3" marL="1828800" algn="l">
              <a:lnSpc>
                <a:spcPct val="90000"/>
              </a:lnSpc>
              <a:spcBef>
                <a:spcPts val="300"/>
              </a:spcBef>
              <a:spcAft>
                <a:spcPts val="0"/>
              </a:spcAft>
              <a:buClr>
                <a:srgbClr val="7F7F7F"/>
              </a:buClr>
              <a:buSzPts val="1200"/>
              <a:buChar char="?"/>
              <a:defRPr sz="1200"/>
            </a:lvl4pPr>
            <a:lvl5pPr indent="-304800" lvl="4" marL="2286000" algn="l">
              <a:lnSpc>
                <a:spcPct val="90000"/>
              </a:lnSpc>
              <a:spcBef>
                <a:spcPts val="300"/>
              </a:spcBef>
              <a:spcAft>
                <a:spcPts val="0"/>
              </a:spcAft>
              <a:buClr>
                <a:srgbClr val="7F7F7F"/>
              </a:buClr>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363" name="Google Shape;363;p53"/>
          <p:cNvSpPr txBox="1"/>
          <p:nvPr>
            <p:ph idx="2" type="body"/>
          </p:nvPr>
        </p:nvSpPr>
        <p:spPr>
          <a:xfrm>
            <a:off x="768096" y="2257505"/>
            <a:ext cx="3291840" cy="3762295"/>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450"/>
              </a:spcBef>
              <a:spcAft>
                <a:spcPts val="0"/>
              </a:spcAft>
              <a:buSzPts val="1200"/>
              <a:buNone/>
              <a:defRPr sz="1200"/>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364" name="Google Shape;364;p53"/>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5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5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67" name="Google Shape;367;p53"/>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41" name="Shape 41"/>
        <p:cNvGrpSpPr/>
        <p:nvPr/>
      </p:nvGrpSpPr>
      <p:grpSpPr>
        <a:xfrm>
          <a:off x="0" y="0"/>
          <a:ext cx="0" cy="0"/>
          <a:chOff x="0" y="0"/>
          <a:chExt cx="0" cy="0"/>
        </a:xfrm>
      </p:grpSpPr>
      <p:sp>
        <p:nvSpPr>
          <p:cNvPr id="42" name="Google Shape;42;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6"/>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46" name="Google Shape;46;p6"/>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47" name="Google Shape;47;p6"/>
          <p:cNvPicPr preferRelativeResize="0"/>
          <p:nvPr/>
        </p:nvPicPr>
        <p:blipFill rotWithShape="1">
          <a:blip r:embed="rId3">
            <a:alphaModFix/>
          </a:blip>
          <a:srcRect b="0" l="0" r="0" t="0"/>
          <a:stretch/>
        </p:blipFill>
        <p:spPr>
          <a:xfrm>
            <a:off x="7325590" y="0"/>
            <a:ext cx="1818409" cy="1600200"/>
          </a:xfrm>
          <a:prstGeom prst="rect">
            <a:avLst/>
          </a:prstGeom>
          <a:noFill/>
          <a:ln>
            <a:noFill/>
          </a:ln>
        </p:spPr>
      </p:pic>
      <p:sp>
        <p:nvSpPr>
          <p:cNvPr id="48" name="Google Shape;48;p6"/>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68" name="Shape 368"/>
        <p:cNvGrpSpPr/>
        <p:nvPr/>
      </p:nvGrpSpPr>
      <p:grpSpPr>
        <a:xfrm>
          <a:off x="0" y="0"/>
          <a:ext cx="0" cy="0"/>
          <a:chOff x="0" y="0"/>
          <a:chExt cx="0" cy="0"/>
        </a:xfrm>
      </p:grpSpPr>
      <p:sp>
        <p:nvSpPr>
          <p:cNvPr id="369" name="Google Shape;369;p54"/>
          <p:cNvSpPr txBox="1"/>
          <p:nvPr>
            <p:ph type="title"/>
          </p:nvPr>
        </p:nvSpPr>
        <p:spPr>
          <a:xfrm>
            <a:off x="1246909" y="4960139"/>
            <a:ext cx="4925291"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3750"/>
              <a:buFont typeface="Arial"/>
              <a:buNone/>
              <a:defRPr sz="37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54"/>
          <p:cNvSpPr/>
          <p:nvPr>
            <p:ph idx="2" type="pic"/>
          </p:nvPr>
        </p:nvSpPr>
        <p:spPr>
          <a:xfrm>
            <a:off x="0" y="-1"/>
            <a:ext cx="9141714" cy="4572000"/>
          </a:xfrm>
          <a:prstGeom prst="rect">
            <a:avLst/>
          </a:prstGeom>
          <a:solidFill>
            <a:srgbClr val="FDCF8A"/>
          </a:solidFill>
          <a:ln>
            <a:noFill/>
          </a:ln>
        </p:spPr>
      </p:sp>
      <p:sp>
        <p:nvSpPr>
          <p:cNvPr id="371" name="Google Shape;371;p54"/>
          <p:cNvSpPr txBox="1"/>
          <p:nvPr>
            <p:ph idx="1" type="body"/>
          </p:nvPr>
        </p:nvSpPr>
        <p:spPr>
          <a:xfrm>
            <a:off x="6457950" y="4960139"/>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464132"/>
                </a:solidFill>
              </a:defRPr>
            </a:lvl1pPr>
            <a:lvl2pPr indent="-228600" lvl="1" marL="914400" algn="l">
              <a:lnSpc>
                <a:spcPct val="90000"/>
              </a:lnSpc>
              <a:spcBef>
                <a:spcPts val="150"/>
              </a:spcBef>
              <a:spcAft>
                <a:spcPts val="0"/>
              </a:spcAft>
              <a:buSzPts val="1050"/>
              <a:buNone/>
              <a:defRPr sz="1050"/>
            </a:lvl2pPr>
            <a:lvl3pPr indent="-228600" lvl="2" marL="1371600" algn="l">
              <a:lnSpc>
                <a:spcPct val="90000"/>
              </a:lnSpc>
              <a:spcBef>
                <a:spcPts val="300"/>
              </a:spcBef>
              <a:spcAft>
                <a:spcPts val="0"/>
              </a:spcAft>
              <a:buSzPts val="900"/>
              <a:buNone/>
              <a:defRPr sz="900"/>
            </a:lvl3pPr>
            <a:lvl4pPr indent="-228600" lvl="3" marL="1828800" algn="l">
              <a:lnSpc>
                <a:spcPct val="90000"/>
              </a:lnSpc>
              <a:spcBef>
                <a:spcPts val="300"/>
              </a:spcBef>
              <a:spcAft>
                <a:spcPts val="0"/>
              </a:spcAft>
              <a:buSzPts val="750"/>
              <a:buNone/>
              <a:defRPr sz="750"/>
            </a:lvl4pPr>
            <a:lvl5pPr indent="-228600" lvl="4" marL="2286000" algn="l">
              <a:lnSpc>
                <a:spcPct val="90000"/>
              </a:lnSpc>
              <a:spcBef>
                <a:spcPts val="300"/>
              </a:spcBef>
              <a:spcAft>
                <a:spcPts val="0"/>
              </a:spcAft>
              <a:buSzPts val="750"/>
              <a:buNone/>
              <a:defRPr sz="750"/>
            </a:lvl5pPr>
            <a:lvl6pPr indent="-228600" lvl="5" marL="2743200" algn="l">
              <a:lnSpc>
                <a:spcPct val="90000"/>
              </a:lnSpc>
              <a:spcBef>
                <a:spcPts val="300"/>
              </a:spcBef>
              <a:spcAft>
                <a:spcPts val="0"/>
              </a:spcAft>
              <a:buSzPts val="750"/>
              <a:buNone/>
              <a:defRPr sz="750"/>
            </a:lvl6pPr>
            <a:lvl7pPr indent="-228600" lvl="6" marL="3200400" algn="l">
              <a:lnSpc>
                <a:spcPct val="90000"/>
              </a:lnSpc>
              <a:spcBef>
                <a:spcPts val="300"/>
              </a:spcBef>
              <a:spcAft>
                <a:spcPts val="0"/>
              </a:spcAft>
              <a:buSzPts val="750"/>
              <a:buNone/>
              <a:defRPr sz="750"/>
            </a:lvl7pPr>
            <a:lvl8pPr indent="-228600" lvl="7" marL="3657600" algn="l">
              <a:lnSpc>
                <a:spcPct val="90000"/>
              </a:lnSpc>
              <a:spcBef>
                <a:spcPts val="300"/>
              </a:spcBef>
              <a:spcAft>
                <a:spcPts val="0"/>
              </a:spcAft>
              <a:buSzPts val="750"/>
              <a:buNone/>
              <a:defRPr sz="750"/>
            </a:lvl8pPr>
            <a:lvl9pPr indent="-228600" lvl="8" marL="4114800" algn="l">
              <a:lnSpc>
                <a:spcPct val="90000"/>
              </a:lnSpc>
              <a:spcBef>
                <a:spcPts val="300"/>
              </a:spcBef>
              <a:spcAft>
                <a:spcPts val="300"/>
              </a:spcAft>
              <a:buSzPts val="750"/>
              <a:buNone/>
              <a:defRPr sz="750"/>
            </a:lvl9pPr>
          </a:lstStyle>
          <a:p/>
        </p:txBody>
      </p:sp>
      <p:cxnSp>
        <p:nvCxnSpPr>
          <p:cNvPr id="372" name="Google Shape;372;p54"/>
          <p:cNvCxnSpPr/>
          <p:nvPr/>
        </p:nvCxnSpPr>
        <p:spPr>
          <a:xfrm rot="10800000">
            <a:off x="6290132" y="5264107"/>
            <a:ext cx="0" cy="914400"/>
          </a:xfrm>
          <a:prstGeom prst="straightConnector1">
            <a:avLst/>
          </a:prstGeom>
          <a:noFill/>
          <a:ln cap="flat" cmpd="sng" w="19050">
            <a:solidFill>
              <a:schemeClr val="accent2"/>
            </a:solidFill>
            <a:prstDash val="solid"/>
            <a:round/>
            <a:headEnd len="sm" w="sm" type="none"/>
            <a:tailEnd len="sm" w="sm" type="none"/>
          </a:ln>
        </p:spPr>
      </p:cxnSp>
      <p:pic>
        <p:nvPicPr>
          <p:cNvPr id="373" name="Google Shape;373;p54"/>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374" name="Google Shape;374;p54"/>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
        <p:nvSpPr>
          <p:cNvPr id="375" name="Google Shape;375;p54"/>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5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p5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8" name="Shape 378"/>
        <p:cNvGrpSpPr/>
        <p:nvPr/>
      </p:nvGrpSpPr>
      <p:grpSpPr>
        <a:xfrm>
          <a:off x="0" y="0"/>
          <a:ext cx="0" cy="0"/>
          <a:chOff x="0" y="0"/>
          <a:chExt cx="0" cy="0"/>
        </a:xfrm>
      </p:grpSpPr>
      <p:sp>
        <p:nvSpPr>
          <p:cNvPr id="379" name="Google Shape;379;p55"/>
          <p:cNvSpPr txBox="1"/>
          <p:nvPr>
            <p:ph type="title"/>
          </p:nvPr>
        </p:nvSpPr>
        <p:spPr>
          <a:xfrm>
            <a:off x="86334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55"/>
          <p:cNvSpPr txBox="1"/>
          <p:nvPr>
            <p:ph idx="1" type="body"/>
          </p:nvPr>
        </p:nvSpPr>
        <p:spPr>
          <a:xfrm rot="5400000">
            <a:off x="2496694" y="652653"/>
            <a:ext cx="4023360" cy="72900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A5A5A5"/>
              </a:buClr>
              <a:buSzPts val="1350"/>
              <a:buChar char="?"/>
              <a:defRPr/>
            </a:lvl2pPr>
            <a:lvl3pPr indent="-295275" lvl="2" marL="1371600" algn="l">
              <a:lnSpc>
                <a:spcPct val="90000"/>
              </a:lnSpc>
              <a:spcBef>
                <a:spcPts val="300"/>
              </a:spcBef>
              <a:spcAft>
                <a:spcPts val="0"/>
              </a:spcAft>
              <a:buClr>
                <a:srgbClr val="A5A5A5"/>
              </a:buClr>
              <a:buSzPts val="1050"/>
              <a:buChar char="?"/>
              <a:defRPr/>
            </a:lvl3pPr>
            <a:lvl4pPr indent="-295275" lvl="3" marL="1828800" algn="l">
              <a:lnSpc>
                <a:spcPct val="90000"/>
              </a:lnSpc>
              <a:spcBef>
                <a:spcPts val="300"/>
              </a:spcBef>
              <a:spcAft>
                <a:spcPts val="0"/>
              </a:spcAft>
              <a:buClr>
                <a:srgbClr val="A5A5A5"/>
              </a:buClr>
              <a:buSzPts val="1050"/>
              <a:buChar char="?"/>
              <a:defRPr/>
            </a:lvl4pPr>
            <a:lvl5pPr indent="-295275" lvl="4" marL="2286000" algn="l">
              <a:lnSpc>
                <a:spcPct val="90000"/>
              </a:lnSpc>
              <a:spcBef>
                <a:spcPts val="300"/>
              </a:spcBef>
              <a:spcAft>
                <a:spcPts val="0"/>
              </a:spcAft>
              <a:buClr>
                <a:srgbClr val="A5A5A5"/>
              </a:buClr>
              <a:buSzPts val="105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pic>
        <p:nvPicPr>
          <p:cNvPr id="381" name="Google Shape;381;p55"/>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
        <p:nvSpPr>
          <p:cNvPr id="382" name="Google Shape;382;p55"/>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5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5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85" name="Shape 385"/>
        <p:cNvGrpSpPr/>
        <p:nvPr/>
      </p:nvGrpSpPr>
      <p:grpSpPr>
        <a:xfrm>
          <a:off x="0" y="0"/>
          <a:ext cx="0" cy="0"/>
          <a:chOff x="0" y="0"/>
          <a:chExt cx="0" cy="0"/>
        </a:xfrm>
      </p:grpSpPr>
      <p:sp>
        <p:nvSpPr>
          <p:cNvPr id="386" name="Google Shape;386;p56"/>
          <p:cNvSpPr txBox="1"/>
          <p:nvPr>
            <p:ph type="title"/>
          </p:nvPr>
        </p:nvSpPr>
        <p:spPr>
          <a:xfrm rot="5400000">
            <a:off x="4824413"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56"/>
          <p:cNvSpPr txBox="1"/>
          <p:nvPr>
            <p:ph idx="1" type="body"/>
          </p:nvPr>
        </p:nvSpPr>
        <p:spPr>
          <a:xfrm rot="5400000">
            <a:off x="881063"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14325" lvl="1" marL="914400" algn="l">
              <a:lnSpc>
                <a:spcPct val="90000"/>
              </a:lnSpc>
              <a:spcBef>
                <a:spcPts val="150"/>
              </a:spcBef>
              <a:spcAft>
                <a:spcPts val="0"/>
              </a:spcAft>
              <a:buClr>
                <a:srgbClr val="7F7F7F"/>
              </a:buClr>
              <a:buSzPts val="1350"/>
              <a:buChar char="?"/>
              <a:defRPr/>
            </a:lvl2pPr>
            <a:lvl3pPr indent="-295275" lvl="2" marL="1371600" algn="l">
              <a:lnSpc>
                <a:spcPct val="90000"/>
              </a:lnSpc>
              <a:spcBef>
                <a:spcPts val="300"/>
              </a:spcBef>
              <a:spcAft>
                <a:spcPts val="0"/>
              </a:spcAft>
              <a:buClr>
                <a:srgbClr val="7F7F7F"/>
              </a:buClr>
              <a:buSzPts val="1050"/>
              <a:buChar char="?"/>
              <a:defRPr/>
            </a:lvl3pPr>
            <a:lvl4pPr indent="-295275" lvl="3" marL="1828800" algn="l">
              <a:lnSpc>
                <a:spcPct val="90000"/>
              </a:lnSpc>
              <a:spcBef>
                <a:spcPts val="300"/>
              </a:spcBef>
              <a:spcAft>
                <a:spcPts val="0"/>
              </a:spcAft>
              <a:buClr>
                <a:srgbClr val="7F7F7F"/>
              </a:buClr>
              <a:buSzPts val="1050"/>
              <a:buChar char="?"/>
              <a:defRPr/>
            </a:lvl4pPr>
            <a:lvl5pPr indent="-295275" lvl="4" marL="2286000" algn="l">
              <a:lnSpc>
                <a:spcPct val="90000"/>
              </a:lnSpc>
              <a:spcBef>
                <a:spcPts val="300"/>
              </a:spcBef>
              <a:spcAft>
                <a:spcPts val="0"/>
              </a:spcAft>
              <a:buClr>
                <a:srgbClr val="7F7F7F"/>
              </a:buClr>
              <a:buSzPts val="105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cxnSp>
        <p:nvCxnSpPr>
          <p:cNvPr id="388" name="Google Shape;388;p56"/>
          <p:cNvCxnSpPr/>
          <p:nvPr/>
        </p:nvCxnSpPr>
        <p:spPr>
          <a:xfrm rot="10800000">
            <a:off x="7543800" y="59263"/>
            <a:ext cx="0" cy="914400"/>
          </a:xfrm>
          <a:prstGeom prst="straightConnector1">
            <a:avLst/>
          </a:prstGeom>
          <a:noFill/>
          <a:ln cap="flat" cmpd="sng" w="19050">
            <a:solidFill>
              <a:schemeClr val="accent2"/>
            </a:solidFill>
            <a:prstDash val="solid"/>
            <a:round/>
            <a:headEnd len="sm" w="sm" type="none"/>
            <a:tailEnd len="sm" w="sm" type="none"/>
          </a:ln>
        </p:spPr>
      </p:cxnSp>
      <p:pic>
        <p:nvPicPr>
          <p:cNvPr id="389" name="Google Shape;389;p56"/>
          <p:cNvPicPr preferRelativeResize="0"/>
          <p:nvPr/>
        </p:nvPicPr>
        <p:blipFill rotWithShape="1">
          <a:blip r:embed="rId2">
            <a:alphaModFix/>
          </a:blip>
          <a:srcRect b="0" l="0" r="0" t="0"/>
          <a:stretch/>
        </p:blipFill>
        <p:spPr>
          <a:xfrm rot="5400000">
            <a:off x="8643" y="2491"/>
            <a:ext cx="784690" cy="799637"/>
          </a:xfrm>
          <a:prstGeom prst="rect">
            <a:avLst/>
          </a:prstGeom>
          <a:noFill/>
          <a:ln>
            <a:noFill/>
          </a:ln>
        </p:spPr>
      </p:pic>
      <p:pic>
        <p:nvPicPr>
          <p:cNvPr id="390" name="Google Shape;390;p56"/>
          <p:cNvPicPr preferRelativeResize="0"/>
          <p:nvPr/>
        </p:nvPicPr>
        <p:blipFill rotWithShape="1">
          <a:blip r:embed="rId3">
            <a:alphaModFix/>
          </a:blip>
          <a:srcRect b="0" l="0" r="0" t="0"/>
          <a:stretch/>
        </p:blipFill>
        <p:spPr>
          <a:xfrm rot="5400000">
            <a:off x="-85725" y="5541699"/>
            <a:ext cx="1295400" cy="247650"/>
          </a:xfrm>
          <a:prstGeom prst="rect">
            <a:avLst/>
          </a:prstGeom>
          <a:noFill/>
          <a:ln>
            <a:noFill/>
          </a:ln>
        </p:spPr>
      </p:pic>
      <p:sp>
        <p:nvSpPr>
          <p:cNvPr id="391" name="Google Shape;391;p56"/>
          <p:cNvSpPr txBox="1"/>
          <p:nvPr>
            <p:ph idx="10" type="dt"/>
          </p:nvPr>
        </p:nvSpPr>
        <p:spPr>
          <a:xfrm rot="5400000">
            <a:off x="-807882" y="2087885"/>
            <a:ext cx="2154143"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56"/>
          <p:cNvSpPr txBox="1"/>
          <p:nvPr>
            <p:ph idx="11" type="ftr"/>
          </p:nvPr>
        </p:nvSpPr>
        <p:spPr>
          <a:xfrm rot="5400000">
            <a:off x="-1122521" y="2674355"/>
            <a:ext cx="3327083" cy="20574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56"/>
          <p:cNvSpPr txBox="1"/>
          <p:nvPr>
            <p:ph idx="12" type="sldNum"/>
          </p:nvPr>
        </p:nvSpPr>
        <p:spPr>
          <a:xfrm rot="5400000">
            <a:off x="-217644" y="3851063"/>
            <a:ext cx="973667" cy="20574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4" name="Shape 404"/>
        <p:cNvGrpSpPr/>
        <p:nvPr/>
      </p:nvGrpSpPr>
      <p:grpSpPr>
        <a:xfrm>
          <a:off x="0" y="0"/>
          <a:ext cx="0" cy="0"/>
          <a:chOff x="0" y="0"/>
          <a:chExt cx="0" cy="0"/>
        </a:xfrm>
      </p:grpSpPr>
      <p:sp>
        <p:nvSpPr>
          <p:cNvPr id="405" name="Google Shape;405;p5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58"/>
          <p:cNvSpPr txBox="1"/>
          <p:nvPr>
            <p:ph idx="1" type="body"/>
          </p:nvPr>
        </p:nvSpPr>
        <p:spPr>
          <a:xfrm>
            <a:off x="822960" y="1845735"/>
            <a:ext cx="75438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07" name="Google Shape;407;p58"/>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58"/>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58"/>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0" name="Google Shape;410;p58"/>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1" name="Shape 411"/>
        <p:cNvGrpSpPr/>
        <p:nvPr/>
      </p:nvGrpSpPr>
      <p:grpSpPr>
        <a:xfrm>
          <a:off x="0" y="0"/>
          <a:ext cx="0" cy="0"/>
          <a:chOff x="0" y="0"/>
          <a:chExt cx="0" cy="0"/>
        </a:xfrm>
      </p:grpSpPr>
      <p:sp>
        <p:nvSpPr>
          <p:cNvPr id="412" name="Google Shape;412;p5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59"/>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59"/>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59"/>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6" name="Google Shape;416;p59"/>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17" name="Shape 417"/>
        <p:cNvGrpSpPr/>
        <p:nvPr/>
      </p:nvGrpSpPr>
      <p:grpSpPr>
        <a:xfrm>
          <a:off x="0" y="0"/>
          <a:ext cx="0" cy="0"/>
          <a:chOff x="0" y="0"/>
          <a:chExt cx="0" cy="0"/>
        </a:xfrm>
      </p:grpSpPr>
      <p:sp>
        <p:nvSpPr>
          <p:cNvPr id="418" name="Google Shape;418;p60"/>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60"/>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60"/>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60"/>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60"/>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3" name="Google Shape;423;p60"/>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24" name="Google Shape;424;p60"/>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425" name="Shape 425"/>
        <p:cNvGrpSpPr/>
        <p:nvPr/>
      </p:nvGrpSpPr>
      <p:grpSpPr>
        <a:xfrm>
          <a:off x="0" y="0"/>
          <a:ext cx="0" cy="0"/>
          <a:chOff x="0" y="0"/>
          <a:chExt cx="0" cy="0"/>
        </a:xfrm>
      </p:grpSpPr>
      <p:sp>
        <p:nvSpPr>
          <p:cNvPr id="426" name="Google Shape;426;p61"/>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1"/>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1"/>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61"/>
          <p:cNvSpPr txBox="1"/>
          <p:nvPr>
            <p:ph idx="1" type="body"/>
          </p:nvPr>
        </p:nvSpPr>
        <p:spPr>
          <a:xfrm>
            <a:off x="3600450" y="731520"/>
            <a:ext cx="486918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30" name="Google Shape;430;p61"/>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1125"/>
              <a:buNone/>
              <a:defRPr sz="1125">
                <a:solidFill>
                  <a:srgbClr val="FFFFFF"/>
                </a:solidFill>
              </a:defRPr>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431" name="Google Shape;431;p61"/>
          <p:cNvSpPr txBox="1"/>
          <p:nvPr>
            <p:ph idx="10" type="dt"/>
          </p:nvPr>
        </p:nvSpPr>
        <p:spPr>
          <a:xfrm>
            <a:off x="349134" y="6459785"/>
            <a:ext cx="196388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61"/>
          <p:cNvSpPr txBox="1"/>
          <p:nvPr>
            <p:ph idx="11" type="ftr"/>
          </p:nvPr>
        </p:nvSpPr>
        <p:spPr>
          <a:xfrm>
            <a:off x="3600450" y="6459785"/>
            <a:ext cx="34861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61"/>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4" name="Google Shape;434;p61"/>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5" name="Shape 435"/>
        <p:cNvGrpSpPr/>
        <p:nvPr/>
      </p:nvGrpSpPr>
      <p:grpSpPr>
        <a:xfrm>
          <a:off x="0" y="0"/>
          <a:ext cx="0" cy="0"/>
          <a:chOff x="0" y="0"/>
          <a:chExt cx="0" cy="0"/>
        </a:xfrm>
      </p:grpSpPr>
      <p:sp>
        <p:nvSpPr>
          <p:cNvPr id="436" name="Google Shape;436;p6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62"/>
          <p:cNvSpPr txBox="1"/>
          <p:nvPr>
            <p:ph idx="1" type="body"/>
          </p:nvPr>
        </p:nvSpPr>
        <p:spPr>
          <a:xfrm>
            <a:off x="822959" y="1845735"/>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38" name="Google Shape;438;p62"/>
          <p:cNvSpPr txBox="1"/>
          <p:nvPr>
            <p:ph idx="2" type="body"/>
          </p:nvPr>
        </p:nvSpPr>
        <p:spPr>
          <a:xfrm>
            <a:off x="4663440" y="1845735"/>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39" name="Google Shape;439;p62"/>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62"/>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62"/>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2" name="Google Shape;442;p62"/>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43" name="Shape 443"/>
        <p:cNvGrpSpPr/>
        <p:nvPr/>
      </p:nvGrpSpPr>
      <p:grpSpPr>
        <a:xfrm>
          <a:off x="0" y="0"/>
          <a:ext cx="0" cy="0"/>
          <a:chOff x="0" y="0"/>
          <a:chExt cx="0" cy="0"/>
        </a:xfrm>
      </p:grpSpPr>
      <p:sp>
        <p:nvSpPr>
          <p:cNvPr id="444" name="Google Shape;444;p63"/>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63"/>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63"/>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63"/>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15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448" name="Google Shape;448;p63"/>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63"/>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63"/>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51" name="Google Shape;451;p63"/>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
        <p:nvSpPr>
          <p:cNvPr id="452" name="Google Shape;452;p63"/>
          <p:cNvSpPr/>
          <p:nvPr/>
        </p:nvSpPr>
        <p:spPr>
          <a:xfrm>
            <a:off x="0" y="0"/>
            <a:ext cx="9144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3" name="Google Shape;453;p63"/>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54" name="Google Shape;454;p63"/>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55" name="Shape 455"/>
        <p:cNvGrpSpPr/>
        <p:nvPr/>
      </p:nvGrpSpPr>
      <p:grpSpPr>
        <a:xfrm>
          <a:off x="0" y="0"/>
          <a:ext cx="0" cy="0"/>
          <a:chOff x="0" y="0"/>
          <a:chExt cx="0" cy="0"/>
        </a:xfrm>
      </p:grpSpPr>
      <p:sp>
        <p:nvSpPr>
          <p:cNvPr id="456" name="Google Shape;456;p64"/>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64"/>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64"/>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6000"/>
              <a:buFont typeface="Calibri"/>
              <a:buNone/>
              <a:defRPr b="0" sz="6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64"/>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460" name="Google Shape;460;p64"/>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64"/>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64"/>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63" name="Google Shape;463;p64"/>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pic>
        <p:nvPicPr>
          <p:cNvPr id="464" name="Google Shape;464;p64"/>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65" name="Google Shape;465;p64"/>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49" name="Shape 49"/>
        <p:cNvGrpSpPr/>
        <p:nvPr/>
      </p:nvGrpSpPr>
      <p:grpSpPr>
        <a:xfrm>
          <a:off x="0" y="0"/>
          <a:ext cx="0" cy="0"/>
          <a:chOff x="0" y="0"/>
          <a:chExt cx="0" cy="0"/>
        </a:xfrm>
      </p:grpSpPr>
      <p:sp>
        <p:nvSpPr>
          <p:cNvPr id="50" name="Google Shape;50;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7"/>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54" name="Google Shape;54;p7"/>
          <p:cNvPicPr preferRelativeResize="0"/>
          <p:nvPr/>
        </p:nvPicPr>
        <p:blipFill rotWithShape="1">
          <a:blip r:embed="rId2">
            <a:alphaModFix/>
          </a:blip>
          <a:srcRect b="0" l="0" r="0" t="0"/>
          <a:stretch/>
        </p:blipFill>
        <p:spPr>
          <a:xfrm>
            <a:off x="7315200" y="0"/>
            <a:ext cx="1811946" cy="1600435"/>
          </a:xfrm>
          <a:prstGeom prst="rect">
            <a:avLst/>
          </a:prstGeom>
          <a:noFill/>
          <a:ln>
            <a:noFill/>
          </a:ln>
        </p:spPr>
      </p:pic>
      <p:pic>
        <p:nvPicPr>
          <p:cNvPr id="55" name="Google Shape;55;p7"/>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56" name="Google Shape;56;p7"/>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6" name="Shape 466"/>
        <p:cNvGrpSpPr/>
        <p:nvPr/>
      </p:nvGrpSpPr>
      <p:grpSpPr>
        <a:xfrm>
          <a:off x="0" y="0"/>
          <a:ext cx="0" cy="0"/>
          <a:chOff x="0" y="0"/>
          <a:chExt cx="0" cy="0"/>
        </a:xfrm>
      </p:grpSpPr>
      <p:sp>
        <p:nvSpPr>
          <p:cNvPr id="467" name="Google Shape;467;p6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65"/>
          <p:cNvSpPr txBox="1"/>
          <p:nvPr>
            <p:ph idx="1" type="body"/>
          </p:nvPr>
        </p:nvSpPr>
        <p:spPr>
          <a:xfrm>
            <a:off x="822960" y="1846052"/>
            <a:ext cx="3703320" cy="7362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469" name="Google Shape;469;p65"/>
          <p:cNvSpPr txBox="1"/>
          <p:nvPr>
            <p:ph idx="2" type="body"/>
          </p:nvPr>
        </p:nvSpPr>
        <p:spPr>
          <a:xfrm>
            <a:off x="822960" y="2582335"/>
            <a:ext cx="370332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70" name="Google Shape;470;p65"/>
          <p:cNvSpPr txBox="1"/>
          <p:nvPr>
            <p:ph idx="3" type="body"/>
          </p:nvPr>
        </p:nvSpPr>
        <p:spPr>
          <a:xfrm>
            <a:off x="4663440" y="1846052"/>
            <a:ext cx="3703320" cy="7362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471" name="Google Shape;471;p65"/>
          <p:cNvSpPr txBox="1"/>
          <p:nvPr>
            <p:ph idx="4" type="body"/>
          </p:nvPr>
        </p:nvSpPr>
        <p:spPr>
          <a:xfrm>
            <a:off x="4663440" y="2582335"/>
            <a:ext cx="370332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72" name="Google Shape;472;p65"/>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65"/>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65"/>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5" name="Google Shape;475;p65"/>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476" name="Shape 476"/>
        <p:cNvGrpSpPr/>
        <p:nvPr/>
      </p:nvGrpSpPr>
      <p:grpSpPr>
        <a:xfrm>
          <a:off x="0" y="0"/>
          <a:ext cx="0" cy="0"/>
          <a:chOff x="0" y="0"/>
          <a:chExt cx="0" cy="0"/>
        </a:xfrm>
      </p:grpSpPr>
      <p:sp>
        <p:nvSpPr>
          <p:cNvPr id="477" name="Google Shape;477;p66"/>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6"/>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6"/>
          <p:cNvSpPr txBox="1"/>
          <p:nvPr>
            <p:ph type="title"/>
          </p:nvPr>
        </p:nvSpPr>
        <p:spPr>
          <a:xfrm>
            <a:off x="822960" y="5074920"/>
            <a:ext cx="758523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0" name="Google Shape;480;p66"/>
          <p:cNvSpPr/>
          <p:nvPr>
            <p:ph idx="2" type="pic"/>
          </p:nvPr>
        </p:nvSpPr>
        <p:spPr>
          <a:xfrm>
            <a:off x="12" y="0"/>
            <a:ext cx="9143989" cy="4915076"/>
          </a:xfrm>
          <a:prstGeom prst="rect">
            <a:avLst/>
          </a:prstGeom>
          <a:solidFill>
            <a:srgbClr val="D7D0C0"/>
          </a:solidFill>
          <a:ln>
            <a:noFill/>
          </a:ln>
        </p:spPr>
      </p:sp>
      <p:sp>
        <p:nvSpPr>
          <p:cNvPr id="481" name="Google Shape;481;p66"/>
          <p:cNvSpPr txBox="1"/>
          <p:nvPr>
            <p:ph idx="1" type="body"/>
          </p:nvPr>
        </p:nvSpPr>
        <p:spPr>
          <a:xfrm>
            <a:off x="822960" y="5907024"/>
            <a:ext cx="7584948"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125"/>
              <a:buNone/>
              <a:defRPr sz="1125">
                <a:solidFill>
                  <a:srgbClr val="FFFFFF"/>
                </a:solidFill>
              </a:defRPr>
            </a:lvl1pPr>
            <a:lvl2pPr indent="-228600" lvl="1" marL="914400" algn="l">
              <a:lnSpc>
                <a:spcPct val="90000"/>
              </a:lnSpc>
              <a:spcBef>
                <a:spcPts val="4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482" name="Google Shape;482;p66"/>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66"/>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4" name="Google Shape;484;p66"/>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5" name="Google Shape;485;p66"/>
          <p:cNvPicPr preferRelativeResize="0"/>
          <p:nvPr/>
        </p:nvPicPr>
        <p:blipFill rotWithShape="1">
          <a:blip r:embed="rId2">
            <a:alphaModFix/>
          </a:blip>
          <a:srcRect b="0" l="0" r="0" t="0"/>
          <a:stretch/>
        </p:blipFill>
        <p:spPr>
          <a:xfrm>
            <a:off x="8643" y="5678841"/>
            <a:ext cx="784690" cy="799637"/>
          </a:xfrm>
          <a:prstGeom prst="rect">
            <a:avLst/>
          </a:prstGeom>
          <a:noFill/>
          <a:ln>
            <a:noFill/>
          </a:ln>
        </p:spPr>
      </p:pic>
      <p:pic>
        <p:nvPicPr>
          <p:cNvPr id="486" name="Google Shape;486;p66"/>
          <p:cNvPicPr preferRelativeResize="0"/>
          <p:nvPr/>
        </p:nvPicPr>
        <p:blipFill rotWithShape="1">
          <a:blip r:embed="rId3">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7" name="Shape 487"/>
        <p:cNvGrpSpPr/>
        <p:nvPr/>
      </p:nvGrpSpPr>
      <p:grpSpPr>
        <a:xfrm>
          <a:off x="0" y="0"/>
          <a:ext cx="0" cy="0"/>
          <a:chOff x="0" y="0"/>
          <a:chExt cx="0" cy="0"/>
        </a:xfrm>
      </p:grpSpPr>
      <p:sp>
        <p:nvSpPr>
          <p:cNvPr id="488" name="Google Shape;488;p6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p67"/>
          <p:cNvSpPr txBox="1"/>
          <p:nvPr>
            <p:ph idx="1" type="body"/>
          </p:nvPr>
        </p:nvSpPr>
        <p:spPr>
          <a:xfrm rot="5400000">
            <a:off x="2583180" y="85515"/>
            <a:ext cx="4023360" cy="75438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90" name="Google Shape;490;p67"/>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67"/>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p67"/>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3" name="Google Shape;493;p67"/>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494" name="Shape 494"/>
        <p:cNvGrpSpPr/>
        <p:nvPr/>
      </p:nvGrpSpPr>
      <p:grpSpPr>
        <a:xfrm>
          <a:off x="0" y="0"/>
          <a:ext cx="0" cy="0"/>
          <a:chOff x="0" y="0"/>
          <a:chExt cx="0" cy="0"/>
        </a:xfrm>
      </p:grpSpPr>
      <p:sp>
        <p:nvSpPr>
          <p:cNvPr id="495" name="Google Shape;495;p68"/>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68"/>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68"/>
          <p:cNvSpPr txBox="1"/>
          <p:nvPr>
            <p:ph type="title"/>
          </p:nvPr>
        </p:nvSpPr>
        <p:spPr>
          <a:xfrm rot="5400000">
            <a:off x="4649564" y="2306413"/>
            <a:ext cx="5759899"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8" name="Google Shape;498;p68"/>
          <p:cNvSpPr txBox="1"/>
          <p:nvPr>
            <p:ph idx="1" type="body"/>
          </p:nvPr>
        </p:nvSpPr>
        <p:spPr>
          <a:xfrm rot="5400000">
            <a:off x="649064" y="391888"/>
            <a:ext cx="5759899"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499" name="Google Shape;499;p68"/>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68"/>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68"/>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02" name="Google Shape;502;p68"/>
          <p:cNvPicPr preferRelativeResize="0"/>
          <p:nvPr/>
        </p:nvPicPr>
        <p:blipFill rotWithShape="1">
          <a:blip r:embed="rId2">
            <a:alphaModFix/>
          </a:blip>
          <a:srcRect b="0" l="0" r="0" t="0"/>
          <a:stretch/>
        </p:blipFill>
        <p:spPr>
          <a:xfrm rot="5400000">
            <a:off x="8643" y="2491"/>
            <a:ext cx="784690" cy="799637"/>
          </a:xfrm>
          <a:prstGeom prst="rect">
            <a:avLst/>
          </a:prstGeom>
          <a:noFill/>
          <a:ln>
            <a:noFill/>
          </a:ln>
        </p:spPr>
      </p:pic>
      <p:pic>
        <p:nvPicPr>
          <p:cNvPr id="503" name="Google Shape;503;p68"/>
          <p:cNvPicPr preferRelativeResize="0"/>
          <p:nvPr/>
        </p:nvPicPr>
        <p:blipFill rotWithShape="1">
          <a:blip r:embed="rId3">
            <a:alphaModFix/>
          </a:blip>
          <a:srcRect b="0" l="0" r="0" t="0"/>
          <a:stretch/>
        </p:blipFill>
        <p:spPr>
          <a:xfrm rot="5400000">
            <a:off x="-85725" y="5541699"/>
            <a:ext cx="1295400" cy="2476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04" name="Shape 504"/>
        <p:cNvGrpSpPr/>
        <p:nvPr/>
      </p:nvGrpSpPr>
      <p:grpSpPr>
        <a:xfrm>
          <a:off x="0" y="0"/>
          <a:ext cx="0" cy="0"/>
          <a:chOff x="0" y="0"/>
          <a:chExt cx="0" cy="0"/>
        </a:xfrm>
      </p:grpSpPr>
      <p:sp>
        <p:nvSpPr>
          <p:cNvPr id="505" name="Google Shape;505;p69"/>
          <p:cNvSpPr txBox="1"/>
          <p:nvPr>
            <p:ph type="title"/>
          </p:nvPr>
        </p:nvSpPr>
        <p:spPr>
          <a:xfrm>
            <a:off x="977901" y="982132"/>
            <a:ext cx="7194549" cy="2954868"/>
          </a:xfrm>
          <a:prstGeom prst="rect">
            <a:avLst/>
          </a:prstGeom>
          <a:noFill/>
          <a:ln>
            <a:noFill/>
          </a:ln>
        </p:spPr>
        <p:txBody>
          <a:bodyPr anchorCtr="0" anchor="ctr" bIns="45700" lIns="91425" spcFirstLastPara="1" rIns="91425" wrap="square" tIns="45700">
            <a:normAutofit/>
          </a:bodyPr>
          <a:lstStyle>
            <a:lvl1pPr lvl="0" algn="ctr">
              <a:lnSpc>
                <a:spcPct val="85000"/>
              </a:lnSpc>
              <a:spcBef>
                <a:spcPts val="0"/>
              </a:spcBef>
              <a:spcAft>
                <a:spcPts val="0"/>
              </a:spcAft>
              <a:buClr>
                <a:srgbClr val="3F3F3F"/>
              </a:buClr>
              <a:buSzPts val="2400"/>
              <a:buFont typeface="Calibri"/>
              <a:buNone/>
              <a:defRPr b="0"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69"/>
          <p:cNvSpPr txBox="1"/>
          <p:nvPr>
            <p:ph idx="1" type="body"/>
          </p:nvPr>
        </p:nvSpPr>
        <p:spPr>
          <a:xfrm>
            <a:off x="977901" y="4343400"/>
            <a:ext cx="7194549" cy="1532467"/>
          </a:xfrm>
          <a:prstGeom prst="rect">
            <a:avLst/>
          </a:prstGeom>
          <a:noFill/>
          <a:ln>
            <a:noFill/>
          </a:ln>
        </p:spPr>
        <p:txBody>
          <a:bodyPr anchorCtr="0" anchor="ctr" bIns="45700" lIns="0" spcFirstLastPara="1" rIns="0" wrap="square" tIns="45700">
            <a:normAutofit/>
          </a:bodyPr>
          <a:lstStyle>
            <a:lvl1pPr indent="-228600" lvl="0" marL="457200" algn="ctr">
              <a:lnSpc>
                <a:spcPct val="90000"/>
              </a:lnSpc>
              <a:spcBef>
                <a:spcPts val="900"/>
              </a:spcBef>
              <a:spcAft>
                <a:spcPts val="0"/>
              </a:spcAft>
              <a:buSzPts val="1500"/>
              <a:buNone/>
              <a:defRPr sz="1500">
                <a:solidFill>
                  <a:schemeClr val="dk1"/>
                </a:solidFill>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507" name="Google Shape;507;p69"/>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69"/>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69"/>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10" name="Shape 510"/>
        <p:cNvGrpSpPr/>
        <p:nvPr/>
      </p:nvGrpSpPr>
      <p:grpSpPr>
        <a:xfrm>
          <a:off x="0" y="0"/>
          <a:ext cx="0" cy="0"/>
          <a:chOff x="0" y="0"/>
          <a:chExt cx="0" cy="0"/>
        </a:xfrm>
      </p:grpSpPr>
      <p:sp>
        <p:nvSpPr>
          <p:cNvPr id="511" name="Google Shape;511;p70"/>
          <p:cNvSpPr txBox="1"/>
          <p:nvPr>
            <p:ph idx="1" type="body"/>
          </p:nvPr>
        </p:nvSpPr>
        <p:spPr>
          <a:xfrm>
            <a:off x="174567" y="1295175"/>
            <a:ext cx="8818200" cy="5144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
              <a:defRPr>
                <a:latin typeface="Calibri"/>
                <a:ea typeface="Calibri"/>
                <a:cs typeface="Calibri"/>
                <a:sym typeface="Calibri"/>
              </a:defRPr>
            </a:lvl1pPr>
            <a:lvl2pPr indent="-361950" lvl="1" marL="914400" rtl="0" algn="l">
              <a:spcBef>
                <a:spcPts val="420"/>
              </a:spcBef>
              <a:spcAft>
                <a:spcPts val="0"/>
              </a:spcAft>
              <a:buClr>
                <a:schemeClr val="dk1"/>
              </a:buClr>
              <a:buSzPts val="2100"/>
              <a:buChar char="◦"/>
              <a:defRPr>
                <a:latin typeface="Calibri"/>
                <a:ea typeface="Calibri"/>
                <a:cs typeface="Calibri"/>
                <a:sym typeface="Calibri"/>
              </a:defRPr>
            </a:lvl2pPr>
            <a:lvl3pPr indent="-342900" lvl="2" marL="1371600" rtl="0" algn="l">
              <a:spcBef>
                <a:spcPts val="360"/>
              </a:spcBef>
              <a:spcAft>
                <a:spcPts val="0"/>
              </a:spcAft>
              <a:buClr>
                <a:schemeClr val="dk1"/>
              </a:buClr>
              <a:buSzPts val="1800"/>
              <a:buChar char="◦"/>
              <a:defRPr>
                <a:latin typeface="Calibri"/>
                <a:ea typeface="Calibri"/>
                <a:cs typeface="Calibri"/>
                <a:sym typeface="Calibri"/>
              </a:defRPr>
            </a:lvl3pPr>
            <a:lvl4pPr indent="-323850" lvl="3" marL="1828800" rtl="0" algn="l">
              <a:spcBef>
                <a:spcPts val="300"/>
              </a:spcBef>
              <a:spcAft>
                <a:spcPts val="0"/>
              </a:spcAft>
              <a:buClr>
                <a:schemeClr val="dk1"/>
              </a:buClr>
              <a:buSzPts val="1500"/>
              <a:buChar char="◦"/>
              <a:defRPr>
                <a:latin typeface="Calibri"/>
                <a:ea typeface="Calibri"/>
                <a:cs typeface="Calibri"/>
                <a:sym typeface="Calibri"/>
              </a:defRPr>
            </a:lvl4pPr>
            <a:lvl5pPr indent="-323850" lvl="4" marL="2286000" rtl="0" algn="l">
              <a:spcBef>
                <a:spcPts val="300"/>
              </a:spcBef>
              <a:spcAft>
                <a:spcPts val="0"/>
              </a:spcAft>
              <a:buClr>
                <a:schemeClr val="dk1"/>
              </a:buClr>
              <a:buSzPts val="1500"/>
              <a:buChar char="◦"/>
              <a:defRPr>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300"/>
              </a:spcAft>
              <a:buClr>
                <a:schemeClr val="dk1"/>
              </a:buClr>
              <a:buSzPts val="1800"/>
              <a:buChar char="◦"/>
              <a:defRPr/>
            </a:lvl9pPr>
          </a:lstStyle>
          <a:p/>
        </p:txBody>
      </p:sp>
      <p:sp>
        <p:nvSpPr>
          <p:cNvPr id="512" name="Google Shape;512;p70"/>
          <p:cNvSpPr txBox="1"/>
          <p:nvPr>
            <p:ph idx="10" type="dt"/>
          </p:nvPr>
        </p:nvSpPr>
        <p:spPr>
          <a:xfrm>
            <a:off x="162854" y="6481869"/>
            <a:ext cx="2133600" cy="365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50">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3" name="Google Shape;513;p70"/>
          <p:cNvSpPr txBox="1"/>
          <p:nvPr>
            <p:ph idx="12" type="sldNum"/>
          </p:nvPr>
        </p:nvSpPr>
        <p:spPr>
          <a:xfrm>
            <a:off x="6859259" y="6481869"/>
            <a:ext cx="2133600" cy="3652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1pPr>
            <a:lvl2pPr indent="0" lvl="1"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2pPr>
            <a:lvl3pPr indent="0" lvl="2"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3pPr>
            <a:lvl4pPr indent="0" lvl="3"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4pPr>
            <a:lvl5pPr indent="0" lvl="4"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5pPr>
            <a:lvl6pPr indent="0" lvl="5"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6pPr>
            <a:lvl7pPr indent="0" lvl="6"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7pPr>
            <a:lvl8pPr indent="0" lvl="7"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8pPr>
            <a:lvl9pPr indent="0" lvl="8" marL="0" rtl="0" algn="r">
              <a:lnSpc>
                <a:spcPct val="100000"/>
              </a:lnSpc>
              <a:spcBef>
                <a:spcPts val="0"/>
              </a:spcBef>
              <a:spcAft>
                <a:spcPts val="0"/>
              </a:spcAft>
              <a:buNone/>
              <a:defRPr b="0" i="0" sz="105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14" name="Google Shape;514;p70"/>
          <p:cNvPicPr preferRelativeResize="0"/>
          <p:nvPr/>
        </p:nvPicPr>
        <p:blipFill rotWithShape="1">
          <a:blip r:embed="rId2">
            <a:alphaModFix/>
          </a:blip>
          <a:srcRect b="0" l="0" r="0" t="0"/>
          <a:stretch/>
        </p:blipFill>
        <p:spPr>
          <a:xfrm>
            <a:off x="3578371" y="6529328"/>
            <a:ext cx="1987259" cy="317667"/>
          </a:xfrm>
          <a:prstGeom prst="rect">
            <a:avLst/>
          </a:prstGeom>
          <a:noFill/>
          <a:ln>
            <a:noFill/>
          </a:ln>
        </p:spPr>
      </p:pic>
      <p:cxnSp>
        <p:nvCxnSpPr>
          <p:cNvPr id="515" name="Google Shape;515;p70"/>
          <p:cNvCxnSpPr/>
          <p:nvPr/>
        </p:nvCxnSpPr>
        <p:spPr>
          <a:xfrm>
            <a:off x="162854" y="1197035"/>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cxnSp>
        <p:nvCxnSpPr>
          <p:cNvPr id="516" name="Google Shape;516;p70"/>
          <p:cNvCxnSpPr/>
          <p:nvPr/>
        </p:nvCxnSpPr>
        <p:spPr>
          <a:xfrm>
            <a:off x="162854" y="6460867"/>
            <a:ext cx="88182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7650"/>
              </a:srgbClr>
            </a:outerShdw>
          </a:effectLst>
        </p:spPr>
      </p:cxnSp>
      <p:sp>
        <p:nvSpPr>
          <p:cNvPr id="517" name="Google Shape;517;p70"/>
          <p:cNvSpPr txBox="1"/>
          <p:nvPr>
            <p:ph type="title"/>
          </p:nvPr>
        </p:nvSpPr>
        <p:spPr>
          <a:xfrm>
            <a:off x="162855" y="131047"/>
            <a:ext cx="7719300" cy="1143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3600"/>
              <a:buNone/>
              <a:defRPr>
                <a:solidFill>
                  <a:srgbClr val="C12730"/>
                </a:solidFill>
                <a:latin typeface="Calibri"/>
                <a:ea typeface="Calibri"/>
                <a:cs typeface="Calibri"/>
                <a:sym typeface="Calib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57" name="Shape 57"/>
        <p:cNvGrpSpPr/>
        <p:nvPr/>
      </p:nvGrpSpPr>
      <p:grpSpPr>
        <a:xfrm>
          <a:off x="0" y="0"/>
          <a:ext cx="0" cy="0"/>
          <a:chOff x="0" y="0"/>
          <a:chExt cx="0" cy="0"/>
        </a:xfrm>
      </p:grpSpPr>
      <p:sp>
        <p:nvSpPr>
          <p:cNvPr id="58" name="Google Shape;58;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61" name="Google Shape;61;p8"/>
          <p:cNvPicPr preferRelativeResize="0"/>
          <p:nvPr/>
        </p:nvPicPr>
        <p:blipFill rotWithShape="1">
          <a:blip r:embed="rId2">
            <a:alphaModFix/>
          </a:blip>
          <a:srcRect b="0" l="0" r="0" t="0"/>
          <a:stretch/>
        </p:blipFill>
        <p:spPr>
          <a:xfrm>
            <a:off x="7323513" y="0"/>
            <a:ext cx="1822726" cy="1619422"/>
          </a:xfrm>
          <a:prstGeom prst="rect">
            <a:avLst/>
          </a:prstGeom>
          <a:noFill/>
          <a:ln>
            <a:noFill/>
          </a:ln>
        </p:spPr>
      </p:pic>
      <p:pic>
        <p:nvPicPr>
          <p:cNvPr id="62" name="Google Shape;62;p8"/>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63" name="Google Shape;63;p8"/>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8"/>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65" name="Shape 65"/>
        <p:cNvGrpSpPr/>
        <p:nvPr/>
      </p:nvGrpSpPr>
      <p:grpSpPr>
        <a:xfrm>
          <a:off x="0" y="0"/>
          <a:ext cx="0" cy="0"/>
          <a:chOff x="0" y="0"/>
          <a:chExt cx="0" cy="0"/>
        </a:xfrm>
      </p:grpSpPr>
      <p:sp>
        <p:nvSpPr>
          <p:cNvPr id="66" name="Google Shape;66;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69" name="Google Shape;69;p9"/>
          <p:cNvPicPr preferRelativeResize="0"/>
          <p:nvPr/>
        </p:nvPicPr>
        <p:blipFill rotWithShape="1">
          <a:blip r:embed="rId2">
            <a:alphaModFix/>
          </a:blip>
          <a:srcRect b="0" l="0" r="0" t="0"/>
          <a:stretch/>
        </p:blipFill>
        <p:spPr>
          <a:xfrm>
            <a:off x="7335079" y="46038"/>
            <a:ext cx="1808921" cy="1600200"/>
          </a:xfrm>
          <a:prstGeom prst="rect">
            <a:avLst/>
          </a:prstGeom>
          <a:noFill/>
          <a:ln>
            <a:noFill/>
          </a:ln>
        </p:spPr>
      </p:pic>
      <p:pic>
        <p:nvPicPr>
          <p:cNvPr id="70" name="Google Shape;70;p9"/>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71" name="Google Shape;71;p9"/>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9"/>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3" name="Shape 73"/>
        <p:cNvGrpSpPr/>
        <p:nvPr/>
      </p:nvGrpSpPr>
      <p:grpSpPr>
        <a:xfrm>
          <a:off x="0" y="0"/>
          <a:ext cx="0" cy="0"/>
          <a:chOff x="0" y="0"/>
          <a:chExt cx="0" cy="0"/>
        </a:xfrm>
      </p:grpSpPr>
      <p:sp>
        <p:nvSpPr>
          <p:cNvPr id="74" name="Google Shape;74;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77" name="Google Shape;77;p10"/>
          <p:cNvPicPr preferRelativeResize="0"/>
          <p:nvPr/>
        </p:nvPicPr>
        <p:blipFill rotWithShape="1">
          <a:blip r:embed="rId2">
            <a:alphaModFix/>
          </a:blip>
          <a:srcRect b="0" l="0" r="0" t="0"/>
          <a:stretch/>
        </p:blipFill>
        <p:spPr>
          <a:xfrm>
            <a:off x="7290262" y="0"/>
            <a:ext cx="1836884" cy="1602841"/>
          </a:xfrm>
          <a:prstGeom prst="rect">
            <a:avLst/>
          </a:prstGeom>
          <a:noFill/>
          <a:ln>
            <a:noFill/>
          </a:ln>
        </p:spPr>
      </p:pic>
      <p:pic>
        <p:nvPicPr>
          <p:cNvPr id="78" name="Google Shape;78;p10"/>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79" name="Google Shape;79;p10"/>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 name="Google Shape;80;p10"/>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theme" Target="../theme/theme1.xml"/><Relationship Id="rId14" Type="http://schemas.openxmlformats.org/officeDocument/2006/relationships/slideLayout" Target="../slideLayouts/slideLayout3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2" Type="http://schemas.openxmlformats.org/officeDocument/2006/relationships/theme" Target="../theme/theme5.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theme" Target="../theme/theme4.xml"/><Relationship Id="rId12" Type="http://schemas.openxmlformats.org/officeDocument/2006/relationships/slideLayout" Target="../slideLayouts/slideLayout52.xml"/><Relationship Id="rId1" Type="http://schemas.openxmlformats.org/officeDocument/2006/relationships/image" Target="../media/image34.jp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image" Target="../media/image35.jp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theme" Target="../theme/theme2.xml"/><Relationship Id="rId14" Type="http://schemas.openxmlformats.org/officeDocument/2006/relationships/slideLayout" Target="../slideLayouts/slideLayout6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18"/>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31" name="Google Shape;131;p18"/>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2" name="Google Shape;132;p18"/>
          <p:cNvSpPr txBox="1"/>
          <p:nvPr>
            <p:ph idx="11" type="ftr"/>
          </p:nvPr>
        </p:nvSpPr>
        <p:spPr>
          <a:xfrm>
            <a:off x="3124200" y="6356351"/>
            <a:ext cx="2895600" cy="365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3" name="Google Shape;133;p18"/>
          <p:cNvSpPr txBox="1"/>
          <p:nvPr>
            <p:ph type="title"/>
          </p:nvPr>
        </p:nvSpPr>
        <p:spPr>
          <a:xfrm>
            <a:off x="457200" y="274639"/>
            <a:ext cx="8229600" cy="1143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3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34" name="Google Shape;134;p18"/>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 name="Shape 221"/>
        <p:cNvGrpSpPr/>
        <p:nvPr/>
      </p:nvGrpSpPr>
      <p:grpSpPr>
        <a:xfrm>
          <a:off x="0" y="0"/>
          <a:ext cx="0" cy="0"/>
          <a:chOff x="0" y="0"/>
          <a:chExt cx="0" cy="0"/>
        </a:xfrm>
      </p:grpSpPr>
      <p:sp>
        <p:nvSpPr>
          <p:cNvPr id="222" name="Google Shape;222;p33"/>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23" name="Google Shape;223;p33"/>
          <p:cNvSpPr txBox="1"/>
          <p:nvPr>
            <p:ph idx="10" type="dt"/>
          </p:nvPr>
        </p:nvSpPr>
        <p:spPr>
          <a:xfrm>
            <a:off x="457200" y="6356351"/>
            <a:ext cx="2133600" cy="365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4" name="Google Shape;224;p33"/>
          <p:cNvSpPr txBox="1"/>
          <p:nvPr>
            <p:ph idx="11" type="ftr"/>
          </p:nvPr>
        </p:nvSpPr>
        <p:spPr>
          <a:xfrm>
            <a:off x="3124200" y="6356351"/>
            <a:ext cx="2895600" cy="365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5" name="Google Shape;225;p33"/>
          <p:cNvSpPr txBox="1"/>
          <p:nvPr>
            <p:ph type="title"/>
          </p:nvPr>
        </p:nvSpPr>
        <p:spPr>
          <a:xfrm>
            <a:off x="457200" y="274639"/>
            <a:ext cx="8229600" cy="1143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226" name="Google Shape;226;p33"/>
          <p:cNvSpPr txBox="1"/>
          <p:nvPr>
            <p:ph idx="12" type="sldNum"/>
          </p:nvPr>
        </p:nvSpPr>
        <p:spPr>
          <a:xfrm>
            <a:off x="6553200" y="6356351"/>
            <a:ext cx="2133600" cy="365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45"/>
          <p:cNvSpPr txBox="1"/>
          <p:nvPr>
            <p:ph type="title"/>
          </p:nvPr>
        </p:nvSpPr>
        <p:spPr>
          <a:xfrm>
            <a:off x="86334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3750"/>
              <a:buFont typeface="Arial"/>
              <a:buNone/>
              <a:defRPr b="0" i="0" sz="3750" u="none" cap="none" strike="noStrike">
                <a:solidFill>
                  <a:srgbClr val="46413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6" name="Google Shape;296;p45"/>
          <p:cNvSpPr txBox="1"/>
          <p:nvPr>
            <p:ph idx="1" type="body"/>
          </p:nvPr>
        </p:nvSpPr>
        <p:spPr>
          <a:xfrm>
            <a:off x="86334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marR="0" rtl="0" algn="l">
              <a:lnSpc>
                <a:spcPct val="90000"/>
              </a:lnSpc>
              <a:spcBef>
                <a:spcPts val="900"/>
              </a:spcBef>
              <a:spcAft>
                <a:spcPts val="0"/>
              </a:spcAft>
              <a:buClr>
                <a:schemeClr val="accent2"/>
              </a:buClr>
              <a:buSzPts val="1650"/>
              <a:buFont typeface="Twentieth Century"/>
              <a:buChar char=" "/>
              <a:defRPr b="0" i="0" sz="1650" u="none" cap="none" strike="noStrike">
                <a:solidFill>
                  <a:schemeClr val="dk1"/>
                </a:solidFill>
                <a:latin typeface="Arial"/>
                <a:ea typeface="Arial"/>
                <a:cs typeface="Arial"/>
                <a:sym typeface="Arial"/>
              </a:defRPr>
            </a:lvl1pPr>
            <a:lvl2pPr indent="-314325" lvl="1" marL="914400" marR="0" rtl="0" algn="l">
              <a:lnSpc>
                <a:spcPct val="90000"/>
              </a:lnSpc>
              <a:spcBef>
                <a:spcPts val="150"/>
              </a:spcBef>
              <a:spcAft>
                <a:spcPts val="0"/>
              </a:spcAft>
              <a:buClr>
                <a:srgbClr val="7F7F7F"/>
              </a:buClr>
              <a:buSzPts val="1350"/>
              <a:buFont typeface="Noto Sans Symbols"/>
              <a:buChar char="🢝"/>
              <a:defRPr b="0" i="0" sz="1350" u="none" cap="none" strike="noStrike">
                <a:solidFill>
                  <a:schemeClr val="dk1"/>
                </a:solidFill>
                <a:latin typeface="Arial"/>
                <a:ea typeface="Arial"/>
                <a:cs typeface="Arial"/>
                <a:sym typeface="Arial"/>
              </a:defRPr>
            </a:lvl2pPr>
            <a:lvl3pPr indent="-295275" lvl="2" marL="1371600" marR="0" rtl="0" algn="l">
              <a:lnSpc>
                <a:spcPct val="90000"/>
              </a:lnSpc>
              <a:spcBef>
                <a:spcPts val="300"/>
              </a:spcBef>
              <a:spcAft>
                <a:spcPts val="0"/>
              </a:spcAft>
              <a:buClr>
                <a:srgbClr val="7F7F7F"/>
              </a:buClr>
              <a:buSzPts val="1050"/>
              <a:buFont typeface="Noto Sans Symbols"/>
              <a:buChar char="🢝"/>
              <a:defRPr b="0" i="0" sz="1050" u="none" cap="none" strike="noStrike">
                <a:solidFill>
                  <a:schemeClr val="dk1"/>
                </a:solidFill>
                <a:latin typeface="Arial"/>
                <a:ea typeface="Arial"/>
                <a:cs typeface="Arial"/>
                <a:sym typeface="Arial"/>
              </a:defRPr>
            </a:lvl3pPr>
            <a:lvl4pPr indent="-295275" lvl="3" marL="1828800" marR="0" rtl="0" algn="l">
              <a:lnSpc>
                <a:spcPct val="90000"/>
              </a:lnSpc>
              <a:spcBef>
                <a:spcPts val="300"/>
              </a:spcBef>
              <a:spcAft>
                <a:spcPts val="0"/>
              </a:spcAft>
              <a:buClr>
                <a:srgbClr val="7F7F7F"/>
              </a:buClr>
              <a:buSzPts val="1050"/>
              <a:buFont typeface="Noto Sans Symbols"/>
              <a:buChar char="🢝"/>
              <a:defRPr b="0" i="0" sz="1050" u="none" cap="none" strike="noStrike">
                <a:solidFill>
                  <a:schemeClr val="dk1"/>
                </a:solidFill>
                <a:latin typeface="Arial"/>
                <a:ea typeface="Arial"/>
                <a:cs typeface="Arial"/>
                <a:sym typeface="Arial"/>
              </a:defRPr>
            </a:lvl4pPr>
            <a:lvl5pPr indent="-295275" lvl="4" marL="2286000" marR="0" rtl="0" algn="l">
              <a:lnSpc>
                <a:spcPct val="90000"/>
              </a:lnSpc>
              <a:spcBef>
                <a:spcPts val="300"/>
              </a:spcBef>
              <a:spcAft>
                <a:spcPts val="0"/>
              </a:spcAft>
              <a:buClr>
                <a:srgbClr val="7F7F7F"/>
              </a:buClr>
              <a:buSzPts val="1050"/>
              <a:buFont typeface="Noto Sans Symbols"/>
              <a:buChar char="🢝"/>
              <a:defRPr b="0" i="0" sz="1050" u="none" cap="none" strike="noStrike">
                <a:solidFill>
                  <a:schemeClr val="dk1"/>
                </a:solidFill>
                <a:latin typeface="Arial"/>
                <a:ea typeface="Arial"/>
                <a:cs typeface="Arial"/>
                <a:sym typeface="Arial"/>
              </a:defRPr>
            </a:lvl5pPr>
            <a:lvl6pPr indent="-295275" lvl="5" marL="27432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6pPr>
            <a:lvl7pPr indent="-295275" lvl="6" marL="32004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7pPr>
            <a:lvl8pPr indent="-295275" lvl="7" marL="3657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8pPr>
            <a:lvl9pPr indent="-295275" lvl="8" marL="4114800" marR="0" rtl="0" algn="l">
              <a:lnSpc>
                <a:spcPct val="90000"/>
              </a:lnSpc>
              <a:spcBef>
                <a:spcPts val="300"/>
              </a:spcBef>
              <a:spcAft>
                <a:spcPts val="300"/>
              </a:spcAft>
              <a:buClr>
                <a:schemeClr val="accent2"/>
              </a:buClr>
              <a:buSzPts val="1050"/>
              <a:buFont typeface="Noto Sans Symbols"/>
              <a:buChar char="🢝"/>
              <a:defRPr b="0" i="0" sz="1050" u="none" cap="none" strike="noStrike">
                <a:solidFill>
                  <a:schemeClr val="dk1"/>
                </a:solidFill>
                <a:latin typeface="Arial"/>
                <a:ea typeface="Arial"/>
                <a:cs typeface="Arial"/>
                <a:sym typeface="Arial"/>
              </a:defRPr>
            </a:lvl9pPr>
          </a:lstStyle>
          <a:p/>
        </p:txBody>
      </p:sp>
      <p:sp>
        <p:nvSpPr>
          <p:cNvPr id="297" name="Google Shape;297;p45"/>
          <p:cNvSpPr txBox="1"/>
          <p:nvPr>
            <p:ph idx="10" type="dt"/>
          </p:nvPr>
        </p:nvSpPr>
        <p:spPr>
          <a:xfrm>
            <a:off x="863346" y="6470704"/>
            <a:ext cx="1615607"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50" u="none" cap="none" strike="noStrike">
                <a:solidFill>
                  <a:srgbClr val="A5A5A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8" name="Google Shape;298;p4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A5A5A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9" name="Google Shape;299;p4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50"/>
              <a:buFont typeface="Arial"/>
              <a:buNone/>
              <a:defRPr b="0" i="0" sz="75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00" name="Google Shape;300;p45"/>
          <p:cNvCxnSpPr/>
          <p:nvPr/>
        </p:nvCxnSpPr>
        <p:spPr>
          <a:xfrm rot="10800000">
            <a:off x="571500" y="826324"/>
            <a:ext cx="0" cy="914400"/>
          </a:xfrm>
          <a:prstGeom prst="straightConnector1">
            <a:avLst/>
          </a:prstGeom>
          <a:noFill/>
          <a:ln cap="flat" cmpd="sng" w="22225">
            <a:solidFill>
              <a:srgbClr val="A5A5A5"/>
            </a:solidFill>
            <a:prstDash val="solid"/>
            <a:round/>
            <a:headEnd len="sm" w="sm" type="none"/>
            <a:tailEnd len="sm" w="sm" type="none"/>
          </a:ln>
        </p:spPr>
      </p:cxnSp>
      <p:pic>
        <p:nvPicPr>
          <p:cNvPr id="301" name="Google Shape;301;p45"/>
          <p:cNvPicPr preferRelativeResize="0"/>
          <p:nvPr/>
        </p:nvPicPr>
        <p:blipFill rotWithShape="1">
          <a:blip r:embed="rId1">
            <a:alphaModFix/>
          </a:blip>
          <a:srcRect b="0" l="0" r="0" t="0"/>
          <a:stretch/>
        </p:blipFill>
        <p:spPr>
          <a:xfrm>
            <a:off x="8643" y="5678841"/>
            <a:ext cx="784690" cy="7996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57"/>
          <p:cNvSpPr/>
          <p:nvPr/>
        </p:nvSpPr>
        <p:spPr>
          <a:xfrm>
            <a:off x="1" y="6400800"/>
            <a:ext cx="9144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57"/>
          <p:cNvSpPr/>
          <p:nvPr/>
        </p:nvSpPr>
        <p:spPr>
          <a:xfrm>
            <a:off x="12" y="6334316"/>
            <a:ext cx="9143989"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600"/>
              <a:buFont typeface="Calibri"/>
              <a:buNone/>
              <a:defRPr b="0" i="0" sz="36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8" name="Google Shape;398;p57"/>
          <p:cNvSpPr txBox="1"/>
          <p:nvPr>
            <p:ph idx="1" type="body"/>
          </p:nvPr>
        </p:nvSpPr>
        <p:spPr>
          <a:xfrm>
            <a:off x="822960" y="1845735"/>
            <a:ext cx="7543800" cy="4023360"/>
          </a:xfrm>
          <a:prstGeom prst="rect">
            <a:avLst/>
          </a:prstGeom>
          <a:noFill/>
          <a:ln>
            <a:noFill/>
          </a:ln>
        </p:spPr>
        <p:txBody>
          <a:bodyPr anchorCtr="0" anchor="t" bIns="45700" lIns="0" spcFirstLastPara="1" rIns="0" wrap="square" tIns="45700">
            <a:norm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rgbClr val="3F3F3F"/>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9pPr>
          </a:lstStyle>
          <a:p/>
        </p:txBody>
      </p:sp>
      <p:sp>
        <p:nvSpPr>
          <p:cNvPr id="399" name="Google Shape;399;p57"/>
          <p:cNvSpPr txBox="1"/>
          <p:nvPr>
            <p:ph idx="10" type="dt"/>
          </p:nvPr>
        </p:nvSpPr>
        <p:spPr>
          <a:xfrm>
            <a:off x="822961" y="6459785"/>
            <a:ext cx="185420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75"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0" name="Google Shape;400;p57"/>
          <p:cNvSpPr txBox="1"/>
          <p:nvPr>
            <p:ph idx="11" type="ftr"/>
          </p:nvPr>
        </p:nvSpPr>
        <p:spPr>
          <a:xfrm>
            <a:off x="2764639" y="6459785"/>
            <a:ext cx="3617103"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75"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1" name="Google Shape;401;p57"/>
          <p:cNvSpPr txBox="1"/>
          <p:nvPr>
            <p:ph idx="12" type="sldNum"/>
          </p:nvPr>
        </p:nvSpPr>
        <p:spPr>
          <a:xfrm>
            <a:off x="7425344" y="6459785"/>
            <a:ext cx="98401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88"/>
              <a:buFont typeface="Arial"/>
              <a:buNone/>
              <a:defRPr b="0" i="0" sz="788"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02" name="Google Shape;402;p57"/>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pic>
        <p:nvPicPr>
          <p:cNvPr id="403" name="Google Shape;403;p57"/>
          <p:cNvPicPr preferRelativeResize="0"/>
          <p:nvPr/>
        </p:nvPicPr>
        <p:blipFill rotWithShape="1">
          <a:blip r:embed="rId1">
            <a:alphaModFix/>
          </a:blip>
          <a:srcRect b="0" l="0" r="0" t="0"/>
          <a:stretch/>
        </p:blipFill>
        <p:spPr>
          <a:xfrm>
            <a:off x="8643" y="5678841"/>
            <a:ext cx="784690" cy="7996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rive.google.com/drive/folders/15qCNfecRrYOBPwZxCIgWZhzQu3Gz_h6C?usp=drive_link" TargetMode="External"/><Relationship Id="rId4" Type="http://schemas.openxmlformats.org/officeDocument/2006/relationships/hyperlink" Target="https://sites.google.com/opiconnect.org/mtcontentstandardsrevision/home" TargetMode="External"/><Relationship Id="rId5" Type="http://schemas.openxmlformats.org/officeDocument/2006/relationships/hyperlink" Target="https://learninghub.mrooms.net/course/view.php?id=721" TargetMode="External"/><Relationship Id="rId6"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hyperlink" Target="https://rules.mt.gov/gateway/ruleno.asp?RN=10%2E53%2E10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hyperlink" Target="https://rules.mt.gov/gateway/ruleno.asp?RN=10%2E55%2E11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5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66.jpg"/><Relationship Id="rId5" Type="http://schemas.openxmlformats.org/officeDocument/2006/relationships/image" Target="../media/image49.jpg"/><Relationship Id="rId6" Type="http://schemas.openxmlformats.org/officeDocument/2006/relationships/image" Target="../media/image60.jpg"/><Relationship Id="rId7" Type="http://schemas.openxmlformats.org/officeDocument/2006/relationships/image" Target="../media/image4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 Id="rId3"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 Id="rId3" Type="http://schemas.openxmlformats.org/officeDocument/2006/relationships/image" Target="../media/image67.png"/><Relationship Id="rId4" Type="http://schemas.openxmlformats.org/officeDocument/2006/relationships/image" Target="../media/image65.png"/><Relationship Id="rId5"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9.xml"/><Relationship Id="rId3" Type="http://schemas.openxmlformats.org/officeDocument/2006/relationships/image" Target="../media/image6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2.xml"/><Relationship Id="rId3" Type="http://schemas.openxmlformats.org/officeDocument/2006/relationships/image" Target="../media/image6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3.xml"/><Relationship Id="rId3" Type="http://schemas.openxmlformats.org/officeDocument/2006/relationships/image" Target="../media/image71.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6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0.jpg"/><Relationship Id="rId4" Type="http://schemas.openxmlformats.org/officeDocument/2006/relationships/image" Target="../media/image73.png"/><Relationship Id="rId5" Type="http://schemas.openxmlformats.org/officeDocument/2006/relationships/image" Target="../media/image7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5.png"/><Relationship Id="rId4" Type="http://schemas.openxmlformats.org/officeDocument/2006/relationships/hyperlink" Target="https://docs.google.com/document/d/1zYzKQdWV_cWm308sgKfy-AkQS2tT0ovLL6EV3wVBGz4/edit?usp=sharing" TargetMode="External"/><Relationship Id="rId5"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4.jpg"/><Relationship Id="rId4" Type="http://schemas.openxmlformats.org/officeDocument/2006/relationships/image" Target="../media/image47.jpg"/><Relationship Id="rId5" Type="http://schemas.openxmlformats.org/officeDocument/2006/relationships/image" Target="../media/image4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5.jpg"/><Relationship Id="rId4" Type="http://schemas.openxmlformats.org/officeDocument/2006/relationships/hyperlink" Target="https://opi.mt.gov/Educators/Teaching-Learning/K-12-Content-Standards/Standards-Revision" TargetMode="External"/><Relationship Id="rId5"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1"/>
          <p:cNvSpPr/>
          <p:nvPr/>
        </p:nvSpPr>
        <p:spPr>
          <a:xfrm>
            <a:off x="2313709" y="3860754"/>
            <a:ext cx="4461164" cy="45719"/>
          </a:xfrm>
          <a:prstGeom prst="rect">
            <a:avLst/>
          </a:prstGeom>
          <a:solidFill>
            <a:srgbClr val="DBDBDB"/>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24" name="Google Shape;524;p7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525" name="Google Shape;525;p71"/>
          <p:cNvSpPr txBox="1"/>
          <p:nvPr>
            <p:ph type="title"/>
          </p:nvPr>
        </p:nvSpPr>
        <p:spPr>
          <a:xfrm>
            <a:off x="351620" y="2788884"/>
            <a:ext cx="8440760" cy="9264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t>ELA </a:t>
            </a:r>
            <a:r>
              <a:rPr lang="en-US" sz="3200"/>
              <a:t>Standards Revision Task Force</a:t>
            </a:r>
            <a:endParaRPr/>
          </a:p>
        </p:txBody>
      </p:sp>
      <p:sp>
        <p:nvSpPr>
          <p:cNvPr id="526" name="Google Shape;526;p71"/>
          <p:cNvSpPr txBox="1"/>
          <p:nvPr/>
        </p:nvSpPr>
        <p:spPr>
          <a:xfrm>
            <a:off x="1429650" y="3995625"/>
            <a:ext cx="63090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solidFill>
                  <a:schemeClr val="lt1"/>
                </a:solidFill>
                <a:latin typeface="Candara"/>
                <a:ea typeface="Candara"/>
                <a:cs typeface="Candara"/>
                <a:sym typeface="Candara"/>
              </a:rPr>
              <a:t>Research Deep Dive</a:t>
            </a:r>
            <a:endParaRPr b="1" sz="2600">
              <a:solidFill>
                <a:schemeClr val="lt1"/>
              </a:solidFill>
              <a:latin typeface="Candara"/>
              <a:ea typeface="Candara"/>
              <a:cs typeface="Candara"/>
              <a:sym typeface="Candara"/>
            </a:endParaRPr>
          </a:p>
          <a:p>
            <a:pPr indent="0" lvl="0" marL="0" rtl="0" algn="ctr">
              <a:spcBef>
                <a:spcPts val="0"/>
              </a:spcBef>
              <a:spcAft>
                <a:spcPts val="0"/>
              </a:spcAft>
              <a:buNone/>
            </a:pPr>
            <a:r>
              <a:rPr b="1" lang="en-US" sz="2600">
                <a:solidFill>
                  <a:schemeClr val="lt1"/>
                </a:solidFill>
                <a:latin typeface="Candara"/>
                <a:ea typeface="Candara"/>
                <a:cs typeface="Candara"/>
                <a:sym typeface="Candara"/>
              </a:rPr>
              <a:t>May 3, 2024</a:t>
            </a:r>
            <a:endParaRPr b="1" sz="2600">
              <a:solidFill>
                <a:schemeClr val="lt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0"/>
          <p:cNvSpPr txBox="1"/>
          <p:nvPr>
            <p:ph idx="1" type="body"/>
          </p:nvPr>
        </p:nvSpPr>
        <p:spPr>
          <a:xfrm>
            <a:off x="547425" y="1623875"/>
            <a:ext cx="9144000" cy="3128700"/>
          </a:xfrm>
          <a:prstGeom prst="rect">
            <a:avLst/>
          </a:prstGeom>
          <a:noFill/>
          <a:ln>
            <a:noFill/>
          </a:ln>
        </p:spPr>
        <p:txBody>
          <a:bodyPr anchorCtr="0" anchor="t" bIns="45700" lIns="91425" spcFirstLastPara="1" rIns="91425" wrap="square" tIns="45700">
            <a:noAutofit/>
          </a:bodyPr>
          <a:lstStyle/>
          <a:p>
            <a:pPr indent="457200" lvl="0" marL="914400" rtl="0" algn="ctr">
              <a:spcBef>
                <a:spcPts val="560"/>
              </a:spcBef>
              <a:spcAft>
                <a:spcPts val="0"/>
              </a:spcAft>
              <a:buNone/>
            </a:pPr>
            <a:r>
              <a:rPr lang="en-US" sz="3500">
                <a:solidFill>
                  <a:srgbClr val="000000"/>
                </a:solidFill>
              </a:rPr>
              <a:t>Workspace Collaboration</a:t>
            </a:r>
            <a:r>
              <a:rPr lang="en-US" sz="3500">
                <a:solidFill>
                  <a:srgbClr val="000000"/>
                </a:solidFill>
              </a:rPr>
              <a:t> Process</a:t>
            </a:r>
            <a:endParaRPr sz="3500">
              <a:solidFill>
                <a:srgbClr val="000000"/>
              </a:solidFill>
            </a:endParaRPr>
          </a:p>
          <a:p>
            <a:pPr indent="0" lvl="0" marL="457200" rtl="0" algn="l">
              <a:spcBef>
                <a:spcPts val="560"/>
              </a:spcBef>
              <a:spcAft>
                <a:spcPts val="0"/>
              </a:spcAft>
              <a:buNone/>
            </a:pPr>
            <a:r>
              <a:t/>
            </a:r>
            <a:endParaRPr sz="3500">
              <a:solidFill>
                <a:srgbClr val="000000"/>
              </a:solidFill>
            </a:endParaRPr>
          </a:p>
          <a:p>
            <a:pPr indent="-450850" lvl="0" marL="457200" rtl="0" algn="l">
              <a:spcBef>
                <a:spcPts val="560"/>
              </a:spcBef>
              <a:spcAft>
                <a:spcPts val="0"/>
              </a:spcAft>
              <a:buClr>
                <a:srgbClr val="000000"/>
              </a:buClr>
              <a:buSzPts val="3500"/>
              <a:buChar char="•"/>
            </a:pPr>
            <a:r>
              <a:rPr lang="en-US" sz="3500" u="sng">
                <a:solidFill>
                  <a:schemeClr val="hlink"/>
                </a:solidFill>
                <a:hlinkClick r:id="rId3"/>
              </a:rPr>
              <a:t>Google Drive</a:t>
            </a:r>
            <a:endParaRPr sz="3500">
              <a:solidFill>
                <a:srgbClr val="000000"/>
              </a:solidFill>
            </a:endParaRPr>
          </a:p>
          <a:p>
            <a:pPr indent="-450850" lvl="0" marL="457200" rtl="0" algn="l">
              <a:spcBef>
                <a:spcPts val="0"/>
              </a:spcBef>
              <a:spcAft>
                <a:spcPts val="0"/>
              </a:spcAft>
              <a:buClr>
                <a:srgbClr val="000000"/>
              </a:buClr>
              <a:buSzPts val="3500"/>
              <a:buChar char="•"/>
            </a:pPr>
            <a:r>
              <a:rPr lang="en-US" sz="3500" u="sng">
                <a:solidFill>
                  <a:schemeClr val="hlink"/>
                </a:solidFill>
                <a:hlinkClick r:id="rId4"/>
              </a:rPr>
              <a:t>Google Task Force Landing Page</a:t>
            </a:r>
            <a:endParaRPr sz="3000">
              <a:solidFill>
                <a:srgbClr val="000000"/>
              </a:solidFill>
            </a:endParaRPr>
          </a:p>
          <a:p>
            <a:pPr indent="0" lvl="0" marL="0" rtl="0" algn="l">
              <a:spcBef>
                <a:spcPts val="640"/>
              </a:spcBef>
              <a:spcAft>
                <a:spcPts val="0"/>
              </a:spcAft>
              <a:buClr>
                <a:schemeClr val="dk1"/>
              </a:buClr>
              <a:buSzPts val="3200"/>
              <a:buNone/>
            </a:pPr>
            <a:r>
              <a:t/>
            </a:r>
            <a:endParaRPr sz="4500"/>
          </a:p>
        </p:txBody>
      </p:sp>
      <p:sp>
        <p:nvSpPr>
          <p:cNvPr id="613" name="Google Shape;613;p80"/>
          <p:cNvSpPr txBox="1"/>
          <p:nvPr>
            <p:ph idx="12" type="sldNum"/>
          </p:nvPr>
        </p:nvSpPr>
        <p:spPr>
          <a:xfrm>
            <a:off x="6553200" y="6356350"/>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4" name="Google Shape;614;p80"/>
          <p:cNvSpPr txBox="1"/>
          <p:nvPr>
            <p:ph type="title"/>
          </p:nvPr>
        </p:nvSpPr>
        <p:spPr>
          <a:xfrm>
            <a:off x="1173075" y="228600"/>
            <a:ext cx="7971000" cy="1188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Operating Logistics: Virtual Sharing</a:t>
            </a:r>
            <a:endParaRPr sz="5200"/>
          </a:p>
        </p:txBody>
      </p:sp>
      <p:sp>
        <p:nvSpPr>
          <p:cNvPr id="615" name="Google Shape;615;p80"/>
          <p:cNvSpPr txBox="1"/>
          <p:nvPr/>
        </p:nvSpPr>
        <p:spPr>
          <a:xfrm>
            <a:off x="631575" y="5609725"/>
            <a:ext cx="8061300" cy="646500"/>
          </a:xfrm>
          <a:prstGeom prst="rect">
            <a:avLst/>
          </a:prstGeom>
          <a:noFill/>
          <a:ln>
            <a:noFill/>
          </a:ln>
        </p:spPr>
        <p:txBody>
          <a:bodyPr anchorCtr="0" anchor="t" bIns="91425" lIns="91425" spcFirstLastPara="1" rIns="91425" wrap="square" tIns="91425">
            <a:spAutoFit/>
          </a:bodyPr>
          <a:lstStyle/>
          <a:p>
            <a:pPr indent="0" lvl="0" marL="0" rtl="0" algn="l">
              <a:spcBef>
                <a:spcPts val="560"/>
              </a:spcBef>
              <a:spcAft>
                <a:spcPts val="0"/>
              </a:spcAft>
              <a:buClr>
                <a:schemeClr val="dk1"/>
              </a:buClr>
              <a:buSzPts val="1100"/>
              <a:buFont typeface="Arial"/>
              <a:buNone/>
            </a:pPr>
            <a:r>
              <a:rPr lang="en-US" sz="3000" u="sng">
                <a:solidFill>
                  <a:schemeClr val="accent5"/>
                </a:solidFill>
                <a:latin typeface="Candara"/>
                <a:ea typeface="Candara"/>
                <a:cs typeface="Candara"/>
                <a:sym typeface="Candara"/>
                <a:hlinkClick r:id="rId5">
                  <a:extLst>
                    <a:ext uri="{A12FA001-AC4F-418D-AE19-62706E023703}">
                      <ahyp:hlinkClr val="tx"/>
                    </a:ext>
                  </a:extLst>
                </a:hlinkClick>
              </a:rPr>
              <a:t>Hub Course: Google Workspace for Beginners</a:t>
            </a:r>
            <a:endParaRPr sz="3200">
              <a:solidFill>
                <a:schemeClr val="dk1"/>
              </a:solidFill>
              <a:latin typeface="Calibri"/>
              <a:ea typeface="Calibri"/>
              <a:cs typeface="Calibri"/>
              <a:sym typeface="Calibri"/>
            </a:endParaRPr>
          </a:p>
        </p:txBody>
      </p:sp>
      <p:pic>
        <p:nvPicPr>
          <p:cNvPr id="616" name="Google Shape;616;p80"/>
          <p:cNvPicPr preferRelativeResize="0"/>
          <p:nvPr/>
        </p:nvPicPr>
        <p:blipFill>
          <a:blip r:embed="rId6">
            <a:alphaModFix/>
          </a:blip>
          <a:stretch>
            <a:fillRect/>
          </a:stretch>
        </p:blipFill>
        <p:spPr>
          <a:xfrm>
            <a:off x="797100" y="1684049"/>
            <a:ext cx="1783849" cy="64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81"/>
          <p:cNvSpPr txBox="1"/>
          <p:nvPr>
            <p:ph idx="1" type="body"/>
          </p:nvPr>
        </p:nvSpPr>
        <p:spPr>
          <a:xfrm>
            <a:off x="616500" y="1985200"/>
            <a:ext cx="8070300" cy="4186200"/>
          </a:xfrm>
          <a:prstGeom prst="rect">
            <a:avLst/>
          </a:prstGeom>
          <a:noFill/>
          <a:ln>
            <a:noFill/>
          </a:ln>
        </p:spPr>
        <p:txBody>
          <a:bodyPr anchorCtr="0" anchor="t" bIns="45700" lIns="91425" spcFirstLastPara="1" rIns="91425" wrap="square" tIns="45700">
            <a:noAutofit/>
          </a:bodyPr>
          <a:lstStyle/>
          <a:p>
            <a:pPr indent="-438150" lvl="0" marL="457200" marR="0" rtl="0" algn="l">
              <a:lnSpc>
                <a:spcPct val="107000"/>
              </a:lnSpc>
              <a:spcBef>
                <a:spcPts val="800"/>
              </a:spcBef>
              <a:spcAft>
                <a:spcPts val="0"/>
              </a:spcAft>
              <a:buSzPts val="3300"/>
              <a:buAutoNum type="arabicPeriod"/>
            </a:pPr>
            <a:r>
              <a:rPr b="1" lang="en-US" sz="3300"/>
              <a:t>Side by Side Comparative of Standards</a:t>
            </a:r>
            <a:endParaRPr b="1" sz="3300"/>
          </a:p>
          <a:p>
            <a:pPr indent="-438150" lvl="0" marL="457200" marR="0" rtl="0" algn="l">
              <a:lnSpc>
                <a:spcPct val="107000"/>
              </a:lnSpc>
              <a:spcBef>
                <a:spcPts val="0"/>
              </a:spcBef>
              <a:spcAft>
                <a:spcPts val="0"/>
              </a:spcAft>
              <a:buSzPts val="3300"/>
              <a:buAutoNum type="arabicPeriod"/>
            </a:pPr>
            <a:r>
              <a:rPr b="1" lang="en-US" sz="3300"/>
              <a:t>Rationale for all changes</a:t>
            </a:r>
            <a:endParaRPr b="1" sz="3300"/>
          </a:p>
          <a:p>
            <a:pPr indent="-406400" lvl="1" marL="914400" marR="0" rtl="0" algn="l">
              <a:lnSpc>
                <a:spcPct val="107000"/>
              </a:lnSpc>
              <a:spcBef>
                <a:spcPts val="0"/>
              </a:spcBef>
              <a:spcAft>
                <a:spcPts val="0"/>
              </a:spcAft>
              <a:buSzPts val="2800"/>
              <a:buChar char="–"/>
            </a:pPr>
            <a:r>
              <a:rPr b="1" lang="en-US"/>
              <a:t>Research-based? </a:t>
            </a:r>
            <a:endParaRPr b="1"/>
          </a:p>
          <a:p>
            <a:pPr indent="-406400" lvl="1" marL="914400" marR="0" rtl="0" algn="l">
              <a:lnSpc>
                <a:spcPct val="107000"/>
              </a:lnSpc>
              <a:spcBef>
                <a:spcPts val="0"/>
              </a:spcBef>
              <a:spcAft>
                <a:spcPts val="0"/>
              </a:spcAft>
              <a:buSzPts val="2800"/>
              <a:buChar char="–"/>
            </a:pPr>
            <a:r>
              <a:rPr b="1" lang="en-US"/>
              <a:t>Position Statement?</a:t>
            </a:r>
            <a:endParaRPr b="1"/>
          </a:p>
          <a:p>
            <a:pPr indent="-406400" lvl="1" marL="914400" marR="0" rtl="0" algn="l">
              <a:lnSpc>
                <a:spcPct val="107000"/>
              </a:lnSpc>
              <a:spcBef>
                <a:spcPts val="0"/>
              </a:spcBef>
              <a:spcAft>
                <a:spcPts val="0"/>
              </a:spcAft>
              <a:buSzPts val="2800"/>
              <a:buChar char="–"/>
            </a:pPr>
            <a:r>
              <a:rPr b="1" lang="en-US"/>
              <a:t>Expert Explanation</a:t>
            </a:r>
            <a:endParaRPr b="1"/>
          </a:p>
          <a:p>
            <a:pPr indent="-431800" lvl="0" marL="457200" marR="0" rtl="0" algn="l">
              <a:lnSpc>
                <a:spcPct val="107000"/>
              </a:lnSpc>
              <a:spcBef>
                <a:spcPts val="0"/>
              </a:spcBef>
              <a:spcAft>
                <a:spcPts val="0"/>
              </a:spcAft>
              <a:buClr>
                <a:schemeClr val="accent4"/>
              </a:buClr>
              <a:buSzPts val="3200"/>
              <a:buAutoNum type="arabicPeriod"/>
            </a:pPr>
            <a:r>
              <a:rPr b="1" lang="en-US">
                <a:solidFill>
                  <a:schemeClr val="accent4"/>
                </a:solidFill>
              </a:rPr>
              <a:t>Definitions</a:t>
            </a:r>
            <a:endParaRPr b="1">
              <a:solidFill>
                <a:schemeClr val="accent4"/>
              </a:solidFill>
            </a:endParaRPr>
          </a:p>
          <a:p>
            <a:pPr indent="-431800" lvl="0" marL="457200" marR="0" rtl="0" algn="l">
              <a:lnSpc>
                <a:spcPct val="107000"/>
              </a:lnSpc>
              <a:spcBef>
                <a:spcPts val="0"/>
              </a:spcBef>
              <a:spcAft>
                <a:spcPts val="0"/>
              </a:spcAft>
              <a:buClr>
                <a:schemeClr val="accent4"/>
              </a:buClr>
              <a:buSzPts val="3200"/>
              <a:buAutoNum type="arabicPeriod"/>
            </a:pPr>
            <a:r>
              <a:rPr b="1" lang="en-US">
                <a:solidFill>
                  <a:schemeClr val="accent4"/>
                </a:solidFill>
              </a:rPr>
              <a:t>Outline for Guidance Documents</a:t>
            </a:r>
            <a:endParaRPr b="1">
              <a:solidFill>
                <a:schemeClr val="accent4"/>
              </a:solidFill>
            </a:endParaRPr>
          </a:p>
        </p:txBody>
      </p:sp>
      <p:sp>
        <p:nvSpPr>
          <p:cNvPr id="622" name="Google Shape;622;p8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3" name="Google Shape;623;p81"/>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Key Deliverables</a:t>
            </a:r>
            <a:endParaRPr/>
          </a:p>
        </p:txBody>
      </p:sp>
      <p:pic>
        <p:nvPicPr>
          <p:cNvPr id="624" name="Google Shape;624;p81"/>
          <p:cNvPicPr preferRelativeResize="0"/>
          <p:nvPr/>
        </p:nvPicPr>
        <p:blipFill>
          <a:blip r:embed="rId3">
            <a:alphaModFix/>
          </a:blip>
          <a:stretch>
            <a:fillRect/>
          </a:stretch>
        </p:blipFill>
        <p:spPr>
          <a:xfrm>
            <a:off x="5394374" y="3135325"/>
            <a:ext cx="2928925" cy="188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2"/>
          <p:cNvSpPr txBox="1"/>
          <p:nvPr>
            <p:ph idx="1" type="body"/>
          </p:nvPr>
        </p:nvSpPr>
        <p:spPr>
          <a:xfrm>
            <a:off x="1104300" y="2196900"/>
            <a:ext cx="6935400" cy="749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4400">
                <a:solidFill>
                  <a:srgbClr val="C12730"/>
                </a:solidFill>
              </a:rPr>
              <a:t>What is a Standard?</a:t>
            </a:r>
            <a:endParaRPr sz="4400">
              <a:solidFill>
                <a:srgbClr val="C12730"/>
              </a:solidFill>
            </a:endParaRPr>
          </a:p>
          <a:p>
            <a:pPr indent="0" lvl="0" marL="0" rtl="0" algn="ctr">
              <a:spcBef>
                <a:spcPts val="640"/>
              </a:spcBef>
              <a:spcAft>
                <a:spcPts val="0"/>
              </a:spcAft>
              <a:buNone/>
            </a:pPr>
            <a:r>
              <a:t/>
            </a:r>
            <a:endParaRPr/>
          </a:p>
        </p:txBody>
      </p:sp>
      <p:sp>
        <p:nvSpPr>
          <p:cNvPr id="631" name="Google Shape;631;p82"/>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2" name="Google Shape;632;p82"/>
          <p:cNvSpPr txBox="1"/>
          <p:nvPr>
            <p:ph type="title"/>
          </p:nvPr>
        </p:nvSpPr>
        <p:spPr>
          <a:xfrm>
            <a:off x="1283150" y="274650"/>
            <a:ext cx="78609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Writing Into the Day Padlet Waterfall!</a:t>
            </a:r>
            <a:endParaRPr/>
          </a:p>
        </p:txBody>
      </p:sp>
      <p:pic>
        <p:nvPicPr>
          <p:cNvPr id="633" name="Google Shape;633;p82" title="waterfall | waterfall | Tom Hall | Flickr"/>
          <p:cNvPicPr preferRelativeResize="0"/>
          <p:nvPr/>
        </p:nvPicPr>
        <p:blipFill>
          <a:blip r:embed="rId3">
            <a:alphaModFix/>
          </a:blip>
          <a:stretch>
            <a:fillRect/>
          </a:stretch>
        </p:blipFill>
        <p:spPr>
          <a:xfrm>
            <a:off x="2497825" y="3179700"/>
            <a:ext cx="4148357" cy="2749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637" name="Shape 637"/>
        <p:cNvGrpSpPr/>
        <p:nvPr/>
      </p:nvGrpSpPr>
      <p:grpSpPr>
        <a:xfrm>
          <a:off x="0" y="0"/>
          <a:ext cx="0" cy="0"/>
          <a:chOff x="0" y="0"/>
          <a:chExt cx="0" cy="0"/>
        </a:xfrm>
      </p:grpSpPr>
      <p:sp>
        <p:nvSpPr>
          <p:cNvPr id="638" name="Google Shape;638;p83"/>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83"/>
          <p:cNvSpPr/>
          <p:nvPr/>
        </p:nvSpPr>
        <p:spPr>
          <a:xfrm>
            <a:off x="1198963" y="1770433"/>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83"/>
          <p:cNvSpPr txBox="1"/>
          <p:nvPr/>
        </p:nvSpPr>
        <p:spPr>
          <a:xfrm>
            <a:off x="1328700" y="2035000"/>
            <a:ext cx="6486600" cy="12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700">
                <a:solidFill>
                  <a:schemeClr val="dk1"/>
                </a:solidFill>
                <a:latin typeface="Calibri"/>
                <a:ea typeface="Calibri"/>
                <a:cs typeface="Calibri"/>
                <a:sym typeface="Calibri"/>
              </a:rPr>
              <a:t>Standards Requirements According to the </a:t>
            </a:r>
            <a:r>
              <a:rPr b="1" lang="en-US" sz="2700">
                <a:solidFill>
                  <a:schemeClr val="dk1"/>
                </a:solidFill>
                <a:latin typeface="Calibri"/>
                <a:ea typeface="Calibri"/>
                <a:cs typeface="Calibri"/>
                <a:sym typeface="Calibri"/>
              </a:rPr>
              <a:t>Montana Board of Public Education and the </a:t>
            </a:r>
            <a:r>
              <a:rPr b="1" lang="en-US" sz="2700">
                <a:solidFill>
                  <a:schemeClr val="dk1"/>
                </a:solidFill>
                <a:latin typeface="Calibri"/>
                <a:ea typeface="Calibri"/>
                <a:cs typeface="Calibri"/>
                <a:sym typeface="Calibri"/>
              </a:rPr>
              <a:t>Administrative Rules of Montana</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641" name="Google Shape;641;p83"/>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642" name="Google Shape;642;p83"/>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643" name="Google Shape;643;p83"/>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84"/>
          <p:cNvSpPr txBox="1"/>
          <p:nvPr>
            <p:ph type="title"/>
          </p:nvPr>
        </p:nvSpPr>
        <p:spPr>
          <a:xfrm>
            <a:off x="162850" y="131025"/>
            <a:ext cx="8785800" cy="11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1900"/>
              <a:buFont typeface="Arial"/>
              <a:buNone/>
            </a:pPr>
            <a:r>
              <a:rPr lang="en-US" sz="3600">
                <a:solidFill>
                  <a:srgbClr val="C12730"/>
                </a:solidFill>
                <a:latin typeface="Arial"/>
                <a:ea typeface="Arial"/>
                <a:cs typeface="Arial"/>
                <a:sym typeface="Arial"/>
              </a:rPr>
              <a:t>The Board of Public Education Guidelines </a:t>
            </a:r>
            <a:endParaRPr sz="4400">
              <a:solidFill>
                <a:srgbClr val="C12730"/>
              </a:solidFill>
              <a:latin typeface="Arial"/>
              <a:ea typeface="Arial"/>
              <a:cs typeface="Arial"/>
              <a:sym typeface="Arial"/>
            </a:endParaRPr>
          </a:p>
        </p:txBody>
      </p:sp>
      <p:sp>
        <p:nvSpPr>
          <p:cNvPr id="650" name="Google Shape;650;p84"/>
          <p:cNvSpPr/>
          <p:nvPr/>
        </p:nvSpPr>
        <p:spPr>
          <a:xfrm>
            <a:off x="162850" y="2389545"/>
            <a:ext cx="8785679" cy="3173908"/>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1" name="Google Shape;651;p84"/>
          <p:cNvSpPr txBox="1"/>
          <p:nvPr/>
        </p:nvSpPr>
        <p:spPr>
          <a:xfrm>
            <a:off x="-69000" y="1430675"/>
            <a:ext cx="9282000" cy="4311900"/>
          </a:xfrm>
          <a:prstGeom prst="rect">
            <a:avLst/>
          </a:prstGeom>
          <a:noFill/>
          <a:ln>
            <a:noFill/>
          </a:ln>
        </p:spPr>
        <p:txBody>
          <a:bodyPr anchorCtr="0" anchor="t" bIns="23825" lIns="240375" spcFirstLastPara="1" rIns="133350" wrap="square" tIns="23825">
            <a:noAutofit/>
          </a:bodyPr>
          <a:lstStyle/>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define what all students should know and be able to do;</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challenging and rigorous;</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clear, understandable, and free of jargon;</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measurable;</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address diversity, specifically fulfilling the commitment to implementing Indian Education for All;</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Standards will be consistent with the grade level and grade band structures in ARM Chapter 53; and</a:t>
            </a:r>
            <a:endParaRPr b="1" sz="2400"/>
          </a:p>
          <a:p>
            <a:pPr indent="-228600" lvl="1" marL="177800" marR="0" rtl="0" algn="l">
              <a:lnSpc>
                <a:spcPct val="125000"/>
              </a:lnSpc>
              <a:spcBef>
                <a:spcPts val="0"/>
              </a:spcBef>
              <a:spcAft>
                <a:spcPts val="0"/>
              </a:spcAft>
              <a:buClr>
                <a:schemeClr val="dk1"/>
              </a:buClr>
              <a:buSzPts val="2400"/>
              <a:buChar char="•"/>
            </a:pPr>
            <a:r>
              <a:rPr b="1" i="0" lang="en-US" sz="2400" u="none" cap="none" strike="noStrike">
                <a:solidFill>
                  <a:schemeClr val="dk1"/>
                </a:solidFill>
              </a:rPr>
              <a:t>Content standards will be consistent with the program delivery standards described in ARM Chapter 55.</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85"/>
          <p:cNvSpPr txBox="1"/>
          <p:nvPr>
            <p:ph idx="1" type="body"/>
          </p:nvPr>
        </p:nvSpPr>
        <p:spPr>
          <a:xfrm>
            <a:off x="174567" y="1295175"/>
            <a:ext cx="8818200" cy="51444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US" sz="2200" u="sng">
                <a:solidFill>
                  <a:srgbClr val="0000FF"/>
                </a:solidFill>
                <a:latin typeface="Arial"/>
                <a:ea typeface="Arial"/>
                <a:cs typeface="Arial"/>
                <a:sym typeface="Arial"/>
                <a:hlinkClick r:id="rId3">
                  <a:extLst>
                    <a:ext uri="{A12FA001-AC4F-418D-AE19-62706E023703}">
                      <ahyp:hlinkClr val="tx"/>
                    </a:ext>
                  </a:extLst>
                </a:hlinkClick>
              </a:rPr>
              <a:t>10.53.101</a:t>
            </a:r>
            <a:r>
              <a:rPr lang="en-US" sz="2200" u="sng">
                <a:solidFill>
                  <a:srgbClr val="000000"/>
                </a:solidFill>
                <a:latin typeface="Arial"/>
                <a:ea typeface="Arial"/>
                <a:cs typeface="Arial"/>
                <a:sym typeface="Arial"/>
              </a:rPr>
              <a:t>    EXPLANATION OF THE CONTENT STANDARDS</a:t>
            </a:r>
            <a:endParaRPr sz="2200" u="sng">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500">
                <a:solidFill>
                  <a:srgbClr val="000000"/>
                </a:solidFill>
                <a:latin typeface="Arial"/>
                <a:ea typeface="Arial"/>
                <a:cs typeface="Arial"/>
                <a:sym typeface="Arial"/>
              </a:rPr>
              <a:t>(1) The content standards shall be used by school districts to develop local curriculum and assessment in all the content areas including:</a:t>
            </a:r>
            <a:endParaRPr sz="25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500">
                <a:solidFill>
                  <a:srgbClr val="000000"/>
                </a:solidFill>
                <a:latin typeface="Arial"/>
                <a:ea typeface="Arial"/>
                <a:cs typeface="Arial"/>
                <a:sym typeface="Arial"/>
              </a:rPr>
              <a:t>(b) English language arts and literacy;</a:t>
            </a:r>
            <a:endParaRPr sz="25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500">
                <a:solidFill>
                  <a:srgbClr val="000000"/>
                </a:solidFill>
                <a:latin typeface="Arial"/>
                <a:ea typeface="Arial"/>
                <a:cs typeface="Arial"/>
                <a:sym typeface="Arial"/>
              </a:rPr>
              <a:t>(2) </a:t>
            </a:r>
            <a:r>
              <a:rPr b="1" lang="en-US" sz="2500">
                <a:solidFill>
                  <a:srgbClr val="000000"/>
                </a:solidFill>
                <a:latin typeface="Arial"/>
                <a:ea typeface="Arial"/>
                <a:cs typeface="Arial"/>
                <a:sym typeface="Arial"/>
              </a:rPr>
              <a:t>The K-12 content standards describe what students shall know, understand, and be able to do in these content standards. These K-12 standards define end-of-year expectations and a cumulative progression designed to enable students to meet college and career readiness expectations no later than the end of high school.</a:t>
            </a:r>
            <a:endParaRPr b="1" sz="2500">
              <a:solidFill>
                <a:srgbClr val="000000"/>
              </a:solidFill>
              <a:latin typeface="Arial"/>
              <a:ea typeface="Arial"/>
              <a:cs typeface="Arial"/>
              <a:sym typeface="Arial"/>
            </a:endParaRPr>
          </a:p>
          <a:p>
            <a:pPr indent="0" lvl="0" marL="0" rtl="0" algn="l">
              <a:spcBef>
                <a:spcPts val="480"/>
              </a:spcBef>
              <a:spcAft>
                <a:spcPts val="0"/>
              </a:spcAft>
              <a:buNone/>
            </a:pPr>
            <a:r>
              <a:t/>
            </a:r>
            <a:endParaRPr/>
          </a:p>
        </p:txBody>
      </p:sp>
      <p:sp>
        <p:nvSpPr>
          <p:cNvPr id="657" name="Google Shape;657;p85"/>
          <p:cNvSpPr txBox="1"/>
          <p:nvPr>
            <p:ph type="title"/>
          </p:nvPr>
        </p:nvSpPr>
        <p:spPr>
          <a:xfrm>
            <a:off x="99200" y="151967"/>
            <a:ext cx="8893500" cy="114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ARM Chapter 53: Content Standards</a:t>
            </a:r>
            <a:endParaRPr sz="4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661" name="Shape 661"/>
        <p:cNvGrpSpPr/>
        <p:nvPr/>
      </p:nvGrpSpPr>
      <p:grpSpPr>
        <a:xfrm>
          <a:off x="0" y="0"/>
          <a:ext cx="0" cy="0"/>
          <a:chOff x="0" y="0"/>
          <a:chExt cx="0" cy="0"/>
        </a:xfrm>
      </p:grpSpPr>
      <p:sp>
        <p:nvSpPr>
          <p:cNvPr id="662" name="Google Shape;662;p86"/>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86"/>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86"/>
          <p:cNvSpPr txBox="1"/>
          <p:nvPr/>
        </p:nvSpPr>
        <p:spPr>
          <a:xfrm>
            <a:off x="1328700" y="2370800"/>
            <a:ext cx="6486600" cy="12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200">
                <a:solidFill>
                  <a:schemeClr val="dk1"/>
                </a:solidFill>
                <a:latin typeface="Calibri"/>
                <a:ea typeface="Calibri"/>
                <a:cs typeface="Calibri"/>
                <a:sym typeface="Calibri"/>
              </a:rPr>
              <a:t>Indian Education for All</a:t>
            </a:r>
            <a:endParaRPr b="1" sz="3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665" name="Google Shape;665;p86"/>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666" name="Google Shape;666;p86"/>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667" name="Google Shape;667;p86"/>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7"/>
          <p:cNvSpPr txBox="1"/>
          <p:nvPr>
            <p:ph type="title"/>
          </p:nvPr>
        </p:nvSpPr>
        <p:spPr>
          <a:xfrm>
            <a:off x="1283152" y="274639"/>
            <a:ext cx="7719300" cy="114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200">
                <a:solidFill>
                  <a:srgbClr val="980000"/>
                </a:solidFill>
              </a:rPr>
              <a:t>Indian Education for All</a:t>
            </a:r>
            <a:endParaRPr sz="4200">
              <a:solidFill>
                <a:srgbClr val="980000"/>
              </a:solidFill>
            </a:endParaRPr>
          </a:p>
        </p:txBody>
      </p:sp>
      <p:sp>
        <p:nvSpPr>
          <p:cNvPr id="673" name="Google Shape;673;p87"/>
          <p:cNvSpPr txBox="1"/>
          <p:nvPr/>
        </p:nvSpPr>
        <p:spPr>
          <a:xfrm>
            <a:off x="656125" y="1556100"/>
            <a:ext cx="8754000" cy="1231200"/>
          </a:xfrm>
          <a:prstGeom prst="rect">
            <a:avLst/>
          </a:prstGeom>
          <a:noFill/>
          <a:ln>
            <a:noFill/>
          </a:ln>
        </p:spPr>
        <p:txBody>
          <a:bodyPr anchorCtr="0" anchor="t" bIns="91425" lIns="91425" spcFirstLastPara="1" rIns="91425" wrap="square" tIns="91425">
            <a:spAutoFit/>
          </a:bodyPr>
          <a:lstStyle/>
          <a:p>
            <a:pPr indent="0" lvl="0" marL="88900" rtl="0" algn="l">
              <a:lnSpc>
                <a:spcPct val="90000"/>
              </a:lnSpc>
              <a:spcBef>
                <a:spcPts val="0"/>
              </a:spcBef>
              <a:spcAft>
                <a:spcPts val="0"/>
              </a:spcAft>
              <a:buNone/>
            </a:pPr>
            <a:r>
              <a:t/>
            </a:r>
            <a:endParaRPr sz="2400">
              <a:solidFill>
                <a:srgbClr val="544E3C"/>
              </a:solidFill>
            </a:endParaRPr>
          </a:p>
          <a:p>
            <a:pPr indent="0" lvl="0" marL="0" rtl="0" algn="l">
              <a:lnSpc>
                <a:spcPct val="110000"/>
              </a:lnSpc>
              <a:spcBef>
                <a:spcPts val="600"/>
              </a:spcBef>
              <a:spcAft>
                <a:spcPts val="200"/>
              </a:spcAft>
              <a:buNone/>
            </a:pPr>
            <a:r>
              <a:t/>
            </a:r>
            <a:endParaRPr sz="1900">
              <a:solidFill>
                <a:srgbClr val="2E2B21"/>
              </a:solidFill>
            </a:endParaRPr>
          </a:p>
        </p:txBody>
      </p:sp>
      <p:sp>
        <p:nvSpPr>
          <p:cNvPr id="674" name="Google Shape;674;p87"/>
          <p:cNvSpPr txBox="1"/>
          <p:nvPr/>
        </p:nvSpPr>
        <p:spPr>
          <a:xfrm>
            <a:off x="358250" y="1556100"/>
            <a:ext cx="8644200" cy="576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t>Constitution of Montana 1972</a:t>
            </a:r>
            <a:endParaRPr b="1" sz="2800"/>
          </a:p>
          <a:p>
            <a:pPr indent="-368300" lvl="0" marL="457200" rtl="0" algn="l">
              <a:spcBef>
                <a:spcPts val="0"/>
              </a:spcBef>
              <a:spcAft>
                <a:spcPts val="0"/>
              </a:spcAft>
              <a:buSzPts val="2200"/>
              <a:buChar char="●"/>
            </a:pPr>
            <a:r>
              <a:rPr lang="en-US" sz="2200"/>
              <a:t>“The state recognizes the distinct and unique cultural heritage of the American Indians and is committed in its educational goals to the preservation of their cultural integrity.” </a:t>
            </a:r>
            <a:endParaRPr sz="2200"/>
          </a:p>
          <a:p>
            <a:pPr indent="0" lvl="0" marL="0" rtl="0" algn="l">
              <a:spcBef>
                <a:spcPts val="0"/>
              </a:spcBef>
              <a:spcAft>
                <a:spcPts val="0"/>
              </a:spcAft>
              <a:buNone/>
            </a:pPr>
            <a:r>
              <a:rPr b="1" lang="en-US" sz="2600"/>
              <a:t>Indian Education for All (MCA 20-1-501) 1999, </a:t>
            </a:r>
            <a:endParaRPr b="1" sz="2600"/>
          </a:p>
          <a:p>
            <a:pPr indent="457200" lvl="0" marL="0" rtl="0" algn="l">
              <a:spcBef>
                <a:spcPts val="0"/>
              </a:spcBef>
              <a:spcAft>
                <a:spcPts val="0"/>
              </a:spcAft>
              <a:buNone/>
            </a:pPr>
            <a:r>
              <a:rPr b="1" lang="en-US" sz="1850">
                <a:solidFill>
                  <a:srgbClr val="333333"/>
                </a:solidFill>
                <a:highlight>
                  <a:srgbClr val="FFFFFF"/>
                </a:highlight>
              </a:rPr>
              <a:t>(amd. Sec. 1, Ch. 718, L. 2023)</a:t>
            </a:r>
            <a:endParaRPr b="1" sz="3400"/>
          </a:p>
          <a:p>
            <a:pPr indent="-355600" lvl="0" marL="457200" rtl="0" algn="l">
              <a:spcBef>
                <a:spcPts val="0"/>
              </a:spcBef>
              <a:spcAft>
                <a:spcPts val="0"/>
              </a:spcAft>
              <a:buSzPts val="2000"/>
              <a:buChar char="●"/>
            </a:pPr>
            <a:r>
              <a:rPr lang="en-US" sz="2000"/>
              <a:t>“Unique cultural heritage and contemporary contributions of American Indians…”</a:t>
            </a:r>
            <a:endParaRPr sz="2000"/>
          </a:p>
          <a:p>
            <a:pPr indent="-355600" lvl="0" marL="457200" rtl="0" algn="l">
              <a:spcBef>
                <a:spcPts val="0"/>
              </a:spcBef>
              <a:spcAft>
                <a:spcPts val="0"/>
              </a:spcAft>
              <a:buSzPts val="2000"/>
              <a:buChar char="●"/>
            </a:pPr>
            <a:r>
              <a:rPr lang="en-US" sz="2000"/>
              <a:t>“Every Montanan, whether Indian or non-Indian…learn about the distinct and unique heritage of American Indians in a culturally responsive manner…”</a:t>
            </a:r>
            <a:endParaRPr sz="2000"/>
          </a:p>
          <a:p>
            <a:pPr indent="-361950" lvl="0" marL="457200" rtl="0" algn="l">
              <a:spcBef>
                <a:spcPts val="0"/>
              </a:spcBef>
              <a:spcAft>
                <a:spcPts val="0"/>
              </a:spcAft>
              <a:buSzPts val="2100"/>
              <a:buChar char="●"/>
            </a:pPr>
            <a:r>
              <a:rPr lang="en-US" sz="2000"/>
              <a:t>“Every educational agency and all educational personnel will work cooperatively with Montana tribes…to include information specific to the cultural heritage and contemporary contributions of American Indians, with particular emphasis on Montana Indian tribal groups and governments</a:t>
            </a:r>
            <a:r>
              <a:rPr lang="en-US" sz="2100"/>
              <a:t>.</a:t>
            </a:r>
            <a:endParaRPr sz="2400"/>
          </a:p>
          <a:p>
            <a:pPr indent="0" lvl="0" marL="0" rtl="0" algn="l">
              <a:spcBef>
                <a:spcPts val="0"/>
              </a:spcBef>
              <a:spcAft>
                <a:spcPts val="0"/>
              </a:spcAft>
              <a:buNone/>
            </a:pPr>
            <a:r>
              <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7D7"/>
        </a:solidFill>
      </p:bgPr>
    </p:bg>
    <p:spTree>
      <p:nvGrpSpPr>
        <p:cNvPr id="678" name="Shape 678"/>
        <p:cNvGrpSpPr/>
        <p:nvPr/>
      </p:nvGrpSpPr>
      <p:grpSpPr>
        <a:xfrm>
          <a:off x="0" y="0"/>
          <a:ext cx="0" cy="0"/>
          <a:chOff x="0" y="0"/>
          <a:chExt cx="0" cy="0"/>
        </a:xfrm>
      </p:grpSpPr>
      <p:sp>
        <p:nvSpPr>
          <p:cNvPr id="679" name="Google Shape;679;p88"/>
          <p:cNvSpPr/>
          <p:nvPr/>
        </p:nvSpPr>
        <p:spPr>
          <a:xfrm>
            <a:off x="554100" y="1149767"/>
            <a:ext cx="8035800" cy="38361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88"/>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88"/>
          <p:cNvSpPr txBox="1"/>
          <p:nvPr/>
        </p:nvSpPr>
        <p:spPr>
          <a:xfrm>
            <a:off x="1328700" y="2370800"/>
            <a:ext cx="6486600" cy="12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200">
                <a:solidFill>
                  <a:schemeClr val="dk1"/>
                </a:solidFill>
                <a:latin typeface="Calibri"/>
                <a:ea typeface="Calibri"/>
                <a:cs typeface="Calibri"/>
                <a:sym typeface="Calibri"/>
              </a:rPr>
              <a:t>Program Delivery Standards</a:t>
            </a:r>
            <a:endParaRPr b="1" sz="3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682" name="Google Shape;682;p88"/>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683" name="Google Shape;683;p88"/>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684" name="Google Shape;684;p88"/>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89"/>
          <p:cNvSpPr txBox="1"/>
          <p:nvPr>
            <p:ph idx="1" type="body"/>
          </p:nvPr>
        </p:nvSpPr>
        <p:spPr>
          <a:xfrm>
            <a:off x="-75200" y="1265075"/>
            <a:ext cx="9339600" cy="51444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(1)  In general, a basic program in English language arts and literacy shall: </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(a)  meet the following conditions:</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  promote reading, writing, speaking, and listening for creative and purposeful expression in language;</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(ii) engage with high-quality literary and informational text that builds knowledge, expands experiences, and broadens views; and</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(iii) emphasize reasoning and use of evidence that is essential for deliberation;</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(iv)  make available a variety of print and non-print materials encompassing fiction and non-fiction, classic and contemporary works, and diverse perspectives including Montana American Indian works; and</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2100">
                <a:solidFill>
                  <a:srgbClr val="000000"/>
                </a:solidFill>
                <a:latin typeface="Arial"/>
                <a:ea typeface="Arial"/>
                <a:cs typeface="Arial"/>
                <a:sym typeface="Arial"/>
              </a:rPr>
              <a:t>(v) promote critical reading that is necessary to navigate the vast amount of information available both in print and digitally; and</a:t>
            </a:r>
            <a:endParaRPr sz="2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en-US"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0" rtl="0" algn="l">
              <a:spcBef>
                <a:spcPts val="480"/>
              </a:spcBef>
              <a:spcAft>
                <a:spcPts val="0"/>
              </a:spcAft>
              <a:buNone/>
            </a:pPr>
            <a:r>
              <a:t/>
            </a:r>
            <a:endParaRPr b="1" sz="1200">
              <a:solidFill>
                <a:srgbClr val="000000"/>
              </a:solidFill>
              <a:latin typeface="Arial"/>
              <a:ea typeface="Arial"/>
              <a:cs typeface="Arial"/>
              <a:sym typeface="Arial"/>
            </a:endParaRPr>
          </a:p>
        </p:txBody>
      </p:sp>
      <p:sp>
        <p:nvSpPr>
          <p:cNvPr id="690" name="Google Shape;690;p89"/>
          <p:cNvSpPr txBox="1"/>
          <p:nvPr>
            <p:ph type="title"/>
          </p:nvPr>
        </p:nvSpPr>
        <p:spPr>
          <a:xfrm>
            <a:off x="102699" y="8"/>
            <a:ext cx="8818200" cy="11433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3000" u="sng">
                <a:solidFill>
                  <a:srgbClr val="2F3586"/>
                </a:solidFill>
                <a:latin typeface="Candara"/>
                <a:ea typeface="Candara"/>
                <a:cs typeface="Candara"/>
                <a:sym typeface="Candara"/>
                <a:hlinkClick r:id="rId3">
                  <a:extLst>
                    <a:ext uri="{A12FA001-AC4F-418D-AE19-62706E023703}">
                      <ahyp:hlinkClr val="tx"/>
                    </a:ext>
                  </a:extLst>
                </a:hlinkClick>
              </a:rPr>
              <a:t>10.55.1101</a:t>
            </a:r>
            <a:r>
              <a:rPr lang="en-US" sz="3000" u="sng">
                <a:solidFill>
                  <a:schemeClr val="dk1"/>
                </a:solidFill>
                <a:latin typeface="Candara"/>
                <a:ea typeface="Candara"/>
                <a:cs typeface="Candara"/>
                <a:sym typeface="Candara"/>
              </a:rPr>
              <a:t>    ENGLISH LANGUAGE ARTS AND LITERACY PROGRAM DELIVERY STANDARDS</a:t>
            </a:r>
            <a:endParaRPr sz="4300">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2"/>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33" name="Google Shape;533;p72"/>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Meeting Participation Protocols</a:t>
            </a:r>
            <a:endParaRPr/>
          </a:p>
        </p:txBody>
      </p:sp>
      <p:sp>
        <p:nvSpPr>
          <p:cNvPr id="534" name="Google Shape;534;p72"/>
          <p:cNvSpPr txBox="1"/>
          <p:nvPr/>
        </p:nvSpPr>
        <p:spPr>
          <a:xfrm>
            <a:off x="170700" y="1626625"/>
            <a:ext cx="89733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Candara"/>
                <a:ea typeface="Candara"/>
                <a:cs typeface="Candara"/>
                <a:sym typeface="Candara"/>
              </a:rPr>
              <a:t>1. </a:t>
            </a:r>
            <a:r>
              <a:rPr b="1" lang="en-US" sz="2100" u="sng">
                <a:latin typeface="Candara"/>
                <a:ea typeface="Candara"/>
                <a:cs typeface="Candara"/>
                <a:sym typeface="Candara"/>
              </a:rPr>
              <a:t>Zoom Name:</a:t>
            </a:r>
            <a:r>
              <a:rPr b="1" lang="en-US" sz="2100">
                <a:latin typeface="Candara"/>
                <a:ea typeface="Candara"/>
                <a:cs typeface="Candara"/>
                <a:sym typeface="Candara"/>
              </a:rPr>
              <a:t> I’m me, are you, you?</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2.  </a:t>
            </a:r>
            <a:r>
              <a:rPr b="1" lang="en-US" sz="2100" u="sng">
                <a:latin typeface="Candara"/>
                <a:ea typeface="Candara"/>
                <a:cs typeface="Candara"/>
                <a:sym typeface="Candara"/>
              </a:rPr>
              <a:t>To Mute or Not to Mute:</a:t>
            </a:r>
            <a:r>
              <a:rPr b="1" lang="en-US" sz="2100">
                <a:latin typeface="Candara"/>
                <a:ea typeface="Candara"/>
                <a:cs typeface="Candara"/>
                <a:sym typeface="Candara"/>
              </a:rPr>
              <a:t> that IS the question!</a:t>
            </a:r>
            <a:endParaRPr b="1" sz="2100">
              <a:latin typeface="Candara"/>
              <a:ea typeface="Candara"/>
              <a:cs typeface="Candara"/>
              <a:sym typeface="Candara"/>
            </a:endParaRPr>
          </a:p>
          <a:p>
            <a:pPr indent="-361950" lvl="0" marL="457200" rtl="0" algn="l">
              <a:spcBef>
                <a:spcPts val="1000"/>
              </a:spcBef>
              <a:spcAft>
                <a:spcPts val="0"/>
              </a:spcAft>
              <a:buSzPts val="2100"/>
              <a:buFont typeface="Candara"/>
              <a:buChar char="●"/>
            </a:pPr>
            <a:r>
              <a:rPr b="1" lang="en-US" sz="2100">
                <a:latin typeface="Candara"/>
                <a:ea typeface="Candara"/>
                <a:cs typeface="Candara"/>
                <a:sym typeface="Candara"/>
              </a:rPr>
              <a:t>Remain muted to reduce background noise. </a:t>
            </a:r>
            <a:endParaRPr b="1" sz="2100">
              <a:latin typeface="Candara"/>
              <a:ea typeface="Candara"/>
              <a:cs typeface="Candara"/>
              <a:sym typeface="Candara"/>
            </a:endParaRPr>
          </a:p>
          <a:p>
            <a:pPr indent="-361950" lvl="0" marL="457200" rtl="0" algn="l">
              <a:spcBef>
                <a:spcPts val="0"/>
              </a:spcBef>
              <a:spcAft>
                <a:spcPts val="0"/>
              </a:spcAft>
              <a:buSzPts val="2100"/>
              <a:buFont typeface="Candara"/>
              <a:buChar char="●"/>
            </a:pPr>
            <a:r>
              <a:rPr b="1" lang="en-US" sz="2100">
                <a:latin typeface="Candara"/>
                <a:ea typeface="Candara"/>
                <a:cs typeface="Candara"/>
                <a:sym typeface="Candara"/>
              </a:rPr>
              <a:t>Unmute  when sharing out or in breakout rooms. </a:t>
            </a:r>
            <a:endParaRPr b="1" sz="2100">
              <a:latin typeface="Candara"/>
              <a:ea typeface="Candara"/>
              <a:cs typeface="Candara"/>
              <a:sym typeface="Candara"/>
            </a:endParaRPr>
          </a:p>
          <a:p>
            <a:pPr indent="-361950" lvl="0" marL="457200" rtl="0" algn="l">
              <a:spcBef>
                <a:spcPts val="0"/>
              </a:spcBef>
              <a:spcAft>
                <a:spcPts val="0"/>
              </a:spcAft>
              <a:buSzPts val="2100"/>
              <a:buFont typeface="Candara"/>
              <a:buChar char="●"/>
            </a:pPr>
            <a:r>
              <a:rPr b="1" lang="en-US" sz="2100">
                <a:latin typeface="Candara"/>
                <a:ea typeface="Candara"/>
                <a:cs typeface="Candara"/>
                <a:sym typeface="Candara"/>
              </a:rPr>
              <a:t>Use the chat</a:t>
            </a:r>
            <a:endParaRPr b="1" sz="2100">
              <a:latin typeface="Candara"/>
              <a:ea typeface="Candara"/>
              <a:cs typeface="Candara"/>
              <a:sym typeface="Candara"/>
            </a:endParaRPr>
          </a:p>
          <a:p>
            <a:pPr indent="-361950" lvl="0" marL="457200" rtl="0" algn="l">
              <a:spcBef>
                <a:spcPts val="0"/>
              </a:spcBef>
              <a:spcAft>
                <a:spcPts val="0"/>
              </a:spcAft>
              <a:buSzPts val="2100"/>
              <a:buFont typeface="Candara"/>
              <a:buChar char="●"/>
            </a:pPr>
            <a:r>
              <a:rPr b="1" lang="en-US" sz="2100">
                <a:latin typeface="Candara"/>
                <a:ea typeface="Candara"/>
                <a:cs typeface="Candara"/>
                <a:sym typeface="Candara"/>
              </a:rPr>
              <a:t>Raise your hand</a:t>
            </a:r>
            <a:endParaRPr b="1" sz="2100">
              <a:latin typeface="Candara"/>
              <a:ea typeface="Candara"/>
              <a:cs typeface="Candara"/>
              <a:sym typeface="Candara"/>
            </a:endParaRPr>
          </a:p>
          <a:p>
            <a:pPr indent="0" lvl="0" marL="0" rtl="0" algn="l">
              <a:spcBef>
                <a:spcPts val="0"/>
              </a:spcBef>
              <a:spcAft>
                <a:spcPts val="0"/>
              </a:spcAft>
              <a:buNone/>
            </a:pPr>
            <a:r>
              <a:rPr b="1" lang="en-US" sz="2100">
                <a:latin typeface="Candara"/>
                <a:ea typeface="Candara"/>
                <a:cs typeface="Candara"/>
                <a:sym typeface="Candara"/>
              </a:rPr>
              <a:t>3. Always allow yourself and others to </a:t>
            </a:r>
            <a:r>
              <a:rPr b="1" lang="en-US" sz="2100" u="sng">
                <a:latin typeface="Candara"/>
                <a:ea typeface="Candara"/>
                <a:cs typeface="Candara"/>
                <a:sym typeface="Candara"/>
              </a:rPr>
              <a:t>pass or participate</a:t>
            </a:r>
            <a:r>
              <a:rPr b="1" lang="en-US" sz="2100">
                <a:latin typeface="Candara"/>
                <a:ea typeface="Candara"/>
                <a:cs typeface="Candara"/>
                <a:sym typeface="Candara"/>
              </a:rPr>
              <a:t> as appropriate.</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4. </a:t>
            </a:r>
            <a:r>
              <a:rPr b="1" lang="en-US" sz="2100" u="sng">
                <a:latin typeface="Candara"/>
                <a:ea typeface="Candara"/>
                <a:cs typeface="Candara"/>
                <a:sym typeface="Candara"/>
              </a:rPr>
              <a:t>Cameras on</a:t>
            </a:r>
            <a:r>
              <a:rPr b="1" lang="en-US" sz="2100">
                <a:latin typeface="Candara"/>
                <a:ea typeface="Candara"/>
                <a:cs typeface="Candara"/>
                <a:sym typeface="Candara"/>
              </a:rPr>
              <a:t> build community.</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5. Use private chats and organizer emails for individual follow up </a:t>
            </a:r>
            <a:endParaRPr b="1" sz="2100">
              <a:latin typeface="Candara"/>
              <a:ea typeface="Candara"/>
              <a:cs typeface="Candara"/>
              <a:sym typeface="Candara"/>
            </a:endParaRPr>
          </a:p>
          <a:p>
            <a:pPr indent="0" lvl="0" marL="0" rtl="0" algn="l">
              <a:spcBef>
                <a:spcPts val="1000"/>
              </a:spcBef>
              <a:spcAft>
                <a:spcPts val="0"/>
              </a:spcAft>
              <a:buNone/>
            </a:pPr>
            <a:r>
              <a:rPr b="1" lang="en-US" sz="2100">
                <a:latin typeface="Candara"/>
                <a:ea typeface="Candara"/>
                <a:cs typeface="Candara"/>
                <a:sym typeface="Candara"/>
              </a:rPr>
              <a:t>6. Speak clearly and slowly. We are recording </a:t>
            </a:r>
            <a:endParaRPr b="1" sz="2100">
              <a:latin typeface="Candara"/>
              <a:ea typeface="Candara"/>
              <a:cs typeface="Candara"/>
              <a:sym typeface="Candara"/>
            </a:endParaRPr>
          </a:p>
          <a:p>
            <a:pPr indent="0" lvl="0" marL="0" rtl="0" algn="l">
              <a:spcBef>
                <a:spcPts val="100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0"/>
          <p:cNvSpPr txBox="1"/>
          <p:nvPr>
            <p:ph idx="1" type="body"/>
          </p:nvPr>
        </p:nvSpPr>
        <p:spPr>
          <a:xfrm>
            <a:off x="-75200" y="1265075"/>
            <a:ext cx="9339600" cy="51444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(b)  include the following practices:</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  integrate reading, literature, writing, speaking, listening, and media literacy with a balanced approach supported by current research and/or based on best practices in the field of English language arts and literacy;</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(ii)  emphasize multiple strategies and artistic forms to teach the conventions, demands, and responsibilities of language;</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(iii) emphasize writing as a process;</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(iv) provide opportunities for informal and formal speaking and listening;</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(v) offer experiences in viewing, creating, and critically evaluating different types of media; and</a:t>
            </a:r>
            <a:endParaRPr sz="2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(vi) encourage co-curricular offerings in drama, speech, debate, journalism, literary publications, and other related activities.</a:t>
            </a:r>
            <a:endParaRPr sz="2200">
              <a:latin typeface="Arial"/>
              <a:ea typeface="Arial"/>
              <a:cs typeface="Arial"/>
              <a:sym typeface="Arial"/>
            </a:endParaRPr>
          </a:p>
          <a:p>
            <a:pPr indent="0" lvl="0" marL="0" rtl="0" algn="l">
              <a:spcBef>
                <a:spcPts val="480"/>
              </a:spcBef>
              <a:spcAft>
                <a:spcPts val="0"/>
              </a:spcAft>
              <a:buNone/>
            </a:pPr>
            <a:r>
              <a:t/>
            </a:r>
            <a:endParaRPr sz="1900">
              <a:solidFill>
                <a:srgbClr val="000000"/>
              </a:solidFill>
              <a:latin typeface="Arial"/>
              <a:ea typeface="Arial"/>
              <a:cs typeface="Arial"/>
              <a:sym typeface="Arial"/>
            </a:endParaRPr>
          </a:p>
        </p:txBody>
      </p:sp>
      <p:sp>
        <p:nvSpPr>
          <p:cNvPr id="696" name="Google Shape;696;p90"/>
          <p:cNvSpPr txBox="1"/>
          <p:nvPr>
            <p:ph type="title"/>
          </p:nvPr>
        </p:nvSpPr>
        <p:spPr>
          <a:xfrm>
            <a:off x="102699" y="8"/>
            <a:ext cx="88182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Montana ELA Program Delivery Standards, Cont’d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1"/>
          <p:cNvSpPr txBox="1"/>
          <p:nvPr>
            <p:ph idx="1" type="body"/>
          </p:nvPr>
        </p:nvSpPr>
        <p:spPr>
          <a:xfrm>
            <a:off x="457200" y="2128000"/>
            <a:ext cx="4020600" cy="3998400"/>
          </a:xfrm>
          <a:prstGeom prst="rect">
            <a:avLst/>
          </a:prstGeom>
        </p:spPr>
        <p:txBody>
          <a:bodyPr anchorCtr="0" anchor="t" bIns="45700" lIns="91425" spcFirstLastPara="1" rIns="91425" wrap="square" tIns="45700">
            <a:noAutofit/>
          </a:bodyPr>
          <a:lstStyle/>
          <a:p>
            <a:pPr indent="-425450" lvl="0" marL="457200" rtl="0" algn="l">
              <a:spcBef>
                <a:spcPts val="1000"/>
              </a:spcBef>
              <a:spcAft>
                <a:spcPts val="0"/>
              </a:spcAft>
              <a:buClr>
                <a:srgbClr val="C12730"/>
              </a:buClr>
              <a:buSzPts val="3100"/>
              <a:buAutoNum type="arabicPeriod"/>
            </a:pPr>
            <a:r>
              <a:rPr lang="en-US" sz="3100">
                <a:solidFill>
                  <a:srgbClr val="C12730"/>
                </a:solidFill>
              </a:rPr>
              <a:t>5 Minute Free Write</a:t>
            </a:r>
            <a:endParaRPr sz="3100">
              <a:solidFill>
                <a:srgbClr val="C12730"/>
              </a:solidFill>
            </a:endParaRPr>
          </a:p>
          <a:p>
            <a:pPr indent="-425450" lvl="0" marL="457200" rtl="0" algn="l">
              <a:spcBef>
                <a:spcPts val="1000"/>
              </a:spcBef>
              <a:spcAft>
                <a:spcPts val="0"/>
              </a:spcAft>
              <a:buClr>
                <a:srgbClr val="C12730"/>
              </a:buClr>
              <a:buSzPts val="3100"/>
              <a:buAutoNum type="arabicPeriod"/>
            </a:pPr>
            <a:r>
              <a:rPr lang="en-US" sz="3100">
                <a:solidFill>
                  <a:srgbClr val="C12730"/>
                </a:solidFill>
              </a:rPr>
              <a:t>3 min Padlet Summary</a:t>
            </a:r>
            <a:endParaRPr sz="3100">
              <a:solidFill>
                <a:srgbClr val="C12730"/>
              </a:solidFill>
            </a:endParaRPr>
          </a:p>
          <a:p>
            <a:pPr indent="-425450" lvl="0" marL="457200" rtl="0" algn="l">
              <a:spcBef>
                <a:spcPts val="1000"/>
              </a:spcBef>
              <a:spcAft>
                <a:spcPts val="0"/>
              </a:spcAft>
              <a:buClr>
                <a:srgbClr val="C12730"/>
              </a:buClr>
              <a:buSzPts val="3100"/>
              <a:buAutoNum type="arabicPeriod"/>
            </a:pPr>
            <a:r>
              <a:rPr lang="en-US" sz="3100">
                <a:solidFill>
                  <a:srgbClr val="C12730"/>
                </a:solidFill>
              </a:rPr>
              <a:t>Break (10 min)</a:t>
            </a:r>
            <a:endParaRPr sz="3100">
              <a:solidFill>
                <a:srgbClr val="C12730"/>
              </a:solidFill>
            </a:endParaRPr>
          </a:p>
          <a:p>
            <a:pPr indent="-425450" lvl="0" marL="457200" rtl="0" algn="l">
              <a:spcBef>
                <a:spcPts val="1000"/>
              </a:spcBef>
              <a:spcAft>
                <a:spcPts val="0"/>
              </a:spcAft>
              <a:buClr>
                <a:srgbClr val="C12730"/>
              </a:buClr>
              <a:buSzPts val="3100"/>
              <a:buAutoNum type="arabicPeriod"/>
            </a:pPr>
            <a:r>
              <a:rPr lang="en-US" sz="3100">
                <a:solidFill>
                  <a:srgbClr val="C12730"/>
                </a:solidFill>
              </a:rPr>
              <a:t>Breakout Room Share Out</a:t>
            </a:r>
            <a:endParaRPr sz="3100">
              <a:solidFill>
                <a:srgbClr val="C12730"/>
              </a:solidFill>
            </a:endParaRPr>
          </a:p>
          <a:p>
            <a:pPr indent="0" lvl="0" marL="0" rtl="0" algn="l">
              <a:spcBef>
                <a:spcPts val="1000"/>
              </a:spcBef>
              <a:spcAft>
                <a:spcPts val="0"/>
              </a:spcAft>
              <a:buNone/>
            </a:pPr>
            <a:r>
              <a:rPr lang="en-US" sz="3100">
                <a:solidFill>
                  <a:srgbClr val="C12730"/>
                </a:solidFill>
              </a:rPr>
              <a:t>=18-20 minutes total! </a:t>
            </a:r>
            <a:endParaRPr sz="3100">
              <a:solidFill>
                <a:srgbClr val="C12730"/>
              </a:solidFill>
            </a:endParaRPr>
          </a:p>
          <a:p>
            <a:pPr indent="0" lvl="0" marL="0" rtl="0" algn="l">
              <a:spcBef>
                <a:spcPts val="480"/>
              </a:spcBef>
              <a:spcAft>
                <a:spcPts val="0"/>
              </a:spcAft>
              <a:buNone/>
            </a:pPr>
            <a:r>
              <a:t/>
            </a:r>
            <a:endParaRPr/>
          </a:p>
        </p:txBody>
      </p:sp>
      <p:sp>
        <p:nvSpPr>
          <p:cNvPr id="703" name="Google Shape;703;p91"/>
          <p:cNvSpPr txBox="1"/>
          <p:nvPr>
            <p:ph idx="12" type="sldNum"/>
          </p:nvPr>
        </p:nvSpPr>
        <p:spPr>
          <a:xfrm>
            <a:off x="6553200" y="6356351"/>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704" name="Google Shape;704;p91"/>
          <p:cNvSpPr txBox="1"/>
          <p:nvPr>
            <p:ph type="title"/>
          </p:nvPr>
        </p:nvSpPr>
        <p:spPr>
          <a:xfrm>
            <a:off x="1283152" y="274639"/>
            <a:ext cx="77193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Component Synthesis Writing Activity</a:t>
            </a:r>
            <a:endParaRPr/>
          </a:p>
        </p:txBody>
      </p:sp>
      <p:pic>
        <p:nvPicPr>
          <p:cNvPr id="705" name="Google Shape;705;p91" title="What Do Storychasers Do? | Uploaded with Skitch | Wesley Fryer ..."/>
          <p:cNvPicPr preferRelativeResize="0"/>
          <p:nvPr/>
        </p:nvPicPr>
        <p:blipFill>
          <a:blip r:embed="rId3">
            <a:alphaModFix/>
          </a:blip>
          <a:stretch>
            <a:fillRect/>
          </a:stretch>
        </p:blipFill>
        <p:spPr>
          <a:xfrm>
            <a:off x="4651550" y="2461894"/>
            <a:ext cx="4084874" cy="2547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p92"/>
          <p:cNvGrpSpPr/>
          <p:nvPr/>
        </p:nvGrpSpPr>
        <p:grpSpPr>
          <a:xfrm>
            <a:off x="175944" y="188976"/>
            <a:ext cx="9187691" cy="6480000"/>
            <a:chOff x="146304" y="164592"/>
            <a:chExt cx="9187691" cy="6480000"/>
          </a:xfrm>
        </p:grpSpPr>
        <p:sp>
          <p:nvSpPr>
            <p:cNvPr id="713" name="Google Shape;713;p92"/>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714" name="Google Shape;714;p92"/>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715" name="Google Shape;715;p92"/>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a:p>
          </p:txBody>
        </p:sp>
      </p:grpSp>
      <p:pic>
        <p:nvPicPr>
          <p:cNvPr id="716" name="Google Shape;716;p92"/>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717" name="Google Shape;717;p92"/>
          <p:cNvSpPr txBox="1"/>
          <p:nvPr/>
        </p:nvSpPr>
        <p:spPr>
          <a:xfrm>
            <a:off x="2963991" y="1410663"/>
            <a:ext cx="3971100" cy="310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4900">
              <a:solidFill>
                <a:schemeClr val="lt1"/>
              </a:solidFill>
              <a:latin typeface="Candara"/>
              <a:ea typeface="Candara"/>
              <a:cs typeface="Candara"/>
              <a:sym typeface="Candara"/>
            </a:endParaRPr>
          </a:p>
          <a:p>
            <a:pPr indent="0" lvl="0" marL="0" marR="0" rtl="0" algn="ctr">
              <a:spcBef>
                <a:spcPts val="0"/>
              </a:spcBef>
              <a:spcAft>
                <a:spcPts val="0"/>
              </a:spcAft>
              <a:buNone/>
            </a:pPr>
            <a:r>
              <a:rPr lang="en-US" sz="4900">
                <a:solidFill>
                  <a:schemeClr val="lt1"/>
                </a:solidFill>
                <a:latin typeface="Candara"/>
                <a:ea typeface="Candara"/>
                <a:cs typeface="Candara"/>
                <a:sym typeface="Candara"/>
              </a:rPr>
              <a:t>Task Force</a:t>
            </a:r>
            <a:endParaRPr sz="1900">
              <a:latin typeface="Candara"/>
              <a:ea typeface="Candara"/>
              <a:cs typeface="Candara"/>
              <a:sym typeface="Candara"/>
            </a:endParaRPr>
          </a:p>
          <a:p>
            <a:pPr indent="0" lvl="0" marL="0" marR="0" rtl="0" algn="ctr">
              <a:spcBef>
                <a:spcPts val="0"/>
              </a:spcBef>
              <a:spcAft>
                <a:spcPts val="0"/>
              </a:spcAft>
              <a:buNone/>
            </a:pPr>
            <a:r>
              <a:rPr lang="en-US" sz="4900">
                <a:solidFill>
                  <a:schemeClr val="lt1"/>
                </a:solidFill>
                <a:latin typeface="Candara"/>
                <a:ea typeface="Candara"/>
                <a:cs typeface="Candara"/>
                <a:sym typeface="Candara"/>
              </a:rPr>
              <a:t>Team Building Breakouts</a:t>
            </a:r>
            <a:endParaRPr sz="1900">
              <a:latin typeface="Candara"/>
              <a:ea typeface="Candara"/>
              <a:cs typeface="Candara"/>
              <a:sym typeface="Candara"/>
            </a:endParaRPr>
          </a:p>
        </p:txBody>
      </p:sp>
      <p:sp>
        <p:nvSpPr>
          <p:cNvPr id="718" name="Google Shape;718;p92"/>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92"/>
          <p:cNvSpPr txBox="1"/>
          <p:nvPr/>
        </p:nvSpPr>
        <p:spPr>
          <a:xfrm>
            <a:off x="1640325" y="767825"/>
            <a:ext cx="6020400" cy="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grpSp>
        <p:nvGrpSpPr>
          <p:cNvPr id="726" name="Google Shape;726;p93"/>
          <p:cNvGrpSpPr/>
          <p:nvPr/>
        </p:nvGrpSpPr>
        <p:grpSpPr>
          <a:xfrm>
            <a:off x="4" y="-3"/>
            <a:ext cx="9707714" cy="6763176"/>
            <a:chOff x="146304" y="164592"/>
            <a:chExt cx="9187691" cy="6480000"/>
          </a:xfrm>
        </p:grpSpPr>
        <p:sp>
          <p:nvSpPr>
            <p:cNvPr id="727" name="Google Shape;727;p93"/>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728" name="Google Shape;728;p93"/>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729" name="Google Shape;729;p93"/>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730" name="Google Shape;730;p93"/>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731" name="Google Shape;731;p93"/>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93"/>
          <p:cNvSpPr txBox="1"/>
          <p:nvPr/>
        </p:nvSpPr>
        <p:spPr>
          <a:xfrm>
            <a:off x="1325325" y="660500"/>
            <a:ext cx="6636000" cy="7389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3600">
                <a:solidFill>
                  <a:srgbClr val="C12730"/>
                </a:solidFill>
                <a:latin typeface="Candara"/>
                <a:ea typeface="Candara"/>
                <a:cs typeface="Candara"/>
                <a:sym typeface="Candara"/>
              </a:rPr>
              <a:t>Share Out</a:t>
            </a:r>
            <a:endParaRPr sz="200">
              <a:solidFill>
                <a:schemeClr val="dk1"/>
              </a:solidFill>
            </a:endParaRPr>
          </a:p>
        </p:txBody>
      </p:sp>
      <p:sp>
        <p:nvSpPr>
          <p:cNvPr id="733" name="Google Shape;733;p93"/>
          <p:cNvSpPr txBox="1"/>
          <p:nvPr/>
        </p:nvSpPr>
        <p:spPr>
          <a:xfrm>
            <a:off x="3048762" y="2478900"/>
            <a:ext cx="3610200" cy="9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solidFill>
                  <a:schemeClr val="lt1"/>
                </a:solidFill>
                <a:latin typeface="Candara"/>
                <a:ea typeface="Candara"/>
                <a:cs typeface="Candara"/>
                <a:sym typeface="Candara"/>
              </a:rPr>
              <a:t>Jamboard: Bios</a:t>
            </a:r>
            <a:endParaRPr sz="3800">
              <a:solidFill>
                <a:schemeClr val="lt1"/>
              </a:solidFill>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grpSp>
        <p:nvGrpSpPr>
          <p:cNvPr id="740" name="Google Shape;740;p94"/>
          <p:cNvGrpSpPr/>
          <p:nvPr/>
        </p:nvGrpSpPr>
        <p:grpSpPr>
          <a:xfrm>
            <a:off x="4" y="-3"/>
            <a:ext cx="9707714" cy="6763176"/>
            <a:chOff x="146304" y="164592"/>
            <a:chExt cx="9187691" cy="6480000"/>
          </a:xfrm>
        </p:grpSpPr>
        <p:sp>
          <p:nvSpPr>
            <p:cNvPr id="741" name="Google Shape;741;p94"/>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742" name="Google Shape;742;p94"/>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743" name="Google Shape;743;p94"/>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744" name="Google Shape;744;p94"/>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745" name="Google Shape;745;p94"/>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94"/>
          <p:cNvSpPr txBox="1"/>
          <p:nvPr/>
        </p:nvSpPr>
        <p:spPr>
          <a:xfrm>
            <a:off x="1254000" y="589200"/>
            <a:ext cx="6636000" cy="8157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4100">
                <a:solidFill>
                  <a:srgbClr val="C12730"/>
                </a:solidFill>
                <a:latin typeface="Candara"/>
                <a:ea typeface="Candara"/>
                <a:cs typeface="Candara"/>
                <a:sym typeface="Candara"/>
              </a:rPr>
              <a:t>10 Minute Break!</a:t>
            </a:r>
            <a:endParaRPr sz="700">
              <a:solidFill>
                <a:schemeClr val="dk1"/>
              </a:solidFill>
            </a:endParaRPr>
          </a:p>
        </p:txBody>
      </p:sp>
      <p:sp>
        <p:nvSpPr>
          <p:cNvPr id="747" name="Google Shape;747;p94"/>
          <p:cNvSpPr txBox="1"/>
          <p:nvPr/>
        </p:nvSpPr>
        <p:spPr>
          <a:xfrm>
            <a:off x="2872550" y="2631900"/>
            <a:ext cx="43014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Please Return at: </a:t>
            </a:r>
            <a:endParaRPr sz="32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95"/>
          <p:cNvGrpSpPr/>
          <p:nvPr/>
        </p:nvGrpSpPr>
        <p:grpSpPr>
          <a:xfrm>
            <a:off x="4" y="-3"/>
            <a:ext cx="9707714" cy="6763176"/>
            <a:chOff x="146304" y="164592"/>
            <a:chExt cx="9187691" cy="6480000"/>
          </a:xfrm>
        </p:grpSpPr>
        <p:sp>
          <p:nvSpPr>
            <p:cNvPr id="755" name="Google Shape;755;p95"/>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756" name="Google Shape;756;p95"/>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757" name="Google Shape;757;p95"/>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758" name="Google Shape;758;p95"/>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759" name="Google Shape;759;p95"/>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95"/>
          <p:cNvSpPr txBox="1"/>
          <p:nvPr/>
        </p:nvSpPr>
        <p:spPr>
          <a:xfrm>
            <a:off x="1254000" y="494100"/>
            <a:ext cx="6636000" cy="7389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3600">
                <a:solidFill>
                  <a:srgbClr val="C12730"/>
                </a:solidFill>
                <a:latin typeface="Candara"/>
                <a:ea typeface="Candara"/>
                <a:cs typeface="Candara"/>
                <a:sym typeface="Candara"/>
              </a:rPr>
              <a:t>Regional Educational Laboratory</a:t>
            </a:r>
            <a:endParaRPr sz="200">
              <a:solidFill>
                <a:schemeClr val="dk1"/>
              </a:solidFill>
            </a:endParaRPr>
          </a:p>
        </p:txBody>
      </p:sp>
      <p:sp>
        <p:nvSpPr>
          <p:cNvPr id="761" name="Google Shape;761;p95"/>
          <p:cNvSpPr txBox="1"/>
          <p:nvPr/>
        </p:nvSpPr>
        <p:spPr>
          <a:xfrm>
            <a:off x="2400900" y="2544150"/>
            <a:ext cx="4968300" cy="93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700">
                <a:solidFill>
                  <a:schemeClr val="lt1"/>
                </a:solidFill>
                <a:latin typeface="Candara"/>
                <a:ea typeface="Candara"/>
                <a:cs typeface="Candara"/>
                <a:sym typeface="Candara"/>
              </a:rPr>
              <a:t>Research Deep Dive</a:t>
            </a:r>
            <a:endParaRPr sz="4700">
              <a:solidFill>
                <a:schemeClr val="lt1"/>
              </a:solidFill>
              <a:latin typeface="Candara"/>
              <a:ea typeface="Candara"/>
              <a:cs typeface="Candara"/>
              <a:sym typeface="Canda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96"/>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68" name="Google Shape;768;p96"/>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Questions</a:t>
            </a:r>
            <a:endParaRPr/>
          </a:p>
        </p:txBody>
      </p:sp>
      <p:pic>
        <p:nvPicPr>
          <p:cNvPr id="769" name="Google Shape;769;p96"/>
          <p:cNvPicPr preferRelativeResize="0"/>
          <p:nvPr/>
        </p:nvPicPr>
        <p:blipFill>
          <a:blip r:embed="rId3">
            <a:alphaModFix/>
          </a:blip>
          <a:stretch>
            <a:fillRect/>
          </a:stretch>
        </p:blipFill>
        <p:spPr>
          <a:xfrm>
            <a:off x="1817013" y="1977300"/>
            <a:ext cx="5857875" cy="377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97"/>
          <p:cNvSpPr txBox="1"/>
          <p:nvPr>
            <p:ph idx="4294967295" type="ctrTitle"/>
          </p:nvPr>
        </p:nvSpPr>
        <p:spPr>
          <a:xfrm>
            <a:off x="0" y="454025"/>
            <a:ext cx="8574088"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chemeClr val="dk1"/>
                </a:solidFill>
                <a:latin typeface="Calibri"/>
                <a:ea typeface="Calibri"/>
                <a:cs typeface="Calibri"/>
                <a:sym typeface="Calibri"/>
              </a:rPr>
              <a:t>Thank you!</a:t>
            </a:r>
            <a:endParaRPr/>
          </a:p>
        </p:txBody>
      </p:sp>
      <p:sp>
        <p:nvSpPr>
          <p:cNvPr id="776" name="Google Shape;776;p97"/>
          <p:cNvSpPr txBox="1"/>
          <p:nvPr>
            <p:ph idx="4294967295"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77" name="Google Shape;777;p97"/>
          <p:cNvSpPr/>
          <p:nvPr/>
        </p:nvSpPr>
        <p:spPr>
          <a:xfrm>
            <a:off x="377191" y="3143271"/>
            <a:ext cx="8403518" cy="1627818"/>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None/>
            </a:pPr>
            <a:r>
              <a:t/>
            </a:r>
            <a:endParaRPr b="1" sz="2400">
              <a:solidFill>
                <a:schemeClr val="dk1"/>
              </a:solidFill>
              <a:latin typeface="Candara"/>
              <a:ea typeface="Candara"/>
              <a:cs typeface="Candara"/>
              <a:sym typeface="Candara"/>
            </a:endParaRPr>
          </a:p>
          <a:p>
            <a:pPr indent="0" lvl="0" marL="0" marR="0" rtl="0" algn="ctr">
              <a:lnSpc>
                <a:spcPct val="105000"/>
              </a:lnSpc>
              <a:spcBef>
                <a:spcPts val="0"/>
              </a:spcBef>
              <a:spcAft>
                <a:spcPts val="0"/>
              </a:spcAft>
              <a:buNone/>
            </a:pPr>
            <a:r>
              <a:t/>
            </a:r>
            <a:endParaRPr b="1" sz="2400">
              <a:solidFill>
                <a:schemeClr val="dk1"/>
              </a:solidFill>
              <a:latin typeface="Candara"/>
              <a:ea typeface="Candara"/>
              <a:cs typeface="Candara"/>
              <a:sym typeface="Candara"/>
            </a:endParaRPr>
          </a:p>
        </p:txBody>
      </p:sp>
      <p:sp>
        <p:nvSpPr>
          <p:cNvPr id="778" name="Google Shape;778;p97"/>
          <p:cNvSpPr/>
          <p:nvPr/>
        </p:nvSpPr>
        <p:spPr>
          <a:xfrm>
            <a:off x="275898" y="1970683"/>
            <a:ext cx="8504811" cy="772511"/>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79" name="Google Shape;779;p97"/>
          <p:cNvPicPr preferRelativeResize="0"/>
          <p:nvPr/>
        </p:nvPicPr>
        <p:blipFill rotWithShape="1">
          <a:blip r:embed="rId3">
            <a:alphaModFix/>
          </a:blip>
          <a:srcRect b="0" l="0" r="0" t="0"/>
          <a:stretch/>
        </p:blipFill>
        <p:spPr>
          <a:xfrm>
            <a:off x="3057826" y="5961487"/>
            <a:ext cx="3011214" cy="759988"/>
          </a:xfrm>
          <a:prstGeom prst="rect">
            <a:avLst/>
          </a:prstGeom>
          <a:noFill/>
          <a:ln>
            <a:noFill/>
          </a:ln>
        </p:spPr>
      </p:pic>
      <p:pic>
        <p:nvPicPr>
          <p:cNvPr id="780" name="Google Shape;780;p97"/>
          <p:cNvPicPr preferRelativeResize="0"/>
          <p:nvPr/>
        </p:nvPicPr>
        <p:blipFill rotWithShape="1">
          <a:blip r:embed="rId4">
            <a:alphaModFix/>
          </a:blip>
          <a:srcRect b="0" l="0" r="0" t="0"/>
          <a:stretch/>
        </p:blipFill>
        <p:spPr>
          <a:xfrm>
            <a:off x="1221695" y="3313893"/>
            <a:ext cx="1604552" cy="1635114"/>
          </a:xfrm>
          <a:prstGeom prst="rect">
            <a:avLst/>
          </a:prstGeom>
          <a:noFill/>
          <a:ln>
            <a:noFill/>
          </a:ln>
        </p:spPr>
      </p:pic>
      <p:pic>
        <p:nvPicPr>
          <p:cNvPr id="781" name="Google Shape;781;p97"/>
          <p:cNvPicPr preferRelativeResize="0"/>
          <p:nvPr/>
        </p:nvPicPr>
        <p:blipFill rotWithShape="1">
          <a:blip r:embed="rId5">
            <a:alphaModFix/>
          </a:blip>
          <a:srcRect b="0" l="0" r="0" t="0"/>
          <a:stretch/>
        </p:blipFill>
        <p:spPr>
          <a:xfrm>
            <a:off x="4510677" y="3336437"/>
            <a:ext cx="1581199" cy="1611317"/>
          </a:xfrm>
          <a:prstGeom prst="rect">
            <a:avLst/>
          </a:prstGeom>
          <a:noFill/>
          <a:ln>
            <a:noFill/>
          </a:ln>
        </p:spPr>
      </p:pic>
      <p:pic>
        <p:nvPicPr>
          <p:cNvPr id="782" name="Google Shape;782;p97"/>
          <p:cNvPicPr preferRelativeResize="0"/>
          <p:nvPr/>
        </p:nvPicPr>
        <p:blipFill rotWithShape="1">
          <a:blip r:embed="rId6">
            <a:alphaModFix/>
          </a:blip>
          <a:srcRect b="0" l="0" r="0" t="0"/>
          <a:stretch/>
        </p:blipFill>
        <p:spPr>
          <a:xfrm>
            <a:off x="6145570" y="3313893"/>
            <a:ext cx="1581200" cy="1611317"/>
          </a:xfrm>
          <a:prstGeom prst="rect">
            <a:avLst/>
          </a:prstGeom>
          <a:noFill/>
          <a:ln>
            <a:noFill/>
          </a:ln>
        </p:spPr>
      </p:pic>
      <p:pic>
        <p:nvPicPr>
          <p:cNvPr id="783" name="Google Shape;783;p97"/>
          <p:cNvPicPr preferRelativeResize="0"/>
          <p:nvPr/>
        </p:nvPicPr>
        <p:blipFill rotWithShape="1">
          <a:blip r:embed="rId7">
            <a:alphaModFix/>
          </a:blip>
          <a:srcRect b="0" l="0" r="0" t="0"/>
          <a:stretch/>
        </p:blipFill>
        <p:spPr>
          <a:xfrm>
            <a:off x="2856590" y="3297403"/>
            <a:ext cx="1654088" cy="1685594"/>
          </a:xfrm>
          <a:prstGeom prst="rect">
            <a:avLst/>
          </a:prstGeom>
          <a:noFill/>
          <a:ln>
            <a:noFill/>
          </a:ln>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D7D7D7"/>
        </a:solidFill>
      </p:bgPr>
    </p:bg>
    <p:spTree>
      <p:nvGrpSpPr>
        <p:cNvPr id="787" name="Shape 787"/>
        <p:cNvGrpSpPr/>
        <p:nvPr/>
      </p:nvGrpSpPr>
      <p:grpSpPr>
        <a:xfrm>
          <a:off x="0" y="0"/>
          <a:ext cx="0" cy="0"/>
          <a:chOff x="0" y="0"/>
          <a:chExt cx="0" cy="0"/>
        </a:xfrm>
      </p:grpSpPr>
      <p:sp>
        <p:nvSpPr>
          <p:cNvPr id="788" name="Google Shape;788;p98"/>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98"/>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98"/>
          <p:cNvSpPr txBox="1"/>
          <p:nvPr/>
        </p:nvSpPr>
        <p:spPr>
          <a:xfrm>
            <a:off x="1253025" y="2370800"/>
            <a:ext cx="6692100" cy="12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200">
                <a:solidFill>
                  <a:schemeClr val="dk1"/>
                </a:solidFill>
                <a:latin typeface="Calibri"/>
                <a:ea typeface="Calibri"/>
                <a:cs typeface="Calibri"/>
                <a:sym typeface="Calibri"/>
              </a:rPr>
              <a:t>2023-2025 Standards Revision Process</a:t>
            </a:r>
            <a:endParaRPr b="1" sz="3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791" name="Google Shape;791;p98"/>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792" name="Google Shape;792;p98"/>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793" name="Google Shape;793;p98"/>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7" name="Shape 797"/>
        <p:cNvGrpSpPr/>
        <p:nvPr/>
      </p:nvGrpSpPr>
      <p:grpSpPr>
        <a:xfrm>
          <a:off x="0" y="0"/>
          <a:ext cx="0" cy="0"/>
          <a:chOff x="0" y="0"/>
          <a:chExt cx="0" cy="0"/>
        </a:xfrm>
      </p:grpSpPr>
      <p:sp>
        <p:nvSpPr>
          <p:cNvPr id="798" name="Google Shape;798;p99"/>
          <p:cNvSpPr txBox="1"/>
          <p:nvPr>
            <p:ph type="title"/>
          </p:nvPr>
        </p:nvSpPr>
        <p:spPr>
          <a:xfrm>
            <a:off x="1314350" y="135233"/>
            <a:ext cx="5888400" cy="11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2700">
                <a:solidFill>
                  <a:schemeClr val="dk1"/>
                </a:solidFill>
              </a:rPr>
              <a:t>MT Board of Public Education Approved Standards Revision Timeline</a:t>
            </a:r>
            <a:endParaRPr sz="2700">
              <a:solidFill>
                <a:schemeClr val="dk1"/>
              </a:solidFill>
            </a:endParaRPr>
          </a:p>
        </p:txBody>
      </p:sp>
      <p:graphicFrame>
        <p:nvGraphicFramePr>
          <p:cNvPr id="799" name="Google Shape;799;p99"/>
          <p:cNvGraphicFramePr/>
          <p:nvPr/>
        </p:nvGraphicFramePr>
        <p:xfrm>
          <a:off x="154900" y="2487483"/>
          <a:ext cx="3000000" cy="3000000"/>
        </p:xfrm>
        <a:graphic>
          <a:graphicData uri="http://schemas.openxmlformats.org/drawingml/2006/table">
            <a:tbl>
              <a:tblPr>
                <a:noFill/>
                <a:tableStyleId>{E35B77D1-EC8F-4207-9B59-22249D4D11D4}</a:tableStyleId>
              </a:tblPr>
              <a:tblGrid>
                <a:gridCol w="1482900"/>
                <a:gridCol w="1482900"/>
                <a:gridCol w="1482900"/>
                <a:gridCol w="1482900"/>
                <a:gridCol w="1565425"/>
                <a:gridCol w="1492075"/>
              </a:tblGrid>
              <a:tr h="1447700">
                <a:tc>
                  <a:txBody>
                    <a:bodyPr/>
                    <a:lstStyle/>
                    <a:p>
                      <a:pPr indent="0" lvl="0" marL="0" rtl="0" algn="ctr">
                        <a:spcBef>
                          <a:spcPts val="0"/>
                        </a:spcBef>
                        <a:spcAft>
                          <a:spcPts val="0"/>
                        </a:spcAft>
                        <a:buClr>
                          <a:schemeClr val="dk1"/>
                        </a:buClr>
                        <a:buSzPts val="1100"/>
                        <a:buFont typeface="Arial"/>
                        <a:buNone/>
                      </a:pPr>
                      <a:r>
                        <a:rPr lang="en-US" sz="1900">
                          <a:solidFill>
                            <a:schemeClr val="dk1"/>
                          </a:solidFill>
                        </a:rPr>
                        <a:t>Research and </a:t>
                      </a:r>
                      <a:endParaRPr sz="1900">
                        <a:solidFill>
                          <a:schemeClr val="dk1"/>
                        </a:solidFill>
                      </a:endParaRPr>
                    </a:p>
                    <a:p>
                      <a:pPr indent="0" lvl="0" marL="0" rtl="0" algn="ctr">
                        <a:spcBef>
                          <a:spcPts val="0"/>
                        </a:spcBef>
                        <a:spcAft>
                          <a:spcPts val="0"/>
                        </a:spcAft>
                        <a:buClr>
                          <a:schemeClr val="dk1"/>
                        </a:buClr>
                        <a:buSzPts val="1100"/>
                        <a:buFont typeface="Arial"/>
                        <a:buNone/>
                      </a:pPr>
                      <a:r>
                        <a:rPr lang="en-US" sz="1900">
                          <a:solidFill>
                            <a:schemeClr val="dk1"/>
                          </a:solidFill>
                        </a:rPr>
                        <a:t>Review</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Revisions</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Negotiated Rulemaking Committee</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Adoption Phase</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500"/>
                        <a:buFont typeface="Arial"/>
                        <a:buNone/>
                      </a:pPr>
                      <a:r>
                        <a:rPr lang="en-US" sz="1900">
                          <a:solidFill>
                            <a:schemeClr val="dk1"/>
                          </a:solidFill>
                        </a:rPr>
                        <a:t>Professional Learning for New Standards</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300"/>
                        <a:t>District Implementation</a:t>
                      </a:r>
                      <a:endParaRPr b="1" sz="13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720500">
                <a:tc>
                  <a:txBody>
                    <a:bodyPr/>
                    <a:lstStyle/>
                    <a:p>
                      <a:pPr indent="0" lvl="0" marL="0" rtl="0" algn="ctr">
                        <a:spcBef>
                          <a:spcPts val="0"/>
                        </a:spcBef>
                        <a:spcAft>
                          <a:spcPts val="0"/>
                        </a:spcAft>
                        <a:buNone/>
                      </a:pPr>
                      <a:r>
                        <a:rPr lang="en-US" sz="1900"/>
                        <a:t>September 2023 </a:t>
                      </a:r>
                      <a:endParaRPr sz="1900"/>
                    </a:p>
                    <a:p>
                      <a:pPr indent="0" lvl="0" marL="0" rtl="0" algn="ctr">
                        <a:spcBef>
                          <a:spcPts val="0"/>
                        </a:spcBef>
                        <a:spcAft>
                          <a:spcPts val="0"/>
                        </a:spcAft>
                        <a:buNone/>
                      </a:pPr>
                      <a:r>
                        <a:rPr lang="en-US" sz="1900"/>
                        <a:t>through</a:t>
                      </a:r>
                      <a:endParaRPr sz="1900"/>
                    </a:p>
                    <a:p>
                      <a:pPr indent="0" lvl="0" marL="0" rtl="0" algn="ctr">
                        <a:spcBef>
                          <a:spcPts val="0"/>
                        </a:spcBef>
                        <a:spcAft>
                          <a:spcPts val="0"/>
                        </a:spcAft>
                        <a:buNone/>
                      </a:pPr>
                      <a:r>
                        <a:rPr lang="en-US" sz="1900"/>
                        <a:t>March 2024</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April </a:t>
                      </a:r>
                      <a:endParaRPr sz="1900"/>
                    </a:p>
                    <a:p>
                      <a:pPr indent="0" lvl="0" marL="0" rtl="0" algn="ctr">
                        <a:spcBef>
                          <a:spcPts val="0"/>
                        </a:spcBef>
                        <a:spcAft>
                          <a:spcPts val="0"/>
                        </a:spcAft>
                        <a:buNone/>
                      </a:pPr>
                      <a:r>
                        <a:rPr lang="en-US" sz="1900"/>
                        <a:t>through August 2024</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September through December 2024</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t>January through June 2025</a:t>
                      </a:r>
                      <a:endParaRPr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900">
                          <a:solidFill>
                            <a:schemeClr val="dk1"/>
                          </a:solidFill>
                        </a:rPr>
                        <a:t>June 2025 through </a:t>
                      </a:r>
                      <a:endParaRPr sz="1900">
                        <a:solidFill>
                          <a:schemeClr val="dk1"/>
                        </a:solidFill>
                      </a:endParaRPr>
                    </a:p>
                    <a:p>
                      <a:pPr indent="0" lvl="0" marL="0" rtl="0" algn="ctr">
                        <a:spcBef>
                          <a:spcPts val="0"/>
                        </a:spcBef>
                        <a:spcAft>
                          <a:spcPts val="0"/>
                        </a:spcAft>
                        <a:buNone/>
                      </a:pPr>
                      <a:r>
                        <a:rPr lang="en-US" sz="1900">
                          <a:solidFill>
                            <a:schemeClr val="dk1"/>
                          </a:solidFill>
                        </a:rPr>
                        <a:t>June 2026</a:t>
                      </a:r>
                      <a:endParaRPr sz="1900">
                        <a:solidFill>
                          <a:schemeClr val="dk1"/>
                        </a:solidFill>
                      </a:endParaRPr>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500"/>
                        <a:buFont typeface="Arial"/>
                        <a:buNone/>
                      </a:pPr>
                      <a:r>
                        <a:rPr lang="en-US" sz="1900">
                          <a:solidFill>
                            <a:schemeClr val="dk1"/>
                          </a:solidFill>
                        </a:rPr>
                        <a:t>July</a:t>
                      </a:r>
                      <a:r>
                        <a:rPr lang="en-US" sz="1900">
                          <a:solidFill>
                            <a:schemeClr val="dk1"/>
                          </a:solidFill>
                        </a:rPr>
                        <a:t> 2026</a:t>
                      </a:r>
                      <a:endParaRPr b="1" sz="1900"/>
                    </a:p>
                  </a:txBody>
                  <a:tcPr marT="121900" marB="121900"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800" name="Google Shape;800;p99"/>
          <p:cNvSpPr/>
          <p:nvPr/>
        </p:nvSpPr>
        <p:spPr>
          <a:xfrm>
            <a:off x="1722175" y="2664475"/>
            <a:ext cx="1341300" cy="11433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99"/>
          <p:cNvSpPr/>
          <p:nvPr/>
        </p:nvSpPr>
        <p:spPr>
          <a:xfrm>
            <a:off x="4670325" y="2599675"/>
            <a:ext cx="1341300" cy="12081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99"/>
          <p:cNvSpPr/>
          <p:nvPr/>
        </p:nvSpPr>
        <p:spPr>
          <a:xfrm>
            <a:off x="3196251" y="2664475"/>
            <a:ext cx="1341300" cy="11433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99"/>
          <p:cNvSpPr/>
          <p:nvPr/>
        </p:nvSpPr>
        <p:spPr>
          <a:xfrm>
            <a:off x="6112925" y="2558250"/>
            <a:ext cx="1487400" cy="13146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99"/>
          <p:cNvSpPr/>
          <p:nvPr/>
        </p:nvSpPr>
        <p:spPr>
          <a:xfrm>
            <a:off x="7701625" y="2632075"/>
            <a:ext cx="1390200" cy="12081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805" name="Google Shape;805;p99"/>
          <p:cNvSpPr/>
          <p:nvPr/>
        </p:nvSpPr>
        <p:spPr>
          <a:xfrm>
            <a:off x="297600" y="2664475"/>
            <a:ext cx="1242300" cy="11433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6" name="Google Shape;806;p99"/>
          <p:cNvPicPr preferRelativeResize="0"/>
          <p:nvPr/>
        </p:nvPicPr>
        <p:blipFill>
          <a:blip r:embed="rId3">
            <a:alphaModFix/>
          </a:blip>
          <a:stretch>
            <a:fillRect/>
          </a:stretch>
        </p:blipFill>
        <p:spPr>
          <a:xfrm>
            <a:off x="875675" y="2059600"/>
            <a:ext cx="846500" cy="846500"/>
          </a:xfrm>
          <a:prstGeom prst="rect">
            <a:avLst/>
          </a:prstGeom>
          <a:noFill/>
          <a:ln>
            <a:noFill/>
          </a:ln>
        </p:spPr>
      </p:pic>
      <p:pic>
        <p:nvPicPr>
          <p:cNvPr id="807" name="Google Shape;807;p99"/>
          <p:cNvPicPr preferRelativeResize="0"/>
          <p:nvPr/>
        </p:nvPicPr>
        <p:blipFill>
          <a:blip r:embed="rId4">
            <a:alphaModFix/>
          </a:blip>
          <a:stretch>
            <a:fillRect/>
          </a:stretch>
        </p:blipFill>
        <p:spPr>
          <a:xfrm>
            <a:off x="1964200" y="2059608"/>
            <a:ext cx="807762" cy="7809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grpSp>
        <p:nvGrpSpPr>
          <p:cNvPr id="541" name="Google Shape;541;p73"/>
          <p:cNvGrpSpPr/>
          <p:nvPr/>
        </p:nvGrpSpPr>
        <p:grpSpPr>
          <a:xfrm>
            <a:off x="4" y="-3"/>
            <a:ext cx="9707714" cy="6763176"/>
            <a:chOff x="146304" y="164592"/>
            <a:chExt cx="9187691" cy="6480000"/>
          </a:xfrm>
        </p:grpSpPr>
        <p:sp>
          <p:nvSpPr>
            <p:cNvPr id="542" name="Google Shape;542;p73"/>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543" name="Google Shape;543;p73"/>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544" name="Google Shape;544;p73"/>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545" name="Google Shape;545;p73"/>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546" name="Google Shape;546;p73"/>
          <p:cNvSpPr txBox="1"/>
          <p:nvPr/>
        </p:nvSpPr>
        <p:spPr>
          <a:xfrm>
            <a:off x="2042862" y="1667775"/>
            <a:ext cx="5622000" cy="2806500"/>
          </a:xfrm>
          <a:prstGeom prst="rect">
            <a:avLst/>
          </a:prstGeom>
          <a:noFill/>
          <a:ln>
            <a:noFill/>
          </a:ln>
        </p:spPr>
        <p:txBody>
          <a:bodyPr anchorCtr="0" anchor="t" bIns="45700" lIns="91425" spcFirstLastPara="1" rIns="91425" wrap="square" tIns="45700">
            <a:spAutoFit/>
          </a:bodyPr>
          <a:lstStyle/>
          <a:p>
            <a:pPr indent="-355600" lvl="0" marL="457200" rtl="0" algn="l">
              <a:lnSpc>
                <a:spcPct val="115000"/>
              </a:lnSpc>
              <a:spcBef>
                <a:spcPts val="1200"/>
              </a:spcBef>
              <a:spcAft>
                <a:spcPts val="0"/>
              </a:spcAft>
              <a:buClr>
                <a:schemeClr val="lt1"/>
              </a:buClr>
              <a:buSzPts val="2000"/>
              <a:buChar char="●"/>
            </a:pPr>
            <a:r>
              <a:rPr b="1" lang="en-US" sz="2000">
                <a:solidFill>
                  <a:schemeClr val="lt1"/>
                </a:solidFill>
              </a:rPr>
              <a:t>Build community within the ELA Task Force and with OPI support staff</a:t>
            </a:r>
            <a:endParaRPr b="1" sz="2000">
              <a:solidFill>
                <a:schemeClr val="lt1"/>
              </a:solidFill>
            </a:endParaRPr>
          </a:p>
          <a:p>
            <a:pPr indent="-355600" lvl="0" marL="457200" rtl="0" algn="l">
              <a:lnSpc>
                <a:spcPct val="115000"/>
              </a:lnSpc>
              <a:spcBef>
                <a:spcPts val="1000"/>
              </a:spcBef>
              <a:spcAft>
                <a:spcPts val="0"/>
              </a:spcAft>
              <a:buClr>
                <a:schemeClr val="lt1"/>
              </a:buClr>
              <a:buSzPts val="2000"/>
              <a:buChar char="●"/>
            </a:pPr>
            <a:r>
              <a:rPr b="1" lang="en-US" sz="2000">
                <a:solidFill>
                  <a:schemeClr val="lt1"/>
                </a:solidFill>
              </a:rPr>
              <a:t>Refine our collective priorities and purpose</a:t>
            </a:r>
            <a:endParaRPr b="1" sz="2000">
              <a:solidFill>
                <a:schemeClr val="lt1"/>
              </a:solidFill>
            </a:endParaRPr>
          </a:p>
          <a:p>
            <a:pPr indent="-355600" lvl="0" marL="457200" rtl="0" algn="l">
              <a:lnSpc>
                <a:spcPct val="115000"/>
              </a:lnSpc>
              <a:spcBef>
                <a:spcPts val="1200"/>
              </a:spcBef>
              <a:spcAft>
                <a:spcPts val="1000"/>
              </a:spcAft>
              <a:buClr>
                <a:schemeClr val="lt1"/>
              </a:buClr>
              <a:buSzPts val="2000"/>
              <a:buChar char="●"/>
            </a:pPr>
            <a:r>
              <a:rPr b="1" lang="en-US" sz="2000">
                <a:solidFill>
                  <a:schemeClr val="lt1"/>
                </a:solidFill>
              </a:rPr>
              <a:t>Engage deeply with one ELA standards revision guiding research </a:t>
            </a:r>
            <a:r>
              <a:rPr b="1" lang="en-US" sz="2000">
                <a:solidFill>
                  <a:schemeClr val="lt1"/>
                </a:solidFill>
              </a:rPr>
              <a:t>brief</a:t>
            </a:r>
            <a:r>
              <a:rPr b="1" lang="en-US" sz="2000">
                <a:solidFill>
                  <a:schemeClr val="lt1"/>
                </a:solidFill>
              </a:rPr>
              <a:t> from the REL-NW </a:t>
            </a:r>
            <a:endParaRPr b="1" sz="2600">
              <a:solidFill>
                <a:schemeClr val="lt1"/>
              </a:solidFill>
            </a:endParaRPr>
          </a:p>
        </p:txBody>
      </p:sp>
      <p:sp>
        <p:nvSpPr>
          <p:cNvPr id="547" name="Google Shape;547;p73"/>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73"/>
          <p:cNvSpPr txBox="1"/>
          <p:nvPr/>
        </p:nvSpPr>
        <p:spPr>
          <a:xfrm>
            <a:off x="963425" y="589200"/>
            <a:ext cx="7552200" cy="769500"/>
          </a:xfrm>
          <a:prstGeom prst="rect">
            <a:avLst/>
          </a:prstGeom>
          <a:noFill/>
          <a:ln>
            <a:noFill/>
          </a:ln>
        </p:spPr>
        <p:txBody>
          <a:bodyPr anchorCtr="0" anchor="t" bIns="91425" lIns="91425" spcFirstLastPara="1" rIns="91425" wrap="square" tIns="91425">
            <a:spAutoFit/>
          </a:bodyPr>
          <a:lstStyle/>
          <a:p>
            <a:pPr indent="0" lvl="0" marL="0" rtl="0" algn="l">
              <a:spcBef>
                <a:spcPts val="960"/>
              </a:spcBef>
              <a:spcAft>
                <a:spcPts val="0"/>
              </a:spcAft>
              <a:buNone/>
            </a:pPr>
            <a:r>
              <a:rPr b="1" lang="en-US" sz="3800">
                <a:solidFill>
                  <a:srgbClr val="C12730"/>
                </a:solidFill>
                <a:latin typeface="Candara"/>
                <a:ea typeface="Candara"/>
                <a:cs typeface="Candara"/>
                <a:sym typeface="Candara"/>
              </a:rPr>
              <a:t>Objectives and Intended Outcomes:</a:t>
            </a:r>
            <a:endParaRPr sz="4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D7D7D7"/>
        </a:solidFill>
      </p:bgPr>
    </p:bg>
    <p:spTree>
      <p:nvGrpSpPr>
        <p:cNvPr id="811" name="Shape 811"/>
        <p:cNvGrpSpPr/>
        <p:nvPr/>
      </p:nvGrpSpPr>
      <p:grpSpPr>
        <a:xfrm>
          <a:off x="0" y="0"/>
          <a:ext cx="0" cy="0"/>
          <a:chOff x="0" y="0"/>
          <a:chExt cx="0" cy="0"/>
        </a:xfrm>
      </p:grpSpPr>
      <p:sp>
        <p:nvSpPr>
          <p:cNvPr id="812" name="Google Shape;812;p100"/>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00"/>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00"/>
          <p:cNvSpPr txBox="1"/>
          <p:nvPr/>
        </p:nvSpPr>
        <p:spPr>
          <a:xfrm>
            <a:off x="1253025" y="2370800"/>
            <a:ext cx="6692100" cy="148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Research and Review Phase</a:t>
            </a:r>
            <a:endParaRPr b="1" sz="3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chemeClr val="dk1"/>
                </a:solidFill>
              </a:rPr>
              <a:t>September 2023 through March 2024</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815" name="Google Shape;815;p100"/>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816" name="Google Shape;816;p100"/>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817" name="Google Shape;817;p100"/>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1" name="Shape 821"/>
        <p:cNvGrpSpPr/>
        <p:nvPr/>
      </p:nvGrpSpPr>
      <p:grpSpPr>
        <a:xfrm>
          <a:off x="0" y="0"/>
          <a:ext cx="0" cy="0"/>
          <a:chOff x="0" y="0"/>
          <a:chExt cx="0" cy="0"/>
        </a:xfrm>
      </p:grpSpPr>
      <p:sp>
        <p:nvSpPr>
          <p:cNvPr id="822" name="Google Shape;822;p101"/>
          <p:cNvSpPr txBox="1"/>
          <p:nvPr>
            <p:ph type="title"/>
          </p:nvPr>
        </p:nvSpPr>
        <p:spPr>
          <a:xfrm>
            <a:off x="1156650" y="170267"/>
            <a:ext cx="5888400" cy="114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Research Step 1:</a:t>
            </a:r>
            <a:endParaRPr b="1" sz="3600">
              <a:solidFill>
                <a:schemeClr val="dk1"/>
              </a:solidFill>
              <a:latin typeface="Calibri"/>
              <a:ea typeface="Calibri"/>
              <a:cs typeface="Calibri"/>
              <a:sym typeface="Calibri"/>
            </a:endParaRPr>
          </a:p>
          <a:p>
            <a:pPr indent="0" lvl="0" marL="0" rtl="0" algn="ctr">
              <a:spcBef>
                <a:spcPts val="0"/>
              </a:spcBef>
              <a:spcAft>
                <a:spcPts val="0"/>
              </a:spcAft>
              <a:buSzPts val="1100"/>
              <a:buNone/>
            </a:pPr>
            <a:r>
              <a:rPr lang="en-US" sz="1800">
                <a:solidFill>
                  <a:schemeClr val="dk1"/>
                </a:solidFill>
                <a:latin typeface="Arial"/>
                <a:ea typeface="Arial"/>
                <a:cs typeface="Arial"/>
                <a:sym typeface="Arial"/>
              </a:rPr>
              <a:t>September 2023 through March 2024</a:t>
            </a:r>
            <a:endParaRPr sz="2700">
              <a:solidFill>
                <a:schemeClr val="dk1"/>
              </a:solidFill>
            </a:endParaRPr>
          </a:p>
        </p:txBody>
      </p:sp>
      <p:pic>
        <p:nvPicPr>
          <p:cNvPr id="823" name="Google Shape;823;p101"/>
          <p:cNvPicPr preferRelativeResize="0"/>
          <p:nvPr/>
        </p:nvPicPr>
        <p:blipFill>
          <a:blip r:embed="rId3">
            <a:alphaModFix/>
          </a:blip>
          <a:stretch>
            <a:fillRect/>
          </a:stretch>
        </p:blipFill>
        <p:spPr>
          <a:xfrm>
            <a:off x="327588" y="2643783"/>
            <a:ext cx="2293413" cy="2266950"/>
          </a:xfrm>
          <a:prstGeom prst="rect">
            <a:avLst/>
          </a:prstGeom>
          <a:noFill/>
          <a:ln>
            <a:noFill/>
          </a:ln>
        </p:spPr>
      </p:pic>
      <p:sp>
        <p:nvSpPr>
          <p:cNvPr id="824" name="Google Shape;824;p101"/>
          <p:cNvSpPr txBox="1"/>
          <p:nvPr/>
        </p:nvSpPr>
        <p:spPr>
          <a:xfrm>
            <a:off x="2867700" y="2787900"/>
            <a:ext cx="5888400" cy="1863600"/>
          </a:xfrm>
          <a:prstGeom prst="rect">
            <a:avLst/>
          </a:prstGeom>
          <a:noFill/>
          <a:ln>
            <a:noFill/>
          </a:ln>
        </p:spPr>
        <p:txBody>
          <a:bodyPr anchorCtr="0" anchor="t" bIns="91425" lIns="91425" spcFirstLastPara="1" rIns="91425" wrap="square" tIns="91425">
            <a:spAutoFit/>
          </a:bodyPr>
          <a:lstStyle/>
          <a:p>
            <a:pPr indent="-368300" lvl="0" marL="457200" rtl="0" algn="l">
              <a:lnSpc>
                <a:spcPct val="70000"/>
              </a:lnSpc>
              <a:spcBef>
                <a:spcPts val="1000"/>
              </a:spcBef>
              <a:spcAft>
                <a:spcPts val="0"/>
              </a:spcAft>
              <a:buClr>
                <a:schemeClr val="dk1"/>
              </a:buClr>
              <a:buSzPts val="2200"/>
              <a:buFont typeface="Arial"/>
              <a:buChar char="●"/>
            </a:pPr>
            <a:r>
              <a:rPr b="1" lang="en-US" sz="2200">
                <a:solidFill>
                  <a:srgbClr val="333333"/>
                </a:solidFill>
              </a:rPr>
              <a:t>Comprehensive review of other states’ ELA Standards</a:t>
            </a:r>
            <a:endParaRPr sz="2200">
              <a:solidFill>
                <a:srgbClr val="333333"/>
              </a:solidFill>
            </a:endParaRPr>
          </a:p>
          <a:p>
            <a:pPr indent="-368300" lvl="0" marL="457200" rtl="0" algn="l">
              <a:lnSpc>
                <a:spcPct val="70000"/>
              </a:lnSpc>
              <a:spcBef>
                <a:spcPts val="1000"/>
              </a:spcBef>
              <a:spcAft>
                <a:spcPts val="0"/>
              </a:spcAft>
              <a:buClr>
                <a:srgbClr val="333333"/>
              </a:buClr>
              <a:buSzPts val="2200"/>
              <a:buFont typeface="Arial"/>
              <a:buChar char="●"/>
            </a:pPr>
            <a:r>
              <a:rPr b="1" lang="en-US" sz="2200">
                <a:solidFill>
                  <a:srgbClr val="333333"/>
                </a:solidFill>
              </a:rPr>
              <a:t>Consideration of assessment, curriculum, and programmatic factors</a:t>
            </a:r>
            <a:endParaRPr sz="2200">
              <a:solidFill>
                <a:srgbClr val="333333"/>
              </a:solidFill>
            </a:endParaRPr>
          </a:p>
          <a:p>
            <a:pPr indent="-368300" lvl="0" marL="457200" rtl="0" algn="l">
              <a:lnSpc>
                <a:spcPct val="70000"/>
              </a:lnSpc>
              <a:spcBef>
                <a:spcPts val="1000"/>
              </a:spcBef>
              <a:spcAft>
                <a:spcPts val="0"/>
              </a:spcAft>
              <a:buClr>
                <a:srgbClr val="333333"/>
              </a:buClr>
              <a:buSzPts val="2200"/>
              <a:buFont typeface="Arial"/>
              <a:buChar char="●"/>
            </a:pPr>
            <a:r>
              <a:rPr b="1" lang="en-US" sz="2200">
                <a:solidFill>
                  <a:srgbClr val="333333"/>
                </a:solidFill>
              </a:rPr>
              <a:t>Review and development of focused research  questions…</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8" name="Shape 828"/>
        <p:cNvGrpSpPr/>
        <p:nvPr/>
      </p:nvGrpSpPr>
      <p:grpSpPr>
        <a:xfrm>
          <a:off x="0" y="0"/>
          <a:ext cx="0" cy="0"/>
          <a:chOff x="0" y="0"/>
          <a:chExt cx="0" cy="0"/>
        </a:xfrm>
      </p:grpSpPr>
      <p:sp>
        <p:nvSpPr>
          <p:cNvPr id="829" name="Google Shape;829;p102"/>
          <p:cNvSpPr txBox="1"/>
          <p:nvPr>
            <p:ph type="title"/>
          </p:nvPr>
        </p:nvSpPr>
        <p:spPr>
          <a:xfrm>
            <a:off x="1156650" y="170267"/>
            <a:ext cx="5888400" cy="114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en-US" sz="3600">
                <a:solidFill>
                  <a:schemeClr val="dk1"/>
                </a:solidFill>
                <a:latin typeface="Calibri"/>
                <a:ea typeface="Calibri"/>
                <a:cs typeface="Calibri"/>
                <a:sym typeface="Calibri"/>
              </a:rPr>
              <a:t>Research Step 2:</a:t>
            </a:r>
            <a:endParaRPr b="1" sz="3600">
              <a:solidFill>
                <a:schemeClr val="dk1"/>
              </a:solidFill>
              <a:latin typeface="Calibri"/>
              <a:ea typeface="Calibri"/>
              <a:cs typeface="Calibri"/>
              <a:sym typeface="Calibri"/>
            </a:endParaRPr>
          </a:p>
          <a:p>
            <a:pPr indent="0" lvl="0" marL="0" rtl="0" algn="ctr">
              <a:spcBef>
                <a:spcPts val="0"/>
              </a:spcBef>
              <a:spcAft>
                <a:spcPts val="0"/>
              </a:spcAft>
              <a:buSzPts val="1100"/>
              <a:buNone/>
            </a:pPr>
            <a:r>
              <a:rPr lang="en-US" sz="1800">
                <a:solidFill>
                  <a:schemeClr val="dk1"/>
                </a:solidFill>
                <a:latin typeface="Arial"/>
                <a:ea typeface="Arial"/>
                <a:cs typeface="Arial"/>
                <a:sym typeface="Arial"/>
              </a:rPr>
              <a:t>September 2023 through March 2024</a:t>
            </a:r>
            <a:endParaRPr sz="2700">
              <a:solidFill>
                <a:schemeClr val="dk1"/>
              </a:solidFill>
            </a:endParaRPr>
          </a:p>
        </p:txBody>
      </p:sp>
      <p:pic>
        <p:nvPicPr>
          <p:cNvPr id="830" name="Google Shape;830;p102"/>
          <p:cNvPicPr preferRelativeResize="0"/>
          <p:nvPr/>
        </p:nvPicPr>
        <p:blipFill>
          <a:blip r:embed="rId3">
            <a:alphaModFix/>
          </a:blip>
          <a:stretch>
            <a:fillRect/>
          </a:stretch>
        </p:blipFill>
        <p:spPr>
          <a:xfrm>
            <a:off x="2897275" y="2400303"/>
            <a:ext cx="5888401" cy="3252148"/>
          </a:xfrm>
          <a:prstGeom prst="rect">
            <a:avLst/>
          </a:prstGeom>
          <a:noFill/>
          <a:ln>
            <a:noFill/>
          </a:ln>
        </p:spPr>
      </p:pic>
      <p:pic>
        <p:nvPicPr>
          <p:cNvPr id="831" name="Google Shape;831;p102"/>
          <p:cNvPicPr preferRelativeResize="0"/>
          <p:nvPr/>
        </p:nvPicPr>
        <p:blipFill>
          <a:blip r:embed="rId4">
            <a:alphaModFix/>
          </a:blip>
          <a:stretch>
            <a:fillRect/>
          </a:stretch>
        </p:blipFill>
        <p:spPr>
          <a:xfrm>
            <a:off x="476600" y="2400300"/>
            <a:ext cx="2114550" cy="771525"/>
          </a:xfrm>
          <a:prstGeom prst="rect">
            <a:avLst/>
          </a:prstGeom>
          <a:noFill/>
          <a:ln>
            <a:noFill/>
          </a:ln>
        </p:spPr>
      </p:pic>
      <p:pic>
        <p:nvPicPr>
          <p:cNvPr id="832" name="Google Shape;832;p102"/>
          <p:cNvPicPr preferRelativeResize="0"/>
          <p:nvPr/>
        </p:nvPicPr>
        <p:blipFill>
          <a:blip r:embed="rId5">
            <a:alphaModFix/>
          </a:blip>
          <a:stretch>
            <a:fillRect/>
          </a:stretch>
        </p:blipFill>
        <p:spPr>
          <a:xfrm>
            <a:off x="387163" y="3351800"/>
            <a:ext cx="2293413" cy="2266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D7D7D7"/>
        </a:solidFill>
      </p:bgPr>
    </p:bg>
    <p:spTree>
      <p:nvGrpSpPr>
        <p:cNvPr id="836" name="Shape 836"/>
        <p:cNvGrpSpPr/>
        <p:nvPr/>
      </p:nvGrpSpPr>
      <p:grpSpPr>
        <a:xfrm>
          <a:off x="0" y="0"/>
          <a:ext cx="0" cy="0"/>
          <a:chOff x="0" y="0"/>
          <a:chExt cx="0" cy="0"/>
        </a:xfrm>
      </p:grpSpPr>
      <p:sp>
        <p:nvSpPr>
          <p:cNvPr id="837" name="Google Shape;837;p103"/>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03"/>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03"/>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900">
                <a:solidFill>
                  <a:schemeClr val="dk1"/>
                </a:solidFill>
                <a:latin typeface="Calibri"/>
                <a:ea typeface="Calibri"/>
                <a:cs typeface="Calibri"/>
                <a:sym typeface="Calibri"/>
              </a:rPr>
              <a:t>Revisions Phase</a:t>
            </a:r>
            <a:endParaRPr b="1" sz="39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chemeClr val="dk1"/>
                </a:solidFill>
              </a:rPr>
              <a:t>April 2024 through August 2024</a:t>
            </a:r>
            <a:endParaRPr b="1" sz="3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840" name="Google Shape;840;p103"/>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841" name="Google Shape;841;p103"/>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842" name="Google Shape;842;p103"/>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46" name="Shape 846"/>
        <p:cNvGrpSpPr/>
        <p:nvPr/>
      </p:nvGrpSpPr>
      <p:grpSpPr>
        <a:xfrm>
          <a:off x="0" y="0"/>
          <a:ext cx="0" cy="0"/>
          <a:chOff x="0" y="0"/>
          <a:chExt cx="0" cy="0"/>
        </a:xfrm>
      </p:grpSpPr>
      <p:sp>
        <p:nvSpPr>
          <p:cNvPr id="847" name="Google Shape;847;p104"/>
          <p:cNvSpPr txBox="1"/>
          <p:nvPr>
            <p:ph type="title"/>
          </p:nvPr>
        </p:nvSpPr>
        <p:spPr>
          <a:xfrm>
            <a:off x="1447775" y="338833"/>
            <a:ext cx="3853500" cy="1285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3900">
                <a:solidFill>
                  <a:schemeClr val="dk1"/>
                </a:solidFill>
                <a:latin typeface="Calibri"/>
                <a:ea typeface="Calibri"/>
                <a:cs typeface="Calibri"/>
                <a:sym typeface="Calibri"/>
              </a:rPr>
              <a:t>Revisions Phase</a:t>
            </a:r>
            <a:endParaRPr b="1" sz="3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April 2024 through August 2024</a:t>
            </a:r>
            <a:endParaRPr b="1"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700">
              <a:solidFill>
                <a:schemeClr val="dk1"/>
              </a:solidFill>
            </a:endParaRPr>
          </a:p>
        </p:txBody>
      </p:sp>
      <p:grpSp>
        <p:nvGrpSpPr>
          <p:cNvPr id="848" name="Google Shape;848;p104"/>
          <p:cNvGrpSpPr/>
          <p:nvPr/>
        </p:nvGrpSpPr>
        <p:grpSpPr>
          <a:xfrm>
            <a:off x="3116750" y="2101750"/>
            <a:ext cx="2865300" cy="4223350"/>
            <a:chOff x="245325" y="1423913"/>
            <a:chExt cx="2865300" cy="3167513"/>
          </a:xfrm>
        </p:grpSpPr>
        <p:sp>
          <p:nvSpPr>
            <p:cNvPr id="849" name="Google Shape;849;p104"/>
            <p:cNvSpPr txBox="1"/>
            <p:nvPr/>
          </p:nvSpPr>
          <p:spPr>
            <a:xfrm>
              <a:off x="722925" y="1423913"/>
              <a:ext cx="1910100" cy="55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Review Team</a:t>
              </a:r>
              <a:endParaRPr sz="1800">
                <a:latin typeface="Calibri"/>
                <a:ea typeface="Calibri"/>
                <a:cs typeface="Calibri"/>
                <a:sym typeface="Calibri"/>
              </a:endParaRPr>
            </a:p>
          </p:txBody>
        </p:sp>
        <p:sp>
          <p:nvSpPr>
            <p:cNvPr id="850" name="Google Shape;850;p104"/>
            <p:cNvSpPr/>
            <p:nvPr/>
          </p:nvSpPr>
          <p:spPr>
            <a:xfrm>
              <a:off x="245325" y="2181825"/>
              <a:ext cx="2865300" cy="24096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Review the Research from the REL and OPI</a:t>
              </a:r>
              <a:endParaRPr/>
            </a:p>
            <a:p>
              <a:pPr indent="-317500" lvl="0" marL="457200" rtl="0" algn="l">
                <a:spcBef>
                  <a:spcPts val="0"/>
                </a:spcBef>
                <a:spcAft>
                  <a:spcPts val="0"/>
                </a:spcAft>
                <a:buSzPts val="1400"/>
                <a:buChar char="●"/>
              </a:pPr>
              <a:r>
                <a:rPr lang="en-US"/>
                <a:t>Review Standards and/or language changes developed by the Writing team</a:t>
              </a:r>
              <a:endParaRPr/>
            </a:p>
            <a:p>
              <a:pPr indent="-317500" lvl="0" marL="457200" rtl="0" algn="l">
                <a:spcBef>
                  <a:spcPts val="0"/>
                </a:spcBef>
                <a:spcAft>
                  <a:spcPts val="0"/>
                </a:spcAft>
                <a:buSzPts val="1400"/>
                <a:buChar char="●"/>
              </a:pPr>
              <a:r>
                <a:rPr lang="en-US"/>
                <a:t>Provide feedback and suggestions</a:t>
              </a:r>
              <a:endParaRPr/>
            </a:p>
          </p:txBody>
        </p:sp>
        <p:sp>
          <p:nvSpPr>
            <p:cNvPr id="851" name="Google Shape;851;p104"/>
            <p:cNvSpPr txBox="1"/>
            <p:nvPr/>
          </p:nvSpPr>
          <p:spPr>
            <a:xfrm>
              <a:off x="981225" y="2181825"/>
              <a:ext cx="1673700" cy="30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Calibri"/>
                  <a:ea typeface="Calibri"/>
                  <a:cs typeface="Calibri"/>
                  <a:sym typeface="Calibri"/>
                </a:rPr>
                <a:t>April-August 2024</a:t>
              </a:r>
              <a:endParaRPr b="1" sz="1500">
                <a:latin typeface="Calibri"/>
                <a:ea typeface="Calibri"/>
                <a:cs typeface="Calibri"/>
                <a:sym typeface="Calibri"/>
              </a:endParaRPr>
            </a:p>
          </p:txBody>
        </p:sp>
      </p:grpSp>
      <p:grpSp>
        <p:nvGrpSpPr>
          <p:cNvPr id="852" name="Google Shape;852;p104"/>
          <p:cNvGrpSpPr/>
          <p:nvPr/>
        </p:nvGrpSpPr>
        <p:grpSpPr>
          <a:xfrm>
            <a:off x="397725" y="2101750"/>
            <a:ext cx="2865300" cy="4223350"/>
            <a:chOff x="245325" y="1423913"/>
            <a:chExt cx="2865300" cy="3167513"/>
          </a:xfrm>
        </p:grpSpPr>
        <p:sp>
          <p:nvSpPr>
            <p:cNvPr id="853" name="Google Shape;853;p104"/>
            <p:cNvSpPr txBox="1"/>
            <p:nvPr/>
          </p:nvSpPr>
          <p:spPr>
            <a:xfrm>
              <a:off x="722925" y="1423913"/>
              <a:ext cx="1910100" cy="55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Writing Team: </a:t>
              </a:r>
              <a:r>
                <a:rPr lang="en-US" sz="1800">
                  <a:latin typeface="Calibri"/>
                  <a:ea typeface="Calibri"/>
                  <a:cs typeface="Calibri"/>
                  <a:sym typeface="Calibri"/>
                </a:rPr>
                <a:t>Development</a:t>
              </a:r>
              <a:endParaRPr sz="1800">
                <a:latin typeface="Calibri"/>
                <a:ea typeface="Calibri"/>
                <a:cs typeface="Calibri"/>
                <a:sym typeface="Calibri"/>
              </a:endParaRPr>
            </a:p>
          </p:txBody>
        </p:sp>
        <p:sp>
          <p:nvSpPr>
            <p:cNvPr id="854" name="Google Shape;854;p104"/>
            <p:cNvSpPr/>
            <p:nvPr/>
          </p:nvSpPr>
          <p:spPr>
            <a:xfrm>
              <a:off x="245325" y="2181825"/>
              <a:ext cx="2865300" cy="24096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Review the Research from the REL and OPI</a:t>
              </a:r>
              <a:endParaRPr/>
            </a:p>
            <a:p>
              <a:pPr indent="-317500" lvl="0" marL="457200" rtl="0" algn="l">
                <a:spcBef>
                  <a:spcPts val="0"/>
                </a:spcBef>
                <a:spcAft>
                  <a:spcPts val="0"/>
                </a:spcAft>
                <a:buSzPts val="1400"/>
                <a:buChar char="●"/>
              </a:pPr>
              <a:r>
                <a:rPr lang="en-US"/>
                <a:t>Collaborate to develop new standards and/ or revise existing standards language</a:t>
              </a:r>
              <a:endParaRPr/>
            </a:p>
          </p:txBody>
        </p:sp>
        <p:sp>
          <p:nvSpPr>
            <p:cNvPr id="855" name="Google Shape;855;p104"/>
            <p:cNvSpPr txBox="1"/>
            <p:nvPr/>
          </p:nvSpPr>
          <p:spPr>
            <a:xfrm>
              <a:off x="981225" y="2181825"/>
              <a:ext cx="1673700" cy="30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Calibri"/>
                  <a:ea typeface="Calibri"/>
                  <a:cs typeface="Calibri"/>
                  <a:sym typeface="Calibri"/>
                </a:rPr>
                <a:t>April-July 2024</a:t>
              </a:r>
              <a:endParaRPr b="1" sz="1500">
                <a:latin typeface="Calibri"/>
                <a:ea typeface="Calibri"/>
                <a:cs typeface="Calibri"/>
                <a:sym typeface="Calibri"/>
              </a:endParaRPr>
            </a:p>
          </p:txBody>
        </p:sp>
      </p:grpSp>
      <p:grpSp>
        <p:nvGrpSpPr>
          <p:cNvPr id="856" name="Google Shape;856;p104"/>
          <p:cNvGrpSpPr/>
          <p:nvPr/>
        </p:nvGrpSpPr>
        <p:grpSpPr>
          <a:xfrm>
            <a:off x="5982050" y="2101750"/>
            <a:ext cx="2865300" cy="4223350"/>
            <a:chOff x="245325" y="1423913"/>
            <a:chExt cx="2865300" cy="3167513"/>
          </a:xfrm>
        </p:grpSpPr>
        <p:sp>
          <p:nvSpPr>
            <p:cNvPr id="857" name="Google Shape;857;p104"/>
            <p:cNvSpPr txBox="1"/>
            <p:nvPr/>
          </p:nvSpPr>
          <p:spPr>
            <a:xfrm>
              <a:off x="722925" y="1423913"/>
              <a:ext cx="1910100" cy="55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Writing Team: </a:t>
              </a:r>
              <a:r>
                <a:rPr lang="en-US" sz="1800">
                  <a:latin typeface="Calibri"/>
                  <a:ea typeface="Calibri"/>
                  <a:cs typeface="Calibri"/>
                  <a:sym typeface="Calibri"/>
                </a:rPr>
                <a:t>Reconciliation</a:t>
              </a:r>
              <a:endParaRPr sz="1800">
                <a:latin typeface="Calibri"/>
                <a:ea typeface="Calibri"/>
                <a:cs typeface="Calibri"/>
                <a:sym typeface="Calibri"/>
              </a:endParaRPr>
            </a:p>
          </p:txBody>
        </p:sp>
        <p:sp>
          <p:nvSpPr>
            <p:cNvPr id="858" name="Google Shape;858;p104"/>
            <p:cNvSpPr/>
            <p:nvPr/>
          </p:nvSpPr>
          <p:spPr>
            <a:xfrm>
              <a:off x="245325" y="2181825"/>
              <a:ext cx="2865300" cy="24096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Consider </a:t>
              </a:r>
              <a:r>
                <a:rPr lang="en-US"/>
                <a:t>feedback from the Review Team</a:t>
              </a:r>
              <a:endParaRPr/>
            </a:p>
            <a:p>
              <a:pPr indent="-317500" lvl="0" marL="457200" rtl="0" algn="l">
                <a:spcBef>
                  <a:spcPts val="0"/>
                </a:spcBef>
                <a:spcAft>
                  <a:spcPts val="0"/>
                </a:spcAft>
                <a:buSzPts val="1400"/>
                <a:buChar char="●"/>
              </a:pPr>
              <a:r>
                <a:rPr lang="en-US"/>
                <a:t>Reconcile changes suggested and come to consensus</a:t>
              </a:r>
              <a:endParaRPr/>
            </a:p>
            <a:p>
              <a:pPr indent="-317500" lvl="0" marL="457200" rtl="0" algn="l">
                <a:spcBef>
                  <a:spcPts val="0"/>
                </a:spcBef>
                <a:spcAft>
                  <a:spcPts val="0"/>
                </a:spcAft>
                <a:buSzPts val="1400"/>
                <a:buChar char="●"/>
              </a:pPr>
              <a:r>
                <a:rPr lang="en-US"/>
                <a:t>Prepare final draft for N</a:t>
              </a:r>
              <a:r>
                <a:rPr lang="en-US"/>
                <a:t>egotiated</a:t>
              </a:r>
              <a:r>
                <a:rPr lang="en-US"/>
                <a:t> Rulemaking </a:t>
              </a:r>
              <a:endParaRPr/>
            </a:p>
          </p:txBody>
        </p:sp>
        <p:sp>
          <p:nvSpPr>
            <p:cNvPr id="859" name="Google Shape;859;p104"/>
            <p:cNvSpPr txBox="1"/>
            <p:nvPr/>
          </p:nvSpPr>
          <p:spPr>
            <a:xfrm>
              <a:off x="981225" y="2181825"/>
              <a:ext cx="1673700" cy="30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Calibri"/>
                  <a:ea typeface="Calibri"/>
                  <a:cs typeface="Calibri"/>
                  <a:sym typeface="Calibri"/>
                </a:rPr>
                <a:t>August 2024</a:t>
              </a:r>
              <a:endParaRPr b="1" sz="1500">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3" name="Shape 863"/>
        <p:cNvGrpSpPr/>
        <p:nvPr/>
      </p:nvGrpSpPr>
      <p:grpSpPr>
        <a:xfrm>
          <a:off x="0" y="0"/>
          <a:ext cx="0" cy="0"/>
          <a:chOff x="0" y="0"/>
          <a:chExt cx="0" cy="0"/>
        </a:xfrm>
      </p:grpSpPr>
      <p:sp>
        <p:nvSpPr>
          <p:cNvPr id="864" name="Google Shape;864;p105"/>
          <p:cNvSpPr txBox="1"/>
          <p:nvPr>
            <p:ph type="title"/>
          </p:nvPr>
        </p:nvSpPr>
        <p:spPr>
          <a:xfrm>
            <a:off x="1554725" y="304300"/>
            <a:ext cx="6968700" cy="1109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C00000"/>
              </a:buClr>
              <a:buSzPts val="2400"/>
              <a:buFont typeface="Arial"/>
              <a:buNone/>
            </a:pPr>
            <a:r>
              <a:rPr lang="en-US" sz="3600">
                <a:solidFill>
                  <a:srgbClr val="C00000"/>
                </a:solidFill>
                <a:latin typeface="Candara"/>
                <a:ea typeface="Candara"/>
                <a:cs typeface="Candara"/>
                <a:sym typeface="Candara"/>
              </a:rPr>
              <a:t>GOALS FOR THE TASK FORCE: </a:t>
            </a:r>
            <a:endParaRPr sz="3600">
              <a:solidFill>
                <a:srgbClr val="C00000"/>
              </a:solidFill>
              <a:latin typeface="Candara"/>
              <a:ea typeface="Candara"/>
              <a:cs typeface="Candara"/>
              <a:sym typeface="Candara"/>
            </a:endParaRPr>
          </a:p>
          <a:p>
            <a:pPr indent="0" lvl="0" marL="0" rtl="0" algn="ctr">
              <a:lnSpc>
                <a:spcPct val="80000"/>
              </a:lnSpc>
              <a:spcBef>
                <a:spcPts val="0"/>
              </a:spcBef>
              <a:spcAft>
                <a:spcPts val="0"/>
              </a:spcAft>
              <a:buClr>
                <a:srgbClr val="C00000"/>
              </a:buClr>
              <a:buSzPts val="2400"/>
              <a:buFont typeface="Arial"/>
              <a:buNone/>
            </a:pPr>
            <a:r>
              <a:rPr b="1" lang="en-US" sz="3600">
                <a:solidFill>
                  <a:srgbClr val="C00000"/>
                </a:solidFill>
              </a:rPr>
              <a:t>Writing Team</a:t>
            </a:r>
            <a:endParaRPr b="1" sz="3600">
              <a:solidFill>
                <a:srgbClr val="C00000"/>
              </a:solidFill>
            </a:endParaRPr>
          </a:p>
        </p:txBody>
      </p:sp>
      <p:sp>
        <p:nvSpPr>
          <p:cNvPr id="865" name="Google Shape;865;p105"/>
          <p:cNvSpPr txBox="1"/>
          <p:nvPr>
            <p:ph idx="1" type="body"/>
          </p:nvPr>
        </p:nvSpPr>
        <p:spPr>
          <a:xfrm>
            <a:off x="475425" y="1973000"/>
            <a:ext cx="8224800" cy="4001400"/>
          </a:xfrm>
          <a:prstGeom prst="rect">
            <a:avLst/>
          </a:prstGeom>
          <a:noFill/>
          <a:ln cap="flat" cmpd="sng" w="19050">
            <a:solidFill>
              <a:srgbClr val="C12730"/>
            </a:solidFill>
            <a:prstDash val="solid"/>
            <a:round/>
            <a:headEnd len="sm" w="sm" type="none"/>
            <a:tailEnd len="sm" w="sm" type="none"/>
          </a:ln>
        </p:spPr>
        <p:txBody>
          <a:bodyPr anchorCtr="0" anchor="t" bIns="45700" lIns="45700" spcFirstLastPara="1" rIns="45700" wrap="square" tIns="45700">
            <a:noAutofit/>
          </a:bodyPr>
          <a:lstStyle/>
          <a:p>
            <a:pPr indent="0" lvl="0" marL="0" rtl="0" algn="l">
              <a:lnSpc>
                <a:spcPct val="90000"/>
              </a:lnSpc>
              <a:spcBef>
                <a:spcPts val="0"/>
              </a:spcBef>
              <a:spcAft>
                <a:spcPts val="0"/>
              </a:spcAft>
              <a:buNone/>
            </a:pPr>
            <a:r>
              <a:rPr b="1" lang="en-US" sz="2500">
                <a:solidFill>
                  <a:srgbClr val="C00000"/>
                </a:solidFill>
              </a:rPr>
              <a:t>Goal 1</a:t>
            </a:r>
            <a:r>
              <a:rPr lang="en-US" sz="2500"/>
              <a:t>: Review the research and data </a:t>
            </a:r>
            <a:endParaRPr sz="2150"/>
          </a:p>
          <a:p>
            <a:pPr indent="0" lvl="0" marL="0" rtl="0" algn="l">
              <a:lnSpc>
                <a:spcPct val="90000"/>
              </a:lnSpc>
              <a:spcBef>
                <a:spcPts val="1050"/>
              </a:spcBef>
              <a:spcAft>
                <a:spcPts val="0"/>
              </a:spcAft>
              <a:buNone/>
            </a:pPr>
            <a:r>
              <a:rPr b="1" lang="en-US" sz="2500">
                <a:solidFill>
                  <a:srgbClr val="C00000"/>
                </a:solidFill>
              </a:rPr>
              <a:t>Goal 2</a:t>
            </a:r>
            <a:r>
              <a:rPr lang="en-US" sz="2500"/>
              <a:t>: Synthesize research, national standards, international standards, etc. to consider the implications for the current standards</a:t>
            </a:r>
            <a:endParaRPr sz="2150"/>
          </a:p>
          <a:p>
            <a:pPr indent="0" lvl="0" marL="0" rtl="0" algn="l">
              <a:lnSpc>
                <a:spcPct val="90000"/>
              </a:lnSpc>
              <a:spcBef>
                <a:spcPts val="1050"/>
              </a:spcBef>
              <a:spcAft>
                <a:spcPts val="0"/>
              </a:spcAft>
              <a:buNone/>
            </a:pPr>
            <a:r>
              <a:rPr b="1" lang="en-US" sz="2500">
                <a:solidFill>
                  <a:srgbClr val="C00000"/>
                </a:solidFill>
              </a:rPr>
              <a:t>Goal 3</a:t>
            </a:r>
            <a:r>
              <a:rPr lang="en-US" sz="2500"/>
              <a:t>: Determine if all, some, or none of the current standards need to be rewritten to match current research</a:t>
            </a:r>
            <a:endParaRPr sz="2150"/>
          </a:p>
          <a:p>
            <a:pPr indent="0" lvl="0" marL="0" rtl="0" algn="l">
              <a:lnSpc>
                <a:spcPct val="90000"/>
              </a:lnSpc>
              <a:spcBef>
                <a:spcPts val="1050"/>
              </a:spcBef>
              <a:spcAft>
                <a:spcPts val="0"/>
              </a:spcAft>
              <a:buNone/>
            </a:pPr>
            <a:r>
              <a:rPr b="1" lang="en-US" sz="2500">
                <a:solidFill>
                  <a:srgbClr val="C00000"/>
                </a:solidFill>
              </a:rPr>
              <a:t>Goal 4:</a:t>
            </a:r>
            <a:r>
              <a:rPr lang="en-US" sz="2500"/>
              <a:t> Write/revise ELA standards. </a:t>
            </a:r>
            <a:r>
              <a:rPr lang="en-US" sz="2600">
                <a:solidFill>
                  <a:srgbClr val="000000"/>
                </a:solidFill>
                <a:latin typeface="Candara"/>
                <a:ea typeface="Candara"/>
                <a:cs typeface="Candara"/>
                <a:sym typeface="Candara"/>
              </a:rPr>
              <a:t>Publish</a:t>
            </a:r>
            <a:r>
              <a:rPr lang="en-US" sz="2600">
                <a:solidFill>
                  <a:srgbClr val="000000"/>
                </a:solidFill>
                <a:latin typeface="Candara"/>
                <a:ea typeface="Candara"/>
                <a:cs typeface="Candara"/>
                <a:sym typeface="Candara"/>
              </a:rPr>
              <a:t> a draft of standards that ensures the highest quality education for our teachers and students in the coming years. </a:t>
            </a:r>
            <a:endParaRPr sz="2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9" name="Shape 869"/>
        <p:cNvGrpSpPr/>
        <p:nvPr/>
      </p:nvGrpSpPr>
      <p:grpSpPr>
        <a:xfrm>
          <a:off x="0" y="0"/>
          <a:ext cx="0" cy="0"/>
          <a:chOff x="0" y="0"/>
          <a:chExt cx="0" cy="0"/>
        </a:xfrm>
      </p:grpSpPr>
      <p:sp>
        <p:nvSpPr>
          <p:cNvPr id="870" name="Google Shape;870;p106"/>
          <p:cNvSpPr txBox="1"/>
          <p:nvPr>
            <p:ph type="title"/>
          </p:nvPr>
        </p:nvSpPr>
        <p:spPr>
          <a:xfrm>
            <a:off x="1554725" y="304300"/>
            <a:ext cx="6968700" cy="1109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C00000"/>
              </a:buClr>
              <a:buSzPts val="2400"/>
              <a:buFont typeface="Arial"/>
              <a:buNone/>
            </a:pPr>
            <a:r>
              <a:rPr lang="en-US" sz="3600">
                <a:solidFill>
                  <a:srgbClr val="C00000"/>
                </a:solidFill>
                <a:latin typeface="Candara"/>
                <a:ea typeface="Candara"/>
                <a:cs typeface="Candara"/>
                <a:sym typeface="Candara"/>
              </a:rPr>
              <a:t>GOALS FOR THE TASK FORCE: </a:t>
            </a:r>
            <a:endParaRPr sz="3600">
              <a:solidFill>
                <a:srgbClr val="C00000"/>
              </a:solidFill>
              <a:latin typeface="Candara"/>
              <a:ea typeface="Candara"/>
              <a:cs typeface="Candara"/>
              <a:sym typeface="Candara"/>
            </a:endParaRPr>
          </a:p>
          <a:p>
            <a:pPr indent="0" lvl="0" marL="0" rtl="0" algn="ctr">
              <a:lnSpc>
                <a:spcPct val="80000"/>
              </a:lnSpc>
              <a:spcBef>
                <a:spcPts val="0"/>
              </a:spcBef>
              <a:spcAft>
                <a:spcPts val="0"/>
              </a:spcAft>
              <a:buClr>
                <a:srgbClr val="C00000"/>
              </a:buClr>
              <a:buSzPts val="2400"/>
              <a:buFont typeface="Arial"/>
              <a:buNone/>
            </a:pPr>
            <a:r>
              <a:rPr b="1" lang="en-US" sz="3600">
                <a:solidFill>
                  <a:srgbClr val="C00000"/>
                </a:solidFill>
              </a:rPr>
              <a:t>Review Team</a:t>
            </a:r>
            <a:endParaRPr b="1" sz="3600">
              <a:solidFill>
                <a:srgbClr val="C00000"/>
              </a:solidFill>
            </a:endParaRPr>
          </a:p>
        </p:txBody>
      </p:sp>
      <p:sp>
        <p:nvSpPr>
          <p:cNvPr id="871" name="Google Shape;871;p106"/>
          <p:cNvSpPr txBox="1"/>
          <p:nvPr>
            <p:ph idx="1" type="body"/>
          </p:nvPr>
        </p:nvSpPr>
        <p:spPr>
          <a:xfrm>
            <a:off x="404100" y="1913575"/>
            <a:ext cx="8296200" cy="4136100"/>
          </a:xfrm>
          <a:prstGeom prst="rect">
            <a:avLst/>
          </a:prstGeom>
          <a:noFill/>
          <a:ln cap="flat" cmpd="sng" w="19050">
            <a:solidFill>
              <a:srgbClr val="C00000"/>
            </a:solidFill>
            <a:prstDash val="solid"/>
            <a:round/>
            <a:headEnd len="sm" w="sm" type="none"/>
            <a:tailEnd len="sm" w="sm" type="none"/>
          </a:ln>
        </p:spPr>
        <p:txBody>
          <a:bodyPr anchorCtr="0" anchor="t" bIns="45700" lIns="45700" spcFirstLastPara="1" rIns="45700" wrap="square" tIns="45700">
            <a:noAutofit/>
          </a:bodyPr>
          <a:lstStyle/>
          <a:p>
            <a:pPr indent="0" lvl="0" marL="0" rtl="0" algn="l">
              <a:lnSpc>
                <a:spcPct val="90000"/>
              </a:lnSpc>
              <a:spcBef>
                <a:spcPts val="0"/>
              </a:spcBef>
              <a:spcAft>
                <a:spcPts val="0"/>
              </a:spcAft>
              <a:buNone/>
            </a:pPr>
            <a:r>
              <a:rPr b="1" lang="en-US" sz="2200">
                <a:solidFill>
                  <a:srgbClr val="C00000"/>
                </a:solidFill>
              </a:rPr>
              <a:t>Goal 1</a:t>
            </a:r>
            <a:r>
              <a:rPr lang="en-US" sz="2200"/>
              <a:t>: Review the research and data</a:t>
            </a:r>
            <a:endParaRPr sz="2200"/>
          </a:p>
          <a:p>
            <a:pPr indent="0" lvl="0" marL="0" rtl="0" algn="l">
              <a:lnSpc>
                <a:spcPct val="90000"/>
              </a:lnSpc>
              <a:spcBef>
                <a:spcPts val="1050"/>
              </a:spcBef>
              <a:spcAft>
                <a:spcPts val="0"/>
              </a:spcAft>
              <a:buNone/>
            </a:pPr>
            <a:r>
              <a:rPr b="1" lang="en-US" sz="2200">
                <a:solidFill>
                  <a:srgbClr val="C00000"/>
                </a:solidFill>
              </a:rPr>
              <a:t>Goal 2</a:t>
            </a:r>
            <a:r>
              <a:rPr lang="en-US" sz="2200"/>
              <a:t>: Review the standards produced by the writing team for:</a:t>
            </a:r>
            <a:endParaRPr sz="2200"/>
          </a:p>
          <a:p>
            <a:pPr indent="-368300" lvl="0" marL="457200" rtl="0" algn="l">
              <a:lnSpc>
                <a:spcPct val="100000"/>
              </a:lnSpc>
              <a:spcBef>
                <a:spcPts val="105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accuracy </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inclusion of necessary essential concepts</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processes</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IEFA</a:t>
            </a:r>
            <a:endParaRPr sz="2200">
              <a:solidFill>
                <a:srgbClr val="000000"/>
              </a:solidFill>
              <a:latin typeface="Candara"/>
              <a:ea typeface="Candara"/>
              <a:cs typeface="Candara"/>
              <a:sym typeface="Candara"/>
            </a:endParaRPr>
          </a:p>
          <a:p>
            <a:pPr indent="-368300" lvl="0" marL="457200" rtl="0" algn="l">
              <a:lnSpc>
                <a:spcPct val="100000"/>
              </a:lnSpc>
              <a:spcBef>
                <a:spcPts val="0"/>
              </a:spcBef>
              <a:spcAft>
                <a:spcPts val="0"/>
              </a:spcAft>
              <a:buClr>
                <a:srgbClr val="000000"/>
              </a:buClr>
              <a:buSzPts val="2200"/>
              <a:buFont typeface="Candara"/>
              <a:buChar char="●"/>
            </a:pPr>
            <a:r>
              <a:rPr lang="en-US" sz="2200">
                <a:solidFill>
                  <a:srgbClr val="000000"/>
                </a:solidFill>
                <a:latin typeface="Candara"/>
                <a:ea typeface="Candara"/>
                <a:cs typeface="Candara"/>
                <a:sym typeface="Candara"/>
              </a:rPr>
              <a:t>Vertical and interdisciplinary alignment</a:t>
            </a:r>
            <a:endParaRPr sz="2200"/>
          </a:p>
          <a:p>
            <a:pPr indent="0" lvl="0" marL="0" rtl="0" algn="l">
              <a:lnSpc>
                <a:spcPct val="90000"/>
              </a:lnSpc>
              <a:spcBef>
                <a:spcPts val="1050"/>
              </a:spcBef>
              <a:spcAft>
                <a:spcPts val="0"/>
              </a:spcAft>
              <a:buNone/>
            </a:pPr>
            <a:r>
              <a:rPr b="1" lang="en-US" sz="2200">
                <a:solidFill>
                  <a:srgbClr val="C00000"/>
                </a:solidFill>
              </a:rPr>
              <a:t>Goal 3: </a:t>
            </a:r>
            <a:r>
              <a:rPr lang="en-US" sz="2200"/>
              <a:t>Review the work of the writing team and make suggestions or revisions regarding what to discard, update, or keep for each of the proposed standards to match current research, best practices, and/or for vertical alignment.</a:t>
            </a:r>
            <a:endParaRPr sz="2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D7D7D7"/>
        </a:solidFill>
      </p:bgPr>
    </p:bg>
    <p:spTree>
      <p:nvGrpSpPr>
        <p:cNvPr id="875" name="Shape 875"/>
        <p:cNvGrpSpPr/>
        <p:nvPr/>
      </p:nvGrpSpPr>
      <p:grpSpPr>
        <a:xfrm>
          <a:off x="0" y="0"/>
          <a:ext cx="0" cy="0"/>
          <a:chOff x="0" y="0"/>
          <a:chExt cx="0" cy="0"/>
        </a:xfrm>
      </p:grpSpPr>
      <p:sp>
        <p:nvSpPr>
          <p:cNvPr id="876" name="Google Shape;876;p107"/>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07"/>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07"/>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400">
                <a:solidFill>
                  <a:schemeClr val="dk1"/>
                </a:solidFill>
                <a:latin typeface="Calibri"/>
                <a:ea typeface="Calibri"/>
                <a:cs typeface="Calibri"/>
                <a:sym typeface="Calibri"/>
              </a:rPr>
              <a:t>Negotiated Rulemaking Committee</a:t>
            </a:r>
            <a:endParaRPr b="1" sz="3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chemeClr val="dk1"/>
                </a:solidFill>
              </a:rPr>
              <a:t>September through December 2024</a:t>
            </a:r>
            <a:endParaRPr b="1" sz="4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879" name="Google Shape;879;p107"/>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880" name="Google Shape;880;p107"/>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881" name="Google Shape;881;p107"/>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5" name="Shape 885"/>
        <p:cNvGrpSpPr/>
        <p:nvPr/>
      </p:nvGrpSpPr>
      <p:grpSpPr>
        <a:xfrm>
          <a:off x="0" y="0"/>
          <a:ext cx="0" cy="0"/>
          <a:chOff x="0" y="0"/>
          <a:chExt cx="0" cy="0"/>
        </a:xfrm>
      </p:grpSpPr>
      <p:sp>
        <p:nvSpPr>
          <p:cNvPr id="886" name="Google Shape;886;p108"/>
          <p:cNvSpPr txBox="1"/>
          <p:nvPr>
            <p:ph idx="1" type="body"/>
          </p:nvPr>
        </p:nvSpPr>
        <p:spPr>
          <a:xfrm>
            <a:off x="457200" y="1600201"/>
            <a:ext cx="8229600" cy="452600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0" i="0" lang="en-US" sz="1800" u="none" strike="noStrike">
                <a:latin typeface="Arial"/>
                <a:ea typeface="Arial"/>
                <a:cs typeface="Arial"/>
                <a:sym typeface="Arial"/>
              </a:rPr>
              <a:t>The committee must represent the diverse circumstances of schools of all</a:t>
            </a:r>
            <a:r>
              <a:rPr lang="en-US" sz="1800">
                <a:latin typeface="Arial"/>
                <a:ea typeface="Arial"/>
                <a:cs typeface="Arial"/>
                <a:sym typeface="Arial"/>
              </a:rPr>
              <a:t> </a:t>
            </a:r>
            <a:r>
              <a:rPr b="0" i="0" lang="en-US" sz="1800" u="none" strike="noStrike">
                <a:latin typeface="Arial"/>
                <a:ea typeface="Arial"/>
                <a:cs typeface="Arial"/>
                <a:sym typeface="Arial"/>
              </a:rPr>
              <a:t>sizes across the state and must include representatives from the following</a:t>
            </a:r>
            <a:r>
              <a:rPr lang="en-US"/>
              <a:t> </a:t>
            </a:r>
            <a:r>
              <a:rPr b="0" i="0" lang="en-US" sz="1800" u="none" strike="noStrike">
                <a:latin typeface="Arial"/>
                <a:ea typeface="Arial"/>
                <a:cs typeface="Arial"/>
                <a:sym typeface="Arial"/>
              </a:rPr>
              <a:t>groups:</a:t>
            </a:r>
            <a:endParaRPr/>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S</a:t>
            </a:r>
            <a:r>
              <a:rPr b="1" i="0" lang="en-US" sz="1800" u="none" strike="noStrike">
                <a:latin typeface="Arial"/>
                <a:ea typeface="Arial"/>
                <a:cs typeface="Arial"/>
                <a:sym typeface="Arial"/>
              </a:rPr>
              <a:t>chool district trustees</a:t>
            </a:r>
            <a:endParaRPr b="1"/>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S</a:t>
            </a:r>
            <a:r>
              <a:rPr b="1" i="0" lang="en-US" sz="1800" u="none" strike="noStrike">
                <a:latin typeface="Arial"/>
                <a:ea typeface="Arial"/>
                <a:cs typeface="Arial"/>
                <a:sym typeface="Arial"/>
              </a:rPr>
              <a:t>chool administrators</a:t>
            </a:r>
            <a:endParaRPr b="1"/>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T</a:t>
            </a:r>
            <a:r>
              <a:rPr b="1" i="0" lang="en-US" sz="1800" u="none" strike="noStrike">
                <a:latin typeface="Arial"/>
                <a:ea typeface="Arial"/>
                <a:cs typeface="Arial"/>
                <a:sym typeface="Arial"/>
              </a:rPr>
              <a:t>eachers</a:t>
            </a:r>
            <a:endParaRPr b="1"/>
          </a:p>
          <a:p>
            <a:pPr indent="-381000" lvl="0" marL="457200" rtl="0" algn="l">
              <a:lnSpc>
                <a:spcPct val="100000"/>
              </a:lnSpc>
              <a:spcBef>
                <a:spcPts val="480"/>
              </a:spcBef>
              <a:spcAft>
                <a:spcPts val="0"/>
              </a:spcAft>
              <a:buSzPts val="2400"/>
              <a:buChar char="•"/>
            </a:pPr>
            <a:r>
              <a:rPr b="1" i="0" lang="en-US" sz="1800" u="none" strike="noStrike">
                <a:latin typeface="Arial"/>
                <a:ea typeface="Arial"/>
                <a:cs typeface="Arial"/>
                <a:sym typeface="Arial"/>
              </a:rPr>
              <a:t>School business officials</a:t>
            </a:r>
            <a:endParaRPr b="1"/>
          </a:p>
          <a:p>
            <a:pPr indent="-381000" lvl="0" marL="457200" rtl="0" algn="l">
              <a:lnSpc>
                <a:spcPct val="100000"/>
              </a:lnSpc>
              <a:spcBef>
                <a:spcPts val="480"/>
              </a:spcBef>
              <a:spcAft>
                <a:spcPts val="0"/>
              </a:spcAft>
              <a:buSzPts val="2400"/>
              <a:buChar char="•"/>
            </a:pPr>
            <a:r>
              <a:rPr b="1" i="0" lang="en-US" sz="1800" u="none" strike="noStrike">
                <a:latin typeface="Arial"/>
                <a:ea typeface="Arial"/>
                <a:cs typeface="Arial"/>
                <a:sym typeface="Arial"/>
              </a:rPr>
              <a:t>Parents/guardians</a:t>
            </a:r>
            <a:endParaRPr b="1"/>
          </a:p>
          <a:p>
            <a:pPr indent="-381000" lvl="0" marL="457200" rtl="0" algn="l">
              <a:lnSpc>
                <a:spcPct val="100000"/>
              </a:lnSpc>
              <a:spcBef>
                <a:spcPts val="480"/>
              </a:spcBef>
              <a:spcAft>
                <a:spcPts val="0"/>
              </a:spcAft>
              <a:buSzPts val="2400"/>
              <a:buChar char="•"/>
            </a:pPr>
            <a:r>
              <a:rPr b="1" lang="en-US" sz="1800">
                <a:latin typeface="Arial"/>
                <a:ea typeface="Arial"/>
                <a:cs typeface="Arial"/>
                <a:sym typeface="Arial"/>
              </a:rPr>
              <a:t>T</a:t>
            </a:r>
            <a:r>
              <a:rPr b="1" i="0" lang="en-US" sz="1800" u="none" strike="noStrike">
                <a:latin typeface="Arial"/>
                <a:ea typeface="Arial"/>
                <a:cs typeface="Arial"/>
                <a:sym typeface="Arial"/>
              </a:rPr>
              <a:t>axpayers</a:t>
            </a:r>
            <a:endParaRPr b="1" i="0" sz="1800" u="none" strike="noStrike">
              <a:latin typeface="Arial"/>
              <a:ea typeface="Arial"/>
              <a:cs typeface="Arial"/>
              <a:sym typeface="Arial"/>
            </a:endParaRPr>
          </a:p>
          <a:p>
            <a:pPr indent="-342900" lvl="0" marL="457200" rtl="0" algn="l">
              <a:lnSpc>
                <a:spcPct val="100000"/>
              </a:lnSpc>
              <a:spcBef>
                <a:spcPts val="480"/>
              </a:spcBef>
              <a:spcAft>
                <a:spcPts val="0"/>
              </a:spcAft>
              <a:buSzPts val="1800"/>
              <a:buChar char="•"/>
            </a:pPr>
            <a:r>
              <a:rPr b="1" lang="en-US" sz="1800">
                <a:latin typeface="Arial"/>
                <a:ea typeface="Arial"/>
                <a:cs typeface="Arial"/>
                <a:sym typeface="Arial"/>
              </a:rPr>
              <a:t>Montana Tribal Nations Representative</a:t>
            </a:r>
            <a:endParaRPr b="1" sz="1800">
              <a:latin typeface="Arial"/>
              <a:ea typeface="Arial"/>
              <a:cs typeface="Arial"/>
              <a:sym typeface="Arial"/>
            </a:endParaRPr>
          </a:p>
        </p:txBody>
      </p:sp>
      <p:sp>
        <p:nvSpPr>
          <p:cNvPr id="887" name="Google Shape;887;p108"/>
          <p:cNvSpPr txBox="1"/>
          <p:nvPr>
            <p:ph type="title"/>
          </p:nvPr>
        </p:nvSpPr>
        <p:spPr>
          <a:xfrm>
            <a:off x="1273627" y="274639"/>
            <a:ext cx="7719300" cy="11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Negotiated Rulemaking Committee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1" name="Shape 891"/>
        <p:cNvGrpSpPr/>
        <p:nvPr/>
      </p:nvGrpSpPr>
      <p:grpSpPr>
        <a:xfrm>
          <a:off x="0" y="0"/>
          <a:ext cx="0" cy="0"/>
          <a:chOff x="0" y="0"/>
          <a:chExt cx="0" cy="0"/>
        </a:xfrm>
      </p:grpSpPr>
      <p:pic>
        <p:nvPicPr>
          <p:cNvPr descr="Graphical user interface, text, application&#10;&#10;Description automatically generated" id="892" name="Google Shape;892;p109"/>
          <p:cNvPicPr preferRelativeResize="0"/>
          <p:nvPr/>
        </p:nvPicPr>
        <p:blipFill rotWithShape="1">
          <a:blip r:embed="rId3">
            <a:alphaModFix/>
          </a:blip>
          <a:srcRect b="12607" l="9321" r="8191" t="25861"/>
          <a:stretch/>
        </p:blipFill>
        <p:spPr>
          <a:xfrm>
            <a:off x="1040925" y="2073550"/>
            <a:ext cx="7542599" cy="3398976"/>
          </a:xfrm>
          <a:prstGeom prst="rect">
            <a:avLst/>
          </a:prstGeom>
          <a:noFill/>
          <a:ln>
            <a:noFill/>
          </a:ln>
        </p:spPr>
      </p:pic>
      <p:sp>
        <p:nvSpPr>
          <p:cNvPr id="893" name="Google Shape;893;p109"/>
          <p:cNvSpPr txBox="1"/>
          <p:nvPr>
            <p:ph idx="12" type="sldNum"/>
          </p:nvPr>
        </p:nvSpPr>
        <p:spPr>
          <a:xfrm>
            <a:off x="6553200" y="6356351"/>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894" name="Google Shape;894;p109"/>
          <p:cNvSpPr txBox="1"/>
          <p:nvPr>
            <p:ph type="title"/>
          </p:nvPr>
        </p:nvSpPr>
        <p:spPr>
          <a:xfrm>
            <a:off x="1345652" y="310664"/>
            <a:ext cx="7719300" cy="1143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lang="en-US"/>
              <a:t>Negotiated Rulemaking Committee</a:t>
            </a:r>
            <a:endParaRPr/>
          </a:p>
          <a:p>
            <a:pPr indent="0" lvl="0" marL="0" rtl="0" algn="ctr">
              <a:spcBef>
                <a:spcPts val="0"/>
              </a:spcBef>
              <a:spcAft>
                <a:spcPts val="0"/>
              </a:spcAft>
              <a:buNone/>
            </a:pPr>
            <a:r>
              <a:rPr lang="en-US"/>
              <a:t>Roles and Responsibilities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4"/>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55" name="Google Shape;555;p74"/>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Support Staff Introductions</a:t>
            </a:r>
            <a:endParaRPr/>
          </a:p>
        </p:txBody>
      </p:sp>
      <p:sp>
        <p:nvSpPr>
          <p:cNvPr id="556" name="Google Shape;556;p74"/>
          <p:cNvSpPr txBox="1"/>
          <p:nvPr/>
        </p:nvSpPr>
        <p:spPr>
          <a:xfrm>
            <a:off x="183525" y="1700000"/>
            <a:ext cx="8503200" cy="48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u="sng">
                <a:solidFill>
                  <a:srgbClr val="8F1D4D"/>
                </a:solidFill>
                <a:latin typeface="Calibri"/>
                <a:ea typeface="Calibri"/>
                <a:cs typeface="Calibri"/>
                <a:sym typeface="Calibri"/>
              </a:rPr>
              <a:t>Montana Office of Public Instruction</a:t>
            </a:r>
            <a:endParaRPr b="1" sz="1900" u="sng">
              <a:solidFill>
                <a:srgbClr val="8F1D4D"/>
              </a:solidFill>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Christy Mock Stutz, </a:t>
            </a:r>
            <a:r>
              <a:rPr lang="en-US" sz="1900">
                <a:latin typeface="Calibri"/>
                <a:ea typeface="Calibri"/>
                <a:cs typeface="Calibri"/>
                <a:sym typeface="Calibri"/>
              </a:rPr>
              <a:t>Assistant Superintendent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Julie Murgel, </a:t>
            </a:r>
            <a:r>
              <a:rPr lang="en-US" sz="1900">
                <a:latin typeface="Calibri"/>
                <a:ea typeface="Calibri"/>
                <a:cs typeface="Calibri"/>
                <a:sym typeface="Calibri"/>
              </a:rPr>
              <a:t>Chief Program Officer</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Marie Judisch, </a:t>
            </a:r>
            <a:r>
              <a:rPr lang="en-US" sz="1900">
                <a:latin typeface="Calibri"/>
                <a:ea typeface="Calibri"/>
                <a:cs typeface="Calibri"/>
                <a:sym typeface="Calibri"/>
              </a:rPr>
              <a:t>Senior Manager of the Teaching and Learning Department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Aimee Konzen, </a:t>
            </a:r>
            <a:r>
              <a:rPr lang="en-US" sz="1900">
                <a:latin typeface="Calibri"/>
                <a:ea typeface="Calibri"/>
                <a:cs typeface="Calibri"/>
                <a:sym typeface="Calibri"/>
              </a:rPr>
              <a:t>Standards, Instruction and Professional Learning Manager</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Stephanie Swigart, </a:t>
            </a:r>
            <a:r>
              <a:rPr lang="en-US" sz="1900">
                <a:latin typeface="Calibri"/>
                <a:ea typeface="Calibri"/>
                <a:cs typeface="Calibri"/>
                <a:sym typeface="Calibri"/>
              </a:rPr>
              <a:t>ELA and Literacy Instructional Coordinator</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Jackie Ronning, </a:t>
            </a:r>
            <a:r>
              <a:rPr lang="en-US" sz="1900">
                <a:solidFill>
                  <a:schemeClr val="dk1"/>
                </a:solidFill>
                <a:latin typeface="Calibri"/>
                <a:ea typeface="Calibri"/>
                <a:cs typeface="Calibri"/>
                <a:sym typeface="Calibri"/>
              </a:rPr>
              <a:t>Early Literacy Specialist</a:t>
            </a:r>
            <a:endParaRPr b="1"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Mike Jetty, </a:t>
            </a:r>
            <a:r>
              <a:rPr lang="en-US" sz="1900">
                <a:latin typeface="Calibri"/>
                <a:ea typeface="Calibri"/>
                <a:cs typeface="Calibri"/>
                <a:sym typeface="Calibri"/>
              </a:rPr>
              <a:t>IEFA Specialist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Jennifer Stadum,</a:t>
            </a:r>
            <a:r>
              <a:rPr lang="en-US" sz="1900">
                <a:latin typeface="Calibri"/>
                <a:ea typeface="Calibri"/>
                <a:cs typeface="Calibri"/>
                <a:sym typeface="Calibri"/>
              </a:rPr>
              <a:t> IEFA Specialist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Matt Bell, </a:t>
            </a:r>
            <a:r>
              <a:rPr lang="en-US" sz="1900">
                <a:latin typeface="Calibri"/>
                <a:ea typeface="Calibri"/>
                <a:cs typeface="Calibri"/>
                <a:sym typeface="Calibri"/>
              </a:rPr>
              <a:t>Culture and Language Immersion Specialist </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Crystal Hickman, </a:t>
            </a:r>
            <a:r>
              <a:rPr lang="en-US" sz="1900">
                <a:latin typeface="Calibri"/>
                <a:ea typeface="Calibri"/>
                <a:cs typeface="Calibri"/>
                <a:sym typeface="Calibri"/>
              </a:rPr>
              <a:t>Tribal Student Achievement Specialist</a:t>
            </a:r>
            <a:endParaRPr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Michelle Henson,</a:t>
            </a:r>
            <a:r>
              <a:rPr lang="en-US" sz="1900">
                <a:latin typeface="Calibri"/>
                <a:ea typeface="Calibri"/>
                <a:cs typeface="Calibri"/>
                <a:sym typeface="Calibri"/>
              </a:rPr>
              <a:t> </a:t>
            </a:r>
            <a:r>
              <a:rPr lang="en-US" sz="1900">
                <a:solidFill>
                  <a:schemeClr val="dk1"/>
                </a:solidFill>
                <a:latin typeface="Calibri"/>
                <a:ea typeface="Calibri"/>
                <a:cs typeface="Calibri"/>
                <a:sym typeface="Calibri"/>
              </a:rPr>
              <a:t>Tribal Student Achievement Specialist</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b="1" lang="en-US" sz="1900" u="sng">
                <a:solidFill>
                  <a:srgbClr val="8F1D4D"/>
                </a:solidFill>
                <a:latin typeface="Calibri"/>
                <a:ea typeface="Calibri"/>
                <a:cs typeface="Calibri"/>
                <a:sym typeface="Calibri"/>
              </a:rPr>
              <a:t>Region 17 Comprehensive Center</a:t>
            </a:r>
            <a:endParaRPr b="1" sz="1900" u="sng">
              <a:solidFill>
                <a:srgbClr val="8F1D4D"/>
              </a:solidFill>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Jacob Williams</a:t>
            </a:r>
            <a:endParaRPr b="1"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Erich Stiefvater</a:t>
            </a:r>
            <a:endParaRPr b="1" sz="1900">
              <a:latin typeface="Calibri"/>
              <a:ea typeface="Calibri"/>
              <a:cs typeface="Calibri"/>
              <a:sym typeface="Calibri"/>
            </a:endParaRPr>
          </a:p>
        </p:txBody>
      </p:sp>
      <p:pic>
        <p:nvPicPr>
          <p:cNvPr id="557" name="Google Shape;557;p74"/>
          <p:cNvPicPr preferRelativeResize="0"/>
          <p:nvPr/>
        </p:nvPicPr>
        <p:blipFill>
          <a:blip r:embed="rId3">
            <a:alphaModFix/>
          </a:blip>
          <a:stretch>
            <a:fillRect/>
          </a:stretch>
        </p:blipFill>
        <p:spPr>
          <a:xfrm>
            <a:off x="6425346" y="3877596"/>
            <a:ext cx="2006675" cy="2044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D7D7D7"/>
        </a:solidFill>
      </p:bgPr>
    </p:bg>
    <p:spTree>
      <p:nvGrpSpPr>
        <p:cNvPr id="898" name="Shape 898"/>
        <p:cNvGrpSpPr/>
        <p:nvPr/>
      </p:nvGrpSpPr>
      <p:grpSpPr>
        <a:xfrm>
          <a:off x="0" y="0"/>
          <a:ext cx="0" cy="0"/>
          <a:chOff x="0" y="0"/>
          <a:chExt cx="0" cy="0"/>
        </a:xfrm>
      </p:grpSpPr>
      <p:sp>
        <p:nvSpPr>
          <p:cNvPr id="899" name="Google Shape;899;p110"/>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0"/>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0"/>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400">
                <a:solidFill>
                  <a:schemeClr val="dk1"/>
                </a:solidFill>
                <a:latin typeface="Calibri"/>
                <a:ea typeface="Calibri"/>
                <a:cs typeface="Calibri"/>
                <a:sym typeface="Calibri"/>
              </a:rPr>
              <a:t>Adoption Phase</a:t>
            </a:r>
            <a:endParaRPr b="1" sz="3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700">
                <a:solidFill>
                  <a:schemeClr val="dk1"/>
                </a:solidFill>
              </a:rPr>
              <a:t>January through June 2025</a:t>
            </a:r>
            <a:endParaRPr b="1" sz="4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902" name="Google Shape;902;p110"/>
          <p:cNvPicPr preferRelativeResize="0"/>
          <p:nvPr/>
        </p:nvPicPr>
        <p:blipFill rotWithShape="1">
          <a:blip r:embed="rId3">
            <a:alphaModFix/>
          </a:blip>
          <a:srcRect b="6078" l="0" r="0" t="6086"/>
          <a:stretch/>
        </p:blipFill>
        <p:spPr>
          <a:xfrm>
            <a:off x="4034900" y="5337800"/>
            <a:ext cx="1074225" cy="961500"/>
          </a:xfrm>
          <a:prstGeom prst="rect">
            <a:avLst/>
          </a:prstGeom>
          <a:noFill/>
          <a:ln>
            <a:noFill/>
          </a:ln>
        </p:spPr>
      </p:pic>
      <p:pic>
        <p:nvPicPr>
          <p:cNvPr id="903" name="Google Shape;903;p110"/>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904" name="Google Shape;904;p110"/>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08" name="Shape 908"/>
        <p:cNvGrpSpPr/>
        <p:nvPr/>
      </p:nvGrpSpPr>
      <p:grpSpPr>
        <a:xfrm>
          <a:off x="0" y="0"/>
          <a:ext cx="0" cy="0"/>
          <a:chOff x="0" y="0"/>
          <a:chExt cx="0" cy="0"/>
        </a:xfrm>
      </p:grpSpPr>
      <p:sp>
        <p:nvSpPr>
          <p:cNvPr id="909" name="Google Shape;909;p111"/>
          <p:cNvSpPr txBox="1"/>
          <p:nvPr>
            <p:ph type="title"/>
          </p:nvPr>
        </p:nvSpPr>
        <p:spPr>
          <a:xfrm>
            <a:off x="280416" y="286604"/>
            <a:ext cx="8086344" cy="1450757"/>
          </a:xfrm>
          <a:prstGeom prst="rect">
            <a:avLst/>
          </a:prstGeom>
          <a:solidFill>
            <a:srgbClr val="9E3611"/>
          </a:solid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3600"/>
              <a:buFont typeface="Calibri"/>
              <a:buNone/>
            </a:pPr>
            <a:r>
              <a:rPr lang="en-US">
                <a:solidFill>
                  <a:schemeClr val="lt1"/>
                </a:solidFill>
              </a:rPr>
              <a:t>Board of Public Education: </a:t>
            </a:r>
            <a:br>
              <a:rPr lang="en-US">
                <a:solidFill>
                  <a:schemeClr val="lt1"/>
                </a:solidFill>
              </a:rPr>
            </a:br>
            <a:r>
              <a:rPr lang="en-US">
                <a:solidFill>
                  <a:schemeClr val="lt1"/>
                </a:solidFill>
              </a:rPr>
              <a:t>Administrative Rulemaking</a:t>
            </a:r>
            <a:endParaRPr/>
          </a:p>
        </p:txBody>
      </p:sp>
      <p:sp>
        <p:nvSpPr>
          <p:cNvPr id="910" name="Google Shape;910;p111"/>
          <p:cNvSpPr txBox="1"/>
          <p:nvPr>
            <p:ph idx="1" type="body"/>
          </p:nvPr>
        </p:nvSpPr>
        <p:spPr>
          <a:xfrm>
            <a:off x="822960" y="2219623"/>
            <a:ext cx="7543800" cy="4023360"/>
          </a:xfrm>
          <a:prstGeom prst="rect">
            <a:avLst/>
          </a:prstGeom>
          <a:noFill/>
          <a:ln>
            <a:noFill/>
          </a:ln>
        </p:spPr>
        <p:txBody>
          <a:bodyPr anchorCtr="0" anchor="t" bIns="45700" lIns="0" spcFirstLastPara="1" rIns="0" wrap="square" tIns="45700">
            <a:normAutofit/>
          </a:bodyPr>
          <a:lstStyle/>
          <a:p>
            <a:pPr indent="-219709" lvl="1" marL="288036" rtl="0" algn="l">
              <a:lnSpc>
                <a:spcPct val="90000"/>
              </a:lnSpc>
              <a:spcBef>
                <a:spcPts val="0"/>
              </a:spcBef>
              <a:spcAft>
                <a:spcPts val="0"/>
              </a:spcAft>
              <a:buSzPts val="3300"/>
              <a:buFont typeface="Noto Sans Symbols"/>
              <a:buChar char="▪"/>
            </a:pPr>
            <a:r>
              <a:rPr b="0" i="0" lang="en-US" sz="3300" u="none" strike="noStrike">
                <a:latin typeface="Arial"/>
                <a:ea typeface="Arial"/>
                <a:cs typeface="Arial"/>
                <a:sym typeface="Arial"/>
              </a:rPr>
              <a:t>Adopt a rulemaking timeline</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Publish proposed revisions</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Publish notices of a comment period and a public hearing</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Respond to public comment</a:t>
            </a:r>
            <a:endParaRPr sz="2650"/>
          </a:p>
          <a:p>
            <a:pPr indent="-219709" lvl="1" marL="288036" rtl="0" algn="l">
              <a:lnSpc>
                <a:spcPct val="90000"/>
              </a:lnSpc>
              <a:spcBef>
                <a:spcPts val="450"/>
              </a:spcBef>
              <a:spcAft>
                <a:spcPts val="0"/>
              </a:spcAft>
              <a:buSzPts val="3300"/>
              <a:buFont typeface="Noto Sans Symbols"/>
              <a:buChar char="▪"/>
            </a:pPr>
            <a:r>
              <a:rPr b="0" i="0" lang="en-US" sz="3300" u="none" strike="noStrike">
                <a:latin typeface="Arial"/>
                <a:ea typeface="Arial"/>
                <a:cs typeface="Arial"/>
                <a:sym typeface="Arial"/>
              </a:rPr>
              <a:t>Act to adopt, adopt as revised, or not adopt proposed content standards</a:t>
            </a:r>
            <a:endParaRPr sz="33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4" name="Shape 914"/>
        <p:cNvGrpSpPr/>
        <p:nvPr/>
      </p:nvGrpSpPr>
      <p:grpSpPr>
        <a:xfrm>
          <a:off x="0" y="0"/>
          <a:ext cx="0" cy="0"/>
          <a:chOff x="0" y="0"/>
          <a:chExt cx="0" cy="0"/>
        </a:xfrm>
      </p:grpSpPr>
      <p:sp>
        <p:nvSpPr>
          <p:cNvPr id="915" name="Google Shape;915;p112"/>
          <p:cNvSpPr txBox="1"/>
          <p:nvPr>
            <p:ph type="title"/>
          </p:nvPr>
        </p:nvSpPr>
        <p:spPr>
          <a:xfrm>
            <a:off x="1283152" y="274639"/>
            <a:ext cx="7719300" cy="1143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ARM Adoption Process</a:t>
            </a:r>
            <a:endParaRPr/>
          </a:p>
        </p:txBody>
      </p:sp>
      <p:pic>
        <p:nvPicPr>
          <p:cNvPr id="916" name="Google Shape;916;p112"/>
          <p:cNvPicPr preferRelativeResize="0"/>
          <p:nvPr/>
        </p:nvPicPr>
        <p:blipFill rotWithShape="1">
          <a:blip r:embed="rId3">
            <a:alphaModFix/>
          </a:blip>
          <a:srcRect b="6462" l="0" r="0" t="4893"/>
          <a:stretch/>
        </p:blipFill>
        <p:spPr>
          <a:xfrm>
            <a:off x="614763" y="1662067"/>
            <a:ext cx="7914474" cy="5083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0" name="Shape 920"/>
        <p:cNvGrpSpPr/>
        <p:nvPr/>
      </p:nvGrpSpPr>
      <p:grpSpPr>
        <a:xfrm>
          <a:off x="0" y="0"/>
          <a:ext cx="0" cy="0"/>
          <a:chOff x="0" y="0"/>
          <a:chExt cx="0" cy="0"/>
        </a:xfrm>
      </p:grpSpPr>
      <p:pic>
        <p:nvPicPr>
          <p:cNvPr id="921" name="Google Shape;921;p113"/>
          <p:cNvPicPr preferRelativeResize="0"/>
          <p:nvPr/>
        </p:nvPicPr>
        <p:blipFill rotWithShape="1">
          <a:blip r:embed="rId3">
            <a:alphaModFix/>
          </a:blip>
          <a:srcRect b="0" l="0" r="0" t="0"/>
          <a:stretch/>
        </p:blipFill>
        <p:spPr>
          <a:xfrm>
            <a:off x="0" y="0"/>
            <a:ext cx="7413200" cy="6761168"/>
          </a:xfrm>
          <a:prstGeom prst="rect">
            <a:avLst/>
          </a:prstGeom>
          <a:noFill/>
          <a:ln>
            <a:noFill/>
          </a:ln>
        </p:spPr>
      </p:pic>
      <p:pic>
        <p:nvPicPr>
          <p:cNvPr id="922" name="Google Shape;922;p113"/>
          <p:cNvPicPr preferRelativeResize="0"/>
          <p:nvPr/>
        </p:nvPicPr>
        <p:blipFill rotWithShape="1">
          <a:blip r:embed="rId4">
            <a:alphaModFix/>
          </a:blip>
          <a:srcRect b="0" l="6075" r="15431" t="0"/>
          <a:stretch/>
        </p:blipFill>
        <p:spPr>
          <a:xfrm>
            <a:off x="7413200" y="1877533"/>
            <a:ext cx="1682225" cy="2857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D7D7D7"/>
        </a:solidFill>
      </p:bgPr>
    </p:bg>
    <p:spTree>
      <p:nvGrpSpPr>
        <p:cNvPr id="926" name="Shape 926"/>
        <p:cNvGrpSpPr/>
        <p:nvPr/>
      </p:nvGrpSpPr>
      <p:grpSpPr>
        <a:xfrm>
          <a:off x="0" y="0"/>
          <a:ext cx="0" cy="0"/>
          <a:chOff x="0" y="0"/>
          <a:chExt cx="0" cy="0"/>
        </a:xfrm>
      </p:grpSpPr>
      <p:sp>
        <p:nvSpPr>
          <p:cNvPr id="927" name="Google Shape;927;p114"/>
          <p:cNvSpPr/>
          <p:nvPr/>
        </p:nvSpPr>
        <p:spPr>
          <a:xfrm>
            <a:off x="554100" y="1149767"/>
            <a:ext cx="8035800" cy="3836000"/>
          </a:xfrm>
          <a:prstGeom prst="rect">
            <a:avLst/>
          </a:prstGeom>
          <a:solidFill>
            <a:srgbClr val="C12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4"/>
          <p:cNvSpPr/>
          <p:nvPr/>
        </p:nvSpPr>
        <p:spPr>
          <a:xfrm>
            <a:off x="1198950" y="1790800"/>
            <a:ext cx="6746100" cy="244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4"/>
          <p:cNvSpPr txBox="1"/>
          <p:nvPr/>
        </p:nvSpPr>
        <p:spPr>
          <a:xfrm>
            <a:off x="1253025" y="2370800"/>
            <a:ext cx="6692100" cy="14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400">
                <a:solidFill>
                  <a:schemeClr val="dk1"/>
                </a:solidFill>
                <a:latin typeface="Calibri"/>
                <a:ea typeface="Calibri"/>
                <a:cs typeface="Calibri"/>
                <a:sym typeface="Calibri"/>
              </a:rPr>
              <a:t>Implementation Phase</a:t>
            </a:r>
            <a:endParaRPr b="1" sz="3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700">
                <a:solidFill>
                  <a:schemeClr val="dk1"/>
                </a:solidFill>
              </a:rPr>
              <a:t>June 2025-September 2026</a:t>
            </a:r>
            <a:endParaRPr b="1" sz="4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930" name="Google Shape;930;p114"/>
          <p:cNvPicPr preferRelativeResize="0"/>
          <p:nvPr/>
        </p:nvPicPr>
        <p:blipFill rotWithShape="1">
          <a:blip r:embed="rId3">
            <a:alphaModFix/>
          </a:blip>
          <a:srcRect b="6078" l="0" r="0" t="6086"/>
          <a:stretch/>
        </p:blipFill>
        <p:spPr>
          <a:xfrm>
            <a:off x="4034890" y="5337800"/>
            <a:ext cx="1074225" cy="1282000"/>
          </a:xfrm>
          <a:prstGeom prst="rect">
            <a:avLst/>
          </a:prstGeom>
          <a:noFill/>
          <a:ln>
            <a:noFill/>
          </a:ln>
        </p:spPr>
      </p:pic>
      <p:pic>
        <p:nvPicPr>
          <p:cNvPr id="931" name="Google Shape;931;p114"/>
          <p:cNvPicPr preferRelativeResize="0"/>
          <p:nvPr/>
        </p:nvPicPr>
        <p:blipFill>
          <a:blip r:embed="rId4">
            <a:alphaModFix/>
          </a:blip>
          <a:stretch>
            <a:fillRect/>
          </a:stretch>
        </p:blipFill>
        <p:spPr>
          <a:xfrm>
            <a:off x="2697000" y="5337800"/>
            <a:ext cx="943530" cy="961500"/>
          </a:xfrm>
          <a:prstGeom prst="rect">
            <a:avLst/>
          </a:prstGeom>
          <a:noFill/>
          <a:ln>
            <a:noFill/>
          </a:ln>
        </p:spPr>
      </p:pic>
      <p:pic>
        <p:nvPicPr>
          <p:cNvPr id="932" name="Google Shape;932;p114"/>
          <p:cNvPicPr preferRelativeResize="0"/>
          <p:nvPr/>
        </p:nvPicPr>
        <p:blipFill>
          <a:blip r:embed="rId5">
            <a:alphaModFix/>
          </a:blip>
          <a:stretch>
            <a:fillRect/>
          </a:stretch>
        </p:blipFill>
        <p:spPr>
          <a:xfrm>
            <a:off x="5503500" y="5337794"/>
            <a:ext cx="943525" cy="96150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36" name="Shape 936"/>
        <p:cNvGrpSpPr/>
        <p:nvPr/>
      </p:nvGrpSpPr>
      <p:grpSpPr>
        <a:xfrm>
          <a:off x="0" y="0"/>
          <a:ext cx="0" cy="0"/>
          <a:chOff x="0" y="0"/>
          <a:chExt cx="0" cy="0"/>
        </a:xfrm>
      </p:grpSpPr>
      <p:sp>
        <p:nvSpPr>
          <p:cNvPr id="937" name="Google Shape;937;p115"/>
          <p:cNvSpPr txBox="1"/>
          <p:nvPr>
            <p:ph type="title"/>
          </p:nvPr>
        </p:nvSpPr>
        <p:spPr>
          <a:xfrm>
            <a:off x="1243077" y="325505"/>
            <a:ext cx="7719300" cy="11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Arial"/>
                <a:ea typeface="Arial"/>
                <a:cs typeface="Arial"/>
                <a:sym typeface="Arial"/>
              </a:rPr>
              <a:t>District Implementation Timeline</a:t>
            </a:r>
            <a:endParaRPr>
              <a:latin typeface="Arial"/>
              <a:ea typeface="Arial"/>
              <a:cs typeface="Arial"/>
              <a:sym typeface="Arial"/>
            </a:endParaRPr>
          </a:p>
        </p:txBody>
      </p:sp>
      <p:grpSp>
        <p:nvGrpSpPr>
          <p:cNvPr id="938" name="Google Shape;938;p115"/>
          <p:cNvGrpSpPr/>
          <p:nvPr/>
        </p:nvGrpSpPr>
        <p:grpSpPr>
          <a:xfrm>
            <a:off x="5754442" y="1586667"/>
            <a:ext cx="3305700" cy="4643767"/>
            <a:chOff x="5762067" y="1190000"/>
            <a:chExt cx="3305700" cy="3482825"/>
          </a:xfrm>
        </p:grpSpPr>
        <p:sp>
          <p:nvSpPr>
            <p:cNvPr id="939" name="Google Shape;939;p115"/>
            <p:cNvSpPr/>
            <p:nvPr/>
          </p:nvSpPr>
          <p:spPr>
            <a:xfrm>
              <a:off x="5762067" y="1190000"/>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September </a:t>
              </a:r>
              <a:r>
                <a:rPr b="0" i="0" lang="en-US" sz="1400" u="none" cap="none" strike="noStrike">
                  <a:solidFill>
                    <a:srgbClr val="FFFFFF"/>
                  </a:solidFill>
                  <a:latin typeface="Arial"/>
                  <a:ea typeface="Arial"/>
                  <a:cs typeface="Arial"/>
                  <a:sym typeface="Arial"/>
                </a:rPr>
                <a:t> 202</a:t>
              </a:r>
              <a:r>
                <a:rPr lang="en-US">
                  <a:solidFill>
                    <a:srgbClr val="FFFFFF"/>
                  </a:solidFill>
                </a:rPr>
                <a:t>6</a:t>
              </a:r>
              <a:endParaRPr b="0" i="0" sz="1400" u="none" cap="none" strike="noStrike">
                <a:solidFill>
                  <a:srgbClr val="FFFFFF"/>
                </a:solidFill>
                <a:latin typeface="Arial"/>
                <a:ea typeface="Arial"/>
                <a:cs typeface="Arial"/>
                <a:sym typeface="Arial"/>
              </a:endParaRPr>
            </a:p>
          </p:txBody>
        </p:sp>
        <p:sp>
          <p:nvSpPr>
            <p:cNvPr id="940" name="Google Shape;940;p115"/>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lang="en-US" sz="1300"/>
                <a:t>ELA  </a:t>
              </a:r>
              <a:r>
                <a:rPr b="0" i="0" lang="en-US" sz="1300" u="none" cap="none" strike="noStrike">
                  <a:solidFill>
                    <a:srgbClr val="000000"/>
                  </a:solidFill>
                  <a:latin typeface="Arial"/>
                  <a:ea typeface="Arial"/>
                  <a:cs typeface="Arial"/>
                  <a:sym typeface="Arial"/>
                </a:rPr>
                <a:t>standards are ready to be implemented starting with the 26/27 school year. </a:t>
              </a:r>
              <a:endParaRPr b="0" i="0" sz="1300" u="none" cap="none" strike="noStrike">
                <a:solidFill>
                  <a:srgbClr val="000000"/>
                </a:solidFill>
                <a:latin typeface="Arial"/>
                <a:ea typeface="Arial"/>
                <a:cs typeface="Arial"/>
                <a:sym typeface="Arial"/>
              </a:endParaRPr>
            </a:p>
          </p:txBody>
        </p:sp>
      </p:grpSp>
      <p:grpSp>
        <p:nvGrpSpPr>
          <p:cNvPr id="941" name="Google Shape;941;p115"/>
          <p:cNvGrpSpPr/>
          <p:nvPr/>
        </p:nvGrpSpPr>
        <p:grpSpPr>
          <a:xfrm>
            <a:off x="0" y="1586652"/>
            <a:ext cx="3546900" cy="4643781"/>
            <a:chOff x="0" y="1189989"/>
            <a:chExt cx="3546900" cy="3482836"/>
          </a:xfrm>
        </p:grpSpPr>
        <p:sp>
          <p:nvSpPr>
            <p:cNvPr id="942" name="Google Shape;942;p115"/>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By </a:t>
              </a:r>
              <a:r>
                <a:rPr lang="en-US">
                  <a:solidFill>
                    <a:srgbClr val="FFFFFF"/>
                  </a:solidFill>
                </a:rPr>
                <a:t>July </a:t>
              </a:r>
              <a:r>
                <a:rPr b="0" i="0" lang="en-US" sz="1400" u="none" cap="none" strike="noStrike">
                  <a:solidFill>
                    <a:srgbClr val="FFFFFF"/>
                  </a:solidFill>
                  <a:latin typeface="Arial"/>
                  <a:ea typeface="Arial"/>
                  <a:cs typeface="Arial"/>
                  <a:sym typeface="Arial"/>
                </a:rPr>
                <a:t>2026</a:t>
              </a:r>
              <a:endParaRPr b="0" i="0" sz="1400" u="none" cap="none" strike="noStrike">
                <a:solidFill>
                  <a:srgbClr val="FFFFFF"/>
                </a:solidFill>
                <a:latin typeface="Arial"/>
                <a:ea typeface="Arial"/>
                <a:cs typeface="Arial"/>
                <a:sym typeface="Arial"/>
              </a:endParaRPr>
            </a:p>
          </p:txBody>
        </p:sp>
        <p:sp>
          <p:nvSpPr>
            <p:cNvPr id="943" name="Google Shape;943;p115"/>
            <p:cNvSpPr txBox="1"/>
            <p:nvPr/>
          </p:nvSpPr>
          <p:spPr>
            <a:xfrm>
              <a:off x="420175" y="2057125"/>
              <a:ext cx="2671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Update district curriculum review schedule to include new standards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 professional development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 curriculum review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Plan instructional materials review</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p:txBody>
        </p:sp>
      </p:grpSp>
      <p:grpSp>
        <p:nvGrpSpPr>
          <p:cNvPr id="944" name="Google Shape;944;p115"/>
          <p:cNvGrpSpPr/>
          <p:nvPr/>
        </p:nvGrpSpPr>
        <p:grpSpPr>
          <a:xfrm>
            <a:off x="2919154" y="1586517"/>
            <a:ext cx="3305700" cy="4644067"/>
            <a:chOff x="2944204" y="1189775"/>
            <a:chExt cx="3305700" cy="3483050"/>
          </a:xfrm>
        </p:grpSpPr>
        <p:sp>
          <p:nvSpPr>
            <p:cNvPr id="945" name="Google Shape;945;p115"/>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July </a:t>
              </a:r>
              <a:r>
                <a:rPr b="0" i="0" lang="en-US" sz="1400" u="none" cap="none" strike="noStrike">
                  <a:solidFill>
                    <a:srgbClr val="FFFFFF"/>
                  </a:solidFill>
                  <a:latin typeface="Arial"/>
                  <a:ea typeface="Arial"/>
                  <a:cs typeface="Arial"/>
                  <a:sym typeface="Arial"/>
                </a:rPr>
                <a:t>202</a:t>
              </a:r>
              <a:r>
                <a:rPr lang="en-US">
                  <a:solidFill>
                    <a:srgbClr val="FFFFFF"/>
                  </a:solidFill>
                </a:rPr>
                <a:t>6</a:t>
              </a:r>
              <a:endParaRPr b="0" i="0" sz="1400" u="none" cap="none" strike="noStrike">
                <a:solidFill>
                  <a:srgbClr val="FFFFFF"/>
                </a:solidFill>
                <a:latin typeface="Arial"/>
                <a:ea typeface="Arial"/>
                <a:cs typeface="Arial"/>
                <a:sym typeface="Arial"/>
              </a:endParaRPr>
            </a:p>
          </p:txBody>
        </p:sp>
        <p:sp>
          <p:nvSpPr>
            <p:cNvPr id="946" name="Google Shape;946;p115"/>
            <p:cNvSpPr txBox="1"/>
            <p:nvPr/>
          </p:nvSpPr>
          <p:spPr>
            <a:xfrm>
              <a:off x="3478950" y="2057125"/>
              <a:ext cx="23535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Standards published in the Administrative Register of Montana (ARM)</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947" name="Google Shape;947;p115"/>
          <p:cNvSpPr txBox="1"/>
          <p:nvPr/>
        </p:nvSpPr>
        <p:spPr>
          <a:xfrm>
            <a:off x="2286000" y="3224832"/>
            <a:ext cx="4572000" cy="4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48" name="Google Shape;948;p115"/>
          <p:cNvSpPr txBox="1"/>
          <p:nvPr/>
        </p:nvSpPr>
        <p:spPr>
          <a:xfrm>
            <a:off x="2286000" y="3224832"/>
            <a:ext cx="4572000" cy="4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49" name="Google Shape;949;p115"/>
          <p:cNvSpPr txBox="1"/>
          <p:nvPr/>
        </p:nvSpPr>
        <p:spPr>
          <a:xfrm>
            <a:off x="2286000" y="3224832"/>
            <a:ext cx="4572000" cy="4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3" name="Shape 953"/>
        <p:cNvGrpSpPr/>
        <p:nvPr/>
      </p:nvGrpSpPr>
      <p:grpSpPr>
        <a:xfrm>
          <a:off x="0" y="0"/>
          <a:ext cx="0" cy="0"/>
          <a:chOff x="0" y="0"/>
          <a:chExt cx="0" cy="0"/>
        </a:xfrm>
      </p:grpSpPr>
      <p:sp>
        <p:nvSpPr>
          <p:cNvPr id="954" name="Google Shape;954;p116"/>
          <p:cNvSpPr txBox="1"/>
          <p:nvPr>
            <p:ph idx="12" type="sldNum"/>
          </p:nvPr>
        </p:nvSpPr>
        <p:spPr>
          <a:xfrm>
            <a:off x="6553200" y="6356350"/>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5" name="Google Shape;955;p116"/>
          <p:cNvSpPr txBox="1"/>
          <p:nvPr>
            <p:ph type="title"/>
          </p:nvPr>
        </p:nvSpPr>
        <p:spPr>
          <a:xfrm>
            <a:off x="1283151" y="228600"/>
            <a:ext cx="7719300" cy="1188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Operating Logistics: Travel</a:t>
            </a:r>
            <a:endParaRPr sz="5200"/>
          </a:p>
        </p:txBody>
      </p:sp>
      <p:sp>
        <p:nvSpPr>
          <p:cNvPr id="956" name="Google Shape;956;p116"/>
          <p:cNvSpPr txBox="1"/>
          <p:nvPr/>
        </p:nvSpPr>
        <p:spPr>
          <a:xfrm>
            <a:off x="492325" y="2497400"/>
            <a:ext cx="2361900" cy="646500"/>
          </a:xfrm>
          <a:prstGeom prst="rect">
            <a:avLst/>
          </a:prstGeom>
          <a:noFill/>
          <a:ln>
            <a:noFill/>
          </a:ln>
        </p:spPr>
        <p:txBody>
          <a:bodyPr anchorCtr="0" anchor="t" bIns="91425" lIns="91425" spcFirstLastPara="1" rIns="91425" wrap="square" tIns="91425">
            <a:spAutoFit/>
          </a:bodyPr>
          <a:lstStyle/>
          <a:p>
            <a:pPr indent="0" lvl="0" marL="285750" rtl="0" algn="l">
              <a:lnSpc>
                <a:spcPct val="115000"/>
              </a:lnSpc>
              <a:spcBef>
                <a:spcPts val="0"/>
              </a:spcBef>
              <a:spcAft>
                <a:spcPts val="1200"/>
              </a:spcAft>
              <a:buNone/>
            </a:pPr>
            <a:r>
              <a:rPr b="1" lang="en-US" sz="3000">
                <a:solidFill>
                  <a:schemeClr val="dk1"/>
                </a:solidFill>
              </a:rPr>
              <a:t>Mileage</a:t>
            </a:r>
            <a:endParaRPr sz="3200">
              <a:solidFill>
                <a:schemeClr val="dk1"/>
              </a:solidFill>
              <a:latin typeface="Calibri"/>
              <a:ea typeface="Calibri"/>
              <a:cs typeface="Calibri"/>
              <a:sym typeface="Calibri"/>
            </a:endParaRPr>
          </a:p>
        </p:txBody>
      </p:sp>
      <p:sp>
        <p:nvSpPr>
          <p:cNvPr id="957" name="Google Shape;957;p116"/>
          <p:cNvSpPr txBox="1"/>
          <p:nvPr/>
        </p:nvSpPr>
        <p:spPr>
          <a:xfrm>
            <a:off x="5936375" y="3138150"/>
            <a:ext cx="3000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a:p>
        </p:txBody>
      </p:sp>
      <p:sp>
        <p:nvSpPr>
          <p:cNvPr id="958" name="Google Shape;958;p116"/>
          <p:cNvSpPr txBox="1"/>
          <p:nvPr/>
        </p:nvSpPr>
        <p:spPr>
          <a:xfrm>
            <a:off x="3686700" y="2497400"/>
            <a:ext cx="1770600" cy="646500"/>
          </a:xfrm>
          <a:prstGeom prst="rect">
            <a:avLst/>
          </a:prstGeom>
          <a:noFill/>
          <a:ln>
            <a:noFill/>
          </a:ln>
        </p:spPr>
        <p:txBody>
          <a:bodyPr anchorCtr="0" anchor="t" bIns="91425" lIns="91425" spcFirstLastPara="1" rIns="91425" wrap="square" tIns="91425">
            <a:spAutoFit/>
          </a:bodyPr>
          <a:lstStyle/>
          <a:p>
            <a:pPr indent="0" lvl="0" marL="285750" rtl="0" algn="l">
              <a:lnSpc>
                <a:spcPct val="115000"/>
              </a:lnSpc>
              <a:spcBef>
                <a:spcPts val="0"/>
              </a:spcBef>
              <a:spcAft>
                <a:spcPts val="1200"/>
              </a:spcAft>
              <a:buNone/>
            </a:pPr>
            <a:r>
              <a:rPr b="1" lang="en-US" sz="3000">
                <a:solidFill>
                  <a:schemeClr val="dk1"/>
                </a:solidFill>
              </a:rPr>
              <a:t>Meals</a:t>
            </a:r>
            <a:endParaRPr sz="3200">
              <a:solidFill>
                <a:schemeClr val="dk1"/>
              </a:solidFill>
              <a:latin typeface="Calibri"/>
              <a:ea typeface="Calibri"/>
              <a:cs typeface="Calibri"/>
              <a:sym typeface="Calibri"/>
            </a:endParaRPr>
          </a:p>
        </p:txBody>
      </p:sp>
      <p:sp>
        <p:nvSpPr>
          <p:cNvPr id="959" name="Google Shape;959;p116"/>
          <p:cNvSpPr txBox="1"/>
          <p:nvPr/>
        </p:nvSpPr>
        <p:spPr>
          <a:xfrm>
            <a:off x="6289775" y="2497400"/>
            <a:ext cx="2133600" cy="646500"/>
          </a:xfrm>
          <a:prstGeom prst="rect">
            <a:avLst/>
          </a:prstGeom>
          <a:noFill/>
          <a:ln>
            <a:noFill/>
          </a:ln>
        </p:spPr>
        <p:txBody>
          <a:bodyPr anchorCtr="0" anchor="t" bIns="91425" lIns="91425" spcFirstLastPara="1" rIns="91425" wrap="square" tIns="91425">
            <a:spAutoFit/>
          </a:bodyPr>
          <a:lstStyle/>
          <a:p>
            <a:pPr indent="0" lvl="0" marL="285750" rtl="0" algn="l">
              <a:lnSpc>
                <a:spcPct val="115000"/>
              </a:lnSpc>
              <a:spcBef>
                <a:spcPts val="0"/>
              </a:spcBef>
              <a:spcAft>
                <a:spcPts val="1200"/>
              </a:spcAft>
              <a:buNone/>
            </a:pPr>
            <a:r>
              <a:rPr b="1" lang="en-US" sz="3000">
                <a:solidFill>
                  <a:schemeClr val="dk1"/>
                </a:solidFill>
              </a:rPr>
              <a:t>Lodging</a:t>
            </a:r>
            <a:endParaRPr sz="3200">
              <a:solidFill>
                <a:schemeClr val="dk1"/>
              </a:solidFill>
              <a:latin typeface="Calibri"/>
              <a:ea typeface="Calibri"/>
              <a:cs typeface="Calibri"/>
              <a:sym typeface="Calibri"/>
            </a:endParaRPr>
          </a:p>
        </p:txBody>
      </p:sp>
      <p:pic>
        <p:nvPicPr>
          <p:cNvPr id="960" name="Google Shape;960;p116"/>
          <p:cNvPicPr preferRelativeResize="0"/>
          <p:nvPr/>
        </p:nvPicPr>
        <p:blipFill>
          <a:blip r:embed="rId3">
            <a:alphaModFix/>
          </a:blip>
          <a:stretch>
            <a:fillRect/>
          </a:stretch>
        </p:blipFill>
        <p:spPr>
          <a:xfrm>
            <a:off x="3633032" y="3719850"/>
            <a:ext cx="1877950" cy="1877950"/>
          </a:xfrm>
          <a:prstGeom prst="rect">
            <a:avLst/>
          </a:prstGeom>
          <a:noFill/>
          <a:ln>
            <a:noFill/>
          </a:ln>
        </p:spPr>
      </p:pic>
      <p:pic>
        <p:nvPicPr>
          <p:cNvPr id="961" name="Google Shape;961;p116"/>
          <p:cNvPicPr preferRelativeResize="0"/>
          <p:nvPr/>
        </p:nvPicPr>
        <p:blipFill>
          <a:blip r:embed="rId4">
            <a:alphaModFix/>
          </a:blip>
          <a:stretch>
            <a:fillRect/>
          </a:stretch>
        </p:blipFill>
        <p:spPr>
          <a:xfrm>
            <a:off x="6369575" y="4082326"/>
            <a:ext cx="2133600" cy="1335598"/>
          </a:xfrm>
          <a:prstGeom prst="rect">
            <a:avLst/>
          </a:prstGeom>
          <a:noFill/>
          <a:ln>
            <a:noFill/>
          </a:ln>
        </p:spPr>
      </p:pic>
      <p:pic>
        <p:nvPicPr>
          <p:cNvPr id="962" name="Google Shape;962;p116"/>
          <p:cNvPicPr preferRelativeResize="0"/>
          <p:nvPr/>
        </p:nvPicPr>
        <p:blipFill rotWithShape="1">
          <a:blip r:embed="rId5">
            <a:alphaModFix/>
          </a:blip>
          <a:srcRect b="29408" l="0" r="0" t="0"/>
          <a:stretch/>
        </p:blipFill>
        <p:spPr>
          <a:xfrm>
            <a:off x="734300" y="3664362"/>
            <a:ext cx="1877950" cy="1988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5"/>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64" name="Google Shape;564;p75"/>
          <p:cNvSpPr txBox="1"/>
          <p:nvPr>
            <p:ph type="title"/>
          </p:nvPr>
        </p:nvSpPr>
        <p:spPr>
          <a:xfrm>
            <a:off x="1568901" y="244563"/>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Task Force Members</a:t>
            </a:r>
            <a:endParaRPr/>
          </a:p>
        </p:txBody>
      </p:sp>
      <p:pic>
        <p:nvPicPr>
          <p:cNvPr id="565" name="Google Shape;565;p75"/>
          <p:cNvPicPr preferRelativeResize="0"/>
          <p:nvPr/>
        </p:nvPicPr>
        <p:blipFill>
          <a:blip r:embed="rId3">
            <a:alphaModFix/>
          </a:blip>
          <a:stretch>
            <a:fillRect/>
          </a:stretch>
        </p:blipFill>
        <p:spPr>
          <a:xfrm>
            <a:off x="-364800" y="2068428"/>
            <a:ext cx="5255170" cy="4953275"/>
          </a:xfrm>
          <a:prstGeom prst="rect">
            <a:avLst/>
          </a:prstGeom>
          <a:noFill/>
          <a:ln>
            <a:noFill/>
          </a:ln>
        </p:spPr>
      </p:pic>
      <p:pic>
        <p:nvPicPr>
          <p:cNvPr id="566" name="Google Shape;566;p75">
            <a:hlinkClick r:id="rId4"/>
          </p:cNvPr>
          <p:cNvPicPr preferRelativeResize="0"/>
          <p:nvPr/>
        </p:nvPicPr>
        <p:blipFill rotWithShape="1">
          <a:blip r:embed="rId5">
            <a:alphaModFix/>
          </a:blip>
          <a:srcRect b="0" l="14656" r="13036" t="0"/>
          <a:stretch/>
        </p:blipFill>
        <p:spPr>
          <a:xfrm>
            <a:off x="3500900" y="2347200"/>
            <a:ext cx="5482974" cy="1892525"/>
          </a:xfrm>
          <a:prstGeom prst="rect">
            <a:avLst/>
          </a:prstGeom>
          <a:noFill/>
          <a:ln cap="flat" cmpd="sng" w="19050">
            <a:solidFill>
              <a:schemeClr val="dk2"/>
            </a:solidFill>
            <a:prstDash val="solid"/>
            <a:round/>
            <a:headEnd len="sm" w="sm" type="none"/>
            <a:tailEnd len="sm" w="sm" type="none"/>
          </a:ln>
        </p:spPr>
      </p:pic>
      <p:sp>
        <p:nvSpPr>
          <p:cNvPr id="567" name="Google Shape;567;p75"/>
          <p:cNvSpPr/>
          <p:nvPr/>
        </p:nvSpPr>
        <p:spPr>
          <a:xfrm>
            <a:off x="4819050" y="6011300"/>
            <a:ext cx="1901700" cy="79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6"/>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74" name="Google Shape;574;p76"/>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575" name="Google Shape;575;p76"/>
          <p:cNvSpPr txBox="1"/>
          <p:nvPr/>
        </p:nvSpPr>
        <p:spPr>
          <a:xfrm>
            <a:off x="170700" y="1626625"/>
            <a:ext cx="8973300" cy="4274400"/>
          </a:xfrm>
          <a:prstGeom prst="rect">
            <a:avLst/>
          </a:prstGeom>
          <a:noFill/>
          <a:ln>
            <a:noFill/>
          </a:ln>
        </p:spPr>
        <p:txBody>
          <a:bodyPr anchorCtr="0" anchor="t" bIns="91425" lIns="91425" spcFirstLastPara="1" rIns="91425" wrap="square" tIns="91425">
            <a:spAutoFit/>
          </a:bodyPr>
          <a:lstStyle/>
          <a:p>
            <a:pPr indent="-438150" lvl="0" marL="457200" rtl="0" algn="l">
              <a:lnSpc>
                <a:spcPct val="115000"/>
              </a:lnSpc>
              <a:spcBef>
                <a:spcPts val="1200"/>
              </a:spcBef>
              <a:spcAft>
                <a:spcPts val="0"/>
              </a:spcAft>
              <a:buClr>
                <a:schemeClr val="dk1"/>
              </a:buClr>
              <a:buSzPts val="3300"/>
              <a:buChar char="●"/>
            </a:pPr>
            <a:r>
              <a:rPr lang="en-US" sz="2100">
                <a:solidFill>
                  <a:schemeClr val="dk1"/>
                </a:solidFill>
              </a:rPr>
              <a:t>9:00-9:10 Introduction, Welcome</a:t>
            </a:r>
            <a:endParaRPr sz="2100">
              <a:solidFill>
                <a:schemeClr val="dk1"/>
              </a:solidFill>
            </a:endParaRPr>
          </a:p>
          <a:p>
            <a:pPr indent="-438150" lvl="0" marL="457200" rtl="0" algn="l">
              <a:lnSpc>
                <a:spcPct val="115000"/>
              </a:lnSpc>
              <a:spcBef>
                <a:spcPts val="0"/>
              </a:spcBef>
              <a:spcAft>
                <a:spcPts val="0"/>
              </a:spcAft>
              <a:buClr>
                <a:schemeClr val="dk1"/>
              </a:buClr>
              <a:buSzPts val="3300"/>
              <a:buChar char="●"/>
            </a:pPr>
            <a:r>
              <a:rPr lang="en-US" sz="2100">
                <a:solidFill>
                  <a:schemeClr val="dk1"/>
                </a:solidFill>
              </a:rPr>
              <a:t>9:10-9:20 Housekeeping: Travel, Documents, Drive, Website, etc.</a:t>
            </a:r>
            <a:endParaRPr sz="2100">
              <a:solidFill>
                <a:schemeClr val="dk1"/>
              </a:solidFill>
            </a:endParaRPr>
          </a:p>
          <a:p>
            <a:pPr indent="-438150" lvl="0" marL="457200" rtl="0" algn="l">
              <a:lnSpc>
                <a:spcPct val="115000"/>
              </a:lnSpc>
              <a:spcBef>
                <a:spcPts val="0"/>
              </a:spcBef>
              <a:spcAft>
                <a:spcPts val="0"/>
              </a:spcAft>
              <a:buClr>
                <a:schemeClr val="dk1"/>
              </a:buClr>
              <a:buSzPts val="3300"/>
              <a:buChar char="●"/>
            </a:pPr>
            <a:r>
              <a:rPr lang="en-US" sz="2100">
                <a:solidFill>
                  <a:schemeClr val="dk1"/>
                </a:solidFill>
              </a:rPr>
              <a:t>9:20-9:40 Revisiting Our Why Breakout Groups</a:t>
            </a:r>
            <a:endParaRPr sz="2100">
              <a:solidFill>
                <a:schemeClr val="dk1"/>
              </a:solidFill>
            </a:endParaRPr>
          </a:p>
          <a:p>
            <a:pPr indent="-438150" lvl="0" marL="457200" rtl="0" algn="l">
              <a:lnSpc>
                <a:spcPct val="115000"/>
              </a:lnSpc>
              <a:spcBef>
                <a:spcPts val="0"/>
              </a:spcBef>
              <a:spcAft>
                <a:spcPts val="0"/>
              </a:spcAft>
              <a:buClr>
                <a:schemeClr val="dk1"/>
              </a:buClr>
              <a:buSzPts val="3300"/>
              <a:buChar char="●"/>
            </a:pPr>
            <a:r>
              <a:rPr lang="en-US" sz="2100">
                <a:solidFill>
                  <a:schemeClr val="dk1"/>
                </a:solidFill>
              </a:rPr>
              <a:t>9:40-10:20 Task Force Introductions (Bios)</a:t>
            </a:r>
            <a:endParaRPr sz="2100">
              <a:solidFill>
                <a:schemeClr val="dk1"/>
              </a:solidFill>
            </a:endParaRPr>
          </a:p>
          <a:p>
            <a:pPr indent="-438150" lvl="0" marL="457200" rtl="0" algn="l">
              <a:lnSpc>
                <a:spcPct val="115000"/>
              </a:lnSpc>
              <a:spcBef>
                <a:spcPts val="0"/>
              </a:spcBef>
              <a:spcAft>
                <a:spcPts val="0"/>
              </a:spcAft>
              <a:buClr>
                <a:schemeClr val="dk1"/>
              </a:buClr>
              <a:buSzPts val="3300"/>
              <a:buChar char="●"/>
            </a:pPr>
            <a:r>
              <a:rPr lang="en-US" sz="2100">
                <a:solidFill>
                  <a:schemeClr val="dk1"/>
                </a:solidFill>
              </a:rPr>
              <a:t>10:20-10:30 Break</a:t>
            </a:r>
            <a:endParaRPr sz="2100">
              <a:solidFill>
                <a:schemeClr val="dk1"/>
              </a:solidFill>
            </a:endParaRPr>
          </a:p>
          <a:p>
            <a:pPr indent="-438150" lvl="0" marL="457200" rtl="0" algn="l">
              <a:lnSpc>
                <a:spcPct val="115000"/>
              </a:lnSpc>
              <a:spcBef>
                <a:spcPts val="0"/>
              </a:spcBef>
              <a:spcAft>
                <a:spcPts val="0"/>
              </a:spcAft>
              <a:buClr>
                <a:schemeClr val="dk1"/>
              </a:buClr>
              <a:buSzPts val="3300"/>
              <a:buChar char="●"/>
            </a:pPr>
            <a:r>
              <a:rPr lang="en-US" sz="2100">
                <a:solidFill>
                  <a:schemeClr val="dk1"/>
                </a:solidFill>
              </a:rPr>
              <a:t>10:30-12:00 REL Deep Dive Activity with the 5 D’s</a:t>
            </a:r>
            <a:endParaRPr sz="3300">
              <a:solidFill>
                <a:schemeClr val="dk1"/>
              </a:solidFill>
            </a:endParaRPr>
          </a:p>
          <a:p>
            <a:pPr indent="0" lvl="0" marL="0" rtl="0" algn="l">
              <a:spcBef>
                <a:spcPts val="120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7"/>
          <p:cNvSpPr txBox="1"/>
          <p:nvPr>
            <p:ph idx="1" type="body"/>
          </p:nvPr>
        </p:nvSpPr>
        <p:spPr>
          <a:xfrm>
            <a:off x="1212575" y="1780675"/>
            <a:ext cx="8204400" cy="4526100"/>
          </a:xfrm>
          <a:prstGeom prst="rect">
            <a:avLst/>
          </a:prstGeom>
          <a:noFill/>
          <a:ln>
            <a:noFill/>
          </a:ln>
        </p:spPr>
        <p:txBody>
          <a:bodyPr anchorCtr="0" anchor="t" bIns="45700" lIns="91425" spcFirstLastPara="1" rIns="91425" wrap="square" tIns="45700">
            <a:noAutofit/>
          </a:bodyPr>
          <a:lstStyle/>
          <a:p>
            <a:pPr indent="-412750" lvl="0" marL="457200" rtl="0" algn="l">
              <a:spcBef>
                <a:spcPts val="400"/>
              </a:spcBef>
              <a:spcAft>
                <a:spcPts val="0"/>
              </a:spcAft>
              <a:buClr>
                <a:srgbClr val="000000"/>
              </a:buClr>
              <a:buSzPts val="2900"/>
              <a:buChar char="❏"/>
            </a:pPr>
            <a:r>
              <a:rPr b="1" lang="en-US" sz="2900">
                <a:solidFill>
                  <a:srgbClr val="000000"/>
                </a:solidFill>
              </a:rPr>
              <a:t>Orientation</a:t>
            </a:r>
            <a:endParaRPr b="1" sz="2900">
              <a:solidFill>
                <a:srgbClr val="000000"/>
              </a:solidFill>
            </a:endParaRPr>
          </a:p>
          <a:p>
            <a:pPr indent="-412750" lvl="0" marL="457200" rtl="0" algn="l">
              <a:spcBef>
                <a:spcPts val="0"/>
              </a:spcBef>
              <a:spcAft>
                <a:spcPts val="0"/>
              </a:spcAft>
              <a:buClr>
                <a:srgbClr val="000000"/>
              </a:buClr>
              <a:buSzPts val="2900"/>
              <a:buChar char="❏"/>
            </a:pPr>
            <a:r>
              <a:rPr b="1" lang="en-US" sz="2900">
                <a:solidFill>
                  <a:srgbClr val="000000"/>
                </a:solidFill>
              </a:rPr>
              <a:t>Task Force </a:t>
            </a:r>
            <a:r>
              <a:rPr b="1" lang="en-US" sz="2900">
                <a:solidFill>
                  <a:srgbClr val="000000"/>
                </a:solidFill>
              </a:rPr>
              <a:t>Independent </a:t>
            </a:r>
            <a:r>
              <a:rPr b="1" i="0" lang="en-US" sz="2900">
                <a:solidFill>
                  <a:srgbClr val="000000"/>
                </a:solidFill>
              </a:rPr>
              <a:t>Research Review </a:t>
            </a:r>
            <a:endParaRPr b="1" i="0" sz="2900">
              <a:solidFill>
                <a:srgbClr val="000000"/>
              </a:solidFill>
            </a:endParaRPr>
          </a:p>
          <a:p>
            <a:pPr indent="-412750" lvl="0" marL="457200" rtl="0" algn="l">
              <a:spcBef>
                <a:spcPts val="0"/>
              </a:spcBef>
              <a:spcAft>
                <a:spcPts val="0"/>
              </a:spcAft>
              <a:buClr>
                <a:srgbClr val="000000"/>
              </a:buClr>
              <a:buSzPts val="2900"/>
              <a:buChar char="❏"/>
            </a:pPr>
            <a:r>
              <a:rPr b="1" lang="en-US" sz="2900">
                <a:solidFill>
                  <a:srgbClr val="000000"/>
                </a:solidFill>
              </a:rPr>
              <a:t>Research</a:t>
            </a:r>
            <a:r>
              <a:rPr b="1" lang="en-US" sz="2900">
                <a:solidFill>
                  <a:srgbClr val="000000"/>
                </a:solidFill>
              </a:rPr>
              <a:t> Deep Dive (May 3rd)</a:t>
            </a:r>
            <a:endParaRPr b="1" sz="2900">
              <a:solidFill>
                <a:srgbClr val="000000"/>
              </a:solidFill>
            </a:endParaRPr>
          </a:p>
          <a:p>
            <a:pPr indent="-419100" lvl="0" marL="457200" rtl="0" algn="l">
              <a:spcBef>
                <a:spcPts val="0"/>
              </a:spcBef>
              <a:spcAft>
                <a:spcPts val="0"/>
              </a:spcAft>
              <a:buSzPts val="3000"/>
              <a:buChar char="❏"/>
            </a:pPr>
            <a:r>
              <a:rPr b="1" lang="en-US" sz="3000"/>
              <a:t>Professional Learning Sessions (June 10-13)</a:t>
            </a:r>
            <a:endParaRPr b="1" sz="3000"/>
          </a:p>
          <a:p>
            <a:pPr indent="-419100" lvl="0" marL="457200" rtl="0" algn="l">
              <a:spcBef>
                <a:spcPts val="0"/>
              </a:spcBef>
              <a:spcAft>
                <a:spcPts val="0"/>
              </a:spcAft>
              <a:buSzPts val="3000"/>
              <a:buChar char="❏"/>
            </a:pPr>
            <a:r>
              <a:rPr b="1" lang="en-US" sz="3000"/>
              <a:t>In-Person Writing Workshop (July)</a:t>
            </a:r>
            <a:endParaRPr b="1" sz="3000"/>
          </a:p>
          <a:p>
            <a:pPr indent="-419100" lvl="0" marL="457200" rtl="0" algn="l">
              <a:spcBef>
                <a:spcPts val="0"/>
              </a:spcBef>
              <a:spcAft>
                <a:spcPts val="0"/>
              </a:spcAft>
              <a:buSzPts val="3000"/>
              <a:buChar char="❏"/>
            </a:pPr>
            <a:r>
              <a:rPr b="1" lang="en-US" sz="3000"/>
              <a:t>In-person Revision Team Workshop</a:t>
            </a:r>
            <a:endParaRPr b="1" sz="3000"/>
          </a:p>
          <a:p>
            <a:pPr indent="-419100" lvl="0" marL="457200" rtl="0" algn="l">
              <a:spcBef>
                <a:spcPts val="0"/>
              </a:spcBef>
              <a:spcAft>
                <a:spcPts val="0"/>
              </a:spcAft>
              <a:buSzPts val="3000"/>
              <a:buChar char="❏"/>
            </a:pPr>
            <a:r>
              <a:rPr b="1" lang="en-US" sz="3000"/>
              <a:t>Reconciliation</a:t>
            </a:r>
            <a:endParaRPr b="1" sz="3000"/>
          </a:p>
          <a:p>
            <a:pPr indent="-419100" lvl="0" marL="457200" rtl="0" algn="l">
              <a:spcBef>
                <a:spcPts val="0"/>
              </a:spcBef>
              <a:spcAft>
                <a:spcPts val="0"/>
              </a:spcAft>
              <a:buSzPts val="3000"/>
              <a:buChar char="❏"/>
            </a:pPr>
            <a:r>
              <a:rPr b="1" lang="en-US" sz="3000"/>
              <a:t>Rationale Finalized</a:t>
            </a:r>
            <a:endParaRPr b="1" sz="3000"/>
          </a:p>
          <a:p>
            <a:pPr indent="-419100" lvl="0" marL="457200" rtl="0" algn="l">
              <a:spcBef>
                <a:spcPts val="0"/>
              </a:spcBef>
              <a:spcAft>
                <a:spcPts val="0"/>
              </a:spcAft>
              <a:buSzPts val="3000"/>
              <a:buChar char="❏"/>
            </a:pPr>
            <a:r>
              <a:rPr b="1" lang="en-US" sz="3000"/>
              <a:t>Standards Presented to the Superintendent</a:t>
            </a:r>
            <a:endParaRPr b="1" sz="3000"/>
          </a:p>
          <a:p>
            <a:pPr indent="-190500" lvl="0" marL="342900" rtl="0" algn="l">
              <a:spcBef>
                <a:spcPts val="480"/>
              </a:spcBef>
              <a:spcAft>
                <a:spcPts val="0"/>
              </a:spcAft>
              <a:buClr>
                <a:schemeClr val="dk1"/>
              </a:buClr>
              <a:buSzPts val="2400"/>
              <a:buNone/>
            </a:pPr>
            <a:r>
              <a:t/>
            </a:r>
            <a:endParaRPr b="0" i="0" sz="2400">
              <a:solidFill>
                <a:srgbClr val="000000"/>
              </a:solidFill>
            </a:endParaRPr>
          </a:p>
          <a:p>
            <a:pPr indent="0" lvl="0" marL="0" rtl="0" algn="l">
              <a:spcBef>
                <a:spcPts val="560"/>
              </a:spcBef>
              <a:spcAft>
                <a:spcPts val="0"/>
              </a:spcAft>
              <a:buClr>
                <a:schemeClr val="dk1"/>
              </a:buClr>
              <a:buSzPts val="2800"/>
              <a:buNone/>
            </a:pPr>
            <a:r>
              <a:t/>
            </a:r>
            <a:endParaRPr sz="2800"/>
          </a:p>
        </p:txBody>
      </p:sp>
      <p:sp>
        <p:nvSpPr>
          <p:cNvPr id="581" name="Google Shape;581;p7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2" name="Google Shape;582;p77"/>
          <p:cNvSpPr txBox="1"/>
          <p:nvPr>
            <p:ph type="title"/>
          </p:nvPr>
        </p:nvSpPr>
        <p:spPr>
          <a:xfrm>
            <a:off x="1212575" y="136526"/>
            <a:ext cx="7789810" cy="128111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solidFill>
                  <a:srgbClr val="C00000"/>
                </a:solidFill>
              </a:rPr>
              <a:t>Process and Timeline</a:t>
            </a:r>
            <a:endParaRPr sz="4000"/>
          </a:p>
        </p:txBody>
      </p:sp>
      <p:pic>
        <p:nvPicPr>
          <p:cNvPr id="583" name="Google Shape;583;p77"/>
          <p:cNvPicPr preferRelativeResize="0"/>
          <p:nvPr/>
        </p:nvPicPr>
        <p:blipFill>
          <a:blip r:embed="rId3">
            <a:alphaModFix/>
          </a:blip>
          <a:stretch>
            <a:fillRect/>
          </a:stretch>
        </p:blipFill>
        <p:spPr>
          <a:xfrm>
            <a:off x="0" y="2314175"/>
            <a:ext cx="1105300" cy="1068601"/>
          </a:xfrm>
          <a:prstGeom prst="rect">
            <a:avLst/>
          </a:prstGeom>
          <a:noFill/>
          <a:ln>
            <a:noFill/>
          </a:ln>
        </p:spPr>
      </p:pic>
      <p:pic>
        <p:nvPicPr>
          <p:cNvPr id="584" name="Google Shape;584;p77" title="check mark | Free SVG"/>
          <p:cNvPicPr preferRelativeResize="0"/>
          <p:nvPr/>
        </p:nvPicPr>
        <p:blipFill>
          <a:blip r:embed="rId4">
            <a:alphaModFix/>
          </a:blip>
          <a:stretch>
            <a:fillRect/>
          </a:stretch>
        </p:blipFill>
        <p:spPr>
          <a:xfrm>
            <a:off x="1134375" y="1780675"/>
            <a:ext cx="443726" cy="443726"/>
          </a:xfrm>
          <a:prstGeom prst="rect">
            <a:avLst/>
          </a:prstGeom>
          <a:noFill/>
          <a:ln>
            <a:noFill/>
          </a:ln>
        </p:spPr>
      </p:pic>
      <p:pic>
        <p:nvPicPr>
          <p:cNvPr id="585" name="Google Shape;585;p77" title="check mark | Free SVG"/>
          <p:cNvPicPr preferRelativeResize="0"/>
          <p:nvPr/>
        </p:nvPicPr>
        <p:blipFill>
          <a:blip r:embed="rId4">
            <a:alphaModFix/>
          </a:blip>
          <a:stretch>
            <a:fillRect/>
          </a:stretch>
        </p:blipFill>
        <p:spPr>
          <a:xfrm>
            <a:off x="1134375" y="2224400"/>
            <a:ext cx="443726" cy="443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1" name="Google Shape;591;p78"/>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4200">
                <a:solidFill>
                  <a:srgbClr val="C12730"/>
                </a:solidFill>
              </a:rPr>
              <a:t>Why Revise ELA Standards?</a:t>
            </a:r>
            <a:endParaRPr b="1" sz="5800">
              <a:solidFill>
                <a:srgbClr val="C12730"/>
              </a:solidFill>
            </a:endParaRPr>
          </a:p>
        </p:txBody>
      </p:sp>
      <p:sp>
        <p:nvSpPr>
          <p:cNvPr id="592" name="Google Shape;592;p78"/>
          <p:cNvSpPr txBox="1"/>
          <p:nvPr>
            <p:ph idx="1" type="body"/>
          </p:nvPr>
        </p:nvSpPr>
        <p:spPr>
          <a:xfrm>
            <a:off x="6440350" y="1848200"/>
            <a:ext cx="2051400" cy="668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3500">
                <a:solidFill>
                  <a:srgbClr val="333333"/>
                </a:solidFill>
                <a:highlight>
                  <a:srgbClr val="FFFFFF"/>
                </a:highlight>
              </a:rPr>
              <a:t>Clarity</a:t>
            </a:r>
            <a:endParaRPr sz="3500">
              <a:solidFill>
                <a:srgbClr val="333333"/>
              </a:solidFill>
              <a:highlight>
                <a:srgbClr val="FFFFFF"/>
              </a:highlight>
            </a:endParaRPr>
          </a:p>
        </p:txBody>
      </p:sp>
      <p:sp>
        <p:nvSpPr>
          <p:cNvPr id="593" name="Google Shape;593;p78"/>
          <p:cNvSpPr txBox="1"/>
          <p:nvPr/>
        </p:nvSpPr>
        <p:spPr>
          <a:xfrm>
            <a:off x="139588" y="1820600"/>
            <a:ext cx="26949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US" sz="3500">
                <a:solidFill>
                  <a:srgbClr val="333333"/>
                </a:solidFill>
                <a:highlight>
                  <a:schemeClr val="lt1"/>
                </a:highlight>
                <a:latin typeface="Candara"/>
                <a:ea typeface="Candara"/>
                <a:cs typeface="Candara"/>
                <a:sym typeface="Candara"/>
              </a:rPr>
              <a:t>Simplicity</a:t>
            </a:r>
            <a:endParaRPr sz="3200">
              <a:solidFill>
                <a:schemeClr val="dk1"/>
              </a:solidFill>
              <a:latin typeface="Calibri"/>
              <a:ea typeface="Calibri"/>
              <a:cs typeface="Calibri"/>
              <a:sym typeface="Calibri"/>
            </a:endParaRPr>
          </a:p>
        </p:txBody>
      </p:sp>
      <p:sp>
        <p:nvSpPr>
          <p:cNvPr id="594" name="Google Shape;594;p78"/>
          <p:cNvSpPr txBox="1"/>
          <p:nvPr/>
        </p:nvSpPr>
        <p:spPr>
          <a:xfrm>
            <a:off x="3323225" y="2119950"/>
            <a:ext cx="24198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500">
                <a:solidFill>
                  <a:srgbClr val="333333"/>
                </a:solidFill>
                <a:highlight>
                  <a:schemeClr val="lt1"/>
                </a:highlight>
                <a:latin typeface="Candara"/>
                <a:ea typeface="Candara"/>
                <a:cs typeface="Candara"/>
                <a:sym typeface="Candara"/>
              </a:rPr>
              <a:t>Practicality</a:t>
            </a:r>
            <a:endParaRPr sz="3200">
              <a:solidFill>
                <a:schemeClr val="dk1"/>
              </a:solidFill>
              <a:latin typeface="Calibri"/>
              <a:ea typeface="Calibri"/>
              <a:cs typeface="Calibri"/>
              <a:sym typeface="Calibri"/>
            </a:endParaRPr>
          </a:p>
        </p:txBody>
      </p:sp>
      <p:pic>
        <p:nvPicPr>
          <p:cNvPr id="595" name="Google Shape;595;p78"/>
          <p:cNvPicPr preferRelativeResize="0"/>
          <p:nvPr/>
        </p:nvPicPr>
        <p:blipFill rotWithShape="1">
          <a:blip r:embed="rId3">
            <a:alphaModFix/>
          </a:blip>
          <a:srcRect b="0" l="0" r="9567" t="0"/>
          <a:stretch/>
        </p:blipFill>
        <p:spPr>
          <a:xfrm>
            <a:off x="6121950" y="2843250"/>
            <a:ext cx="2811800" cy="2397350"/>
          </a:xfrm>
          <a:prstGeom prst="rect">
            <a:avLst/>
          </a:prstGeom>
          <a:noFill/>
          <a:ln>
            <a:noFill/>
          </a:ln>
        </p:spPr>
      </p:pic>
      <p:pic>
        <p:nvPicPr>
          <p:cNvPr id="596" name="Google Shape;596;p78"/>
          <p:cNvPicPr preferRelativeResize="0"/>
          <p:nvPr/>
        </p:nvPicPr>
        <p:blipFill rotWithShape="1">
          <a:blip r:embed="rId4">
            <a:alphaModFix/>
          </a:blip>
          <a:srcRect b="0" l="9327" r="8638" t="0"/>
          <a:stretch/>
        </p:blipFill>
        <p:spPr>
          <a:xfrm>
            <a:off x="3172625" y="3142289"/>
            <a:ext cx="2721001" cy="2487661"/>
          </a:xfrm>
          <a:prstGeom prst="rect">
            <a:avLst/>
          </a:prstGeom>
          <a:noFill/>
          <a:ln>
            <a:noFill/>
          </a:ln>
        </p:spPr>
      </p:pic>
      <p:pic>
        <p:nvPicPr>
          <p:cNvPr id="597" name="Google Shape;597;p78"/>
          <p:cNvPicPr preferRelativeResize="0"/>
          <p:nvPr/>
        </p:nvPicPr>
        <p:blipFill rotWithShape="1">
          <a:blip r:embed="rId5">
            <a:alphaModFix/>
          </a:blip>
          <a:srcRect b="7686" l="0" r="0" t="3353"/>
          <a:stretch/>
        </p:blipFill>
        <p:spPr>
          <a:xfrm>
            <a:off x="249400" y="2843250"/>
            <a:ext cx="2694901" cy="2397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79"/>
          <p:cNvSpPr txBox="1"/>
          <p:nvPr>
            <p:ph idx="1" type="body"/>
          </p:nvPr>
        </p:nvSpPr>
        <p:spPr>
          <a:xfrm>
            <a:off x="4409575" y="2002525"/>
            <a:ext cx="5424000" cy="1473900"/>
          </a:xfrm>
          <a:prstGeom prst="rect">
            <a:avLst/>
          </a:prstGeom>
          <a:noFill/>
          <a:ln>
            <a:noFill/>
          </a:ln>
        </p:spPr>
        <p:txBody>
          <a:bodyPr anchorCtr="0" anchor="t" bIns="45700" lIns="91425" spcFirstLastPara="1" rIns="91425" wrap="square" tIns="45700">
            <a:noAutofit/>
          </a:bodyPr>
          <a:lstStyle/>
          <a:p>
            <a:pPr indent="-393700" lvl="0" marL="342900" rtl="0" algn="l">
              <a:lnSpc>
                <a:spcPct val="100000"/>
              </a:lnSpc>
              <a:spcBef>
                <a:spcPts val="0"/>
              </a:spcBef>
              <a:spcAft>
                <a:spcPts val="0"/>
              </a:spcAft>
              <a:buClr>
                <a:srgbClr val="000000"/>
              </a:buClr>
              <a:buSzPts val="3600"/>
              <a:buChar char="•"/>
            </a:pPr>
            <a:r>
              <a:rPr b="1" lang="en-US" sz="3600">
                <a:solidFill>
                  <a:srgbClr val="000000"/>
                </a:solidFill>
              </a:rPr>
              <a:t>Task Force:</a:t>
            </a:r>
            <a:endParaRPr b="1" sz="3600">
              <a:solidFill>
                <a:srgbClr val="000000"/>
              </a:solidFill>
            </a:endParaRPr>
          </a:p>
          <a:p>
            <a:pPr indent="-298450" lvl="1" marL="742950" rtl="0" algn="l">
              <a:lnSpc>
                <a:spcPct val="100000"/>
              </a:lnSpc>
              <a:spcBef>
                <a:spcPts val="0"/>
              </a:spcBef>
              <a:spcAft>
                <a:spcPts val="0"/>
              </a:spcAft>
              <a:buClr>
                <a:srgbClr val="000000"/>
              </a:buClr>
              <a:buSzPts val="3000"/>
              <a:buChar char="–"/>
            </a:pPr>
            <a:r>
              <a:rPr b="1" lang="en-US" sz="3000">
                <a:solidFill>
                  <a:srgbClr val="000000"/>
                </a:solidFill>
              </a:rPr>
              <a:t>Primary Email</a:t>
            </a:r>
            <a:endParaRPr b="1" sz="3000">
              <a:solidFill>
                <a:srgbClr val="000000"/>
              </a:solidFill>
            </a:endParaRPr>
          </a:p>
          <a:p>
            <a:pPr indent="0" lvl="0" marL="0" rtl="0" algn="l">
              <a:lnSpc>
                <a:spcPct val="115000"/>
              </a:lnSpc>
              <a:spcBef>
                <a:spcPts val="0"/>
              </a:spcBef>
              <a:spcAft>
                <a:spcPts val="0"/>
              </a:spcAft>
              <a:buNone/>
            </a:pPr>
            <a:r>
              <a:t/>
            </a:r>
            <a:endParaRPr sz="1500">
              <a:solidFill>
                <a:srgbClr val="25408E"/>
              </a:solidFill>
            </a:endParaRPr>
          </a:p>
          <a:p>
            <a:pPr indent="-133350" lvl="1" marL="742950" rtl="0" algn="l">
              <a:spcBef>
                <a:spcPts val="480"/>
              </a:spcBef>
              <a:spcAft>
                <a:spcPts val="0"/>
              </a:spcAft>
              <a:buClr>
                <a:schemeClr val="dk1"/>
              </a:buClr>
              <a:buSzPts val="2400"/>
              <a:buNone/>
            </a:pPr>
            <a:r>
              <a:t/>
            </a:r>
            <a:endParaRPr b="0" i="0" sz="2400">
              <a:solidFill>
                <a:srgbClr val="000000"/>
              </a:solidFill>
            </a:endParaRPr>
          </a:p>
          <a:p>
            <a:pPr indent="0" lvl="0" marL="0" rtl="0" algn="l">
              <a:spcBef>
                <a:spcPts val="640"/>
              </a:spcBef>
              <a:spcAft>
                <a:spcPts val="0"/>
              </a:spcAft>
              <a:buClr>
                <a:schemeClr val="dk1"/>
              </a:buClr>
              <a:buSzPts val="3200"/>
              <a:buNone/>
            </a:pPr>
            <a:r>
              <a:t/>
            </a:r>
            <a:endParaRPr/>
          </a:p>
        </p:txBody>
      </p:sp>
      <p:sp>
        <p:nvSpPr>
          <p:cNvPr id="603" name="Google Shape;603;p7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4" name="Google Shape;604;p79"/>
          <p:cNvSpPr txBox="1"/>
          <p:nvPr>
            <p:ph type="title"/>
          </p:nvPr>
        </p:nvSpPr>
        <p:spPr>
          <a:xfrm>
            <a:off x="1283151" y="228600"/>
            <a:ext cx="7719233" cy="11890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4000"/>
              <a:t>Communication Plan</a:t>
            </a:r>
            <a:endParaRPr sz="5200"/>
          </a:p>
        </p:txBody>
      </p:sp>
      <p:pic>
        <p:nvPicPr>
          <p:cNvPr id="605" name="Google Shape;605;p79"/>
          <p:cNvPicPr preferRelativeResize="0"/>
          <p:nvPr/>
        </p:nvPicPr>
        <p:blipFill>
          <a:blip r:embed="rId3">
            <a:alphaModFix/>
          </a:blip>
          <a:stretch>
            <a:fillRect/>
          </a:stretch>
        </p:blipFill>
        <p:spPr>
          <a:xfrm>
            <a:off x="889350" y="1879925"/>
            <a:ext cx="2918450" cy="1953125"/>
          </a:xfrm>
          <a:prstGeom prst="rect">
            <a:avLst/>
          </a:prstGeom>
          <a:noFill/>
          <a:ln>
            <a:noFill/>
          </a:ln>
        </p:spPr>
      </p:pic>
      <p:sp>
        <p:nvSpPr>
          <p:cNvPr id="606" name="Google Shape;606;p79"/>
          <p:cNvSpPr txBox="1"/>
          <p:nvPr/>
        </p:nvSpPr>
        <p:spPr>
          <a:xfrm>
            <a:off x="0" y="4061350"/>
            <a:ext cx="8467200" cy="2295000"/>
          </a:xfrm>
          <a:prstGeom prst="rect">
            <a:avLst/>
          </a:prstGeom>
          <a:noFill/>
          <a:ln>
            <a:noFill/>
          </a:ln>
        </p:spPr>
        <p:txBody>
          <a:bodyPr anchorCtr="0" anchor="t" bIns="91425" lIns="91425" spcFirstLastPara="1" rIns="91425" wrap="square" tIns="91425">
            <a:spAutoFit/>
          </a:bodyPr>
          <a:lstStyle/>
          <a:p>
            <a:pPr indent="-393700" lvl="0" marL="342900" rtl="0" algn="l">
              <a:lnSpc>
                <a:spcPct val="115000"/>
              </a:lnSpc>
              <a:spcBef>
                <a:spcPts val="0"/>
              </a:spcBef>
              <a:spcAft>
                <a:spcPts val="0"/>
              </a:spcAft>
              <a:buClr>
                <a:schemeClr val="dk1"/>
              </a:buClr>
              <a:buSzPts val="3600"/>
              <a:buChar char="•"/>
            </a:pPr>
            <a:r>
              <a:rPr b="1" lang="en-US" sz="3600">
                <a:solidFill>
                  <a:schemeClr val="dk1"/>
                </a:solidFill>
                <a:latin typeface="Candara"/>
                <a:ea typeface="Candara"/>
                <a:cs typeface="Candara"/>
                <a:sym typeface="Candara"/>
              </a:rPr>
              <a:t>Public Communication</a:t>
            </a:r>
            <a:endParaRPr b="1" sz="3600">
              <a:solidFill>
                <a:schemeClr val="dk1"/>
              </a:solidFill>
              <a:latin typeface="Candara"/>
              <a:ea typeface="Candara"/>
              <a:cs typeface="Candara"/>
              <a:sym typeface="Candara"/>
            </a:endParaRPr>
          </a:p>
          <a:p>
            <a:pPr indent="-292100" lvl="1" marL="742950" rtl="0" algn="l">
              <a:lnSpc>
                <a:spcPct val="115000"/>
              </a:lnSpc>
              <a:spcBef>
                <a:spcPts val="0"/>
              </a:spcBef>
              <a:spcAft>
                <a:spcPts val="0"/>
              </a:spcAft>
              <a:buClr>
                <a:schemeClr val="dk1"/>
              </a:buClr>
              <a:buSzPts val="2900"/>
              <a:buChar char="–"/>
            </a:pPr>
            <a:r>
              <a:rPr b="1" lang="en-US" sz="2900">
                <a:solidFill>
                  <a:schemeClr val="dk1"/>
                </a:solidFill>
                <a:latin typeface="Candara"/>
                <a:ea typeface="Candara"/>
                <a:cs typeface="Candara"/>
                <a:sym typeface="Candara"/>
              </a:rPr>
              <a:t>Compass Newsletter </a:t>
            </a:r>
            <a:endParaRPr b="1" sz="2900">
              <a:solidFill>
                <a:schemeClr val="dk1"/>
              </a:solidFill>
              <a:latin typeface="Candara"/>
              <a:ea typeface="Candara"/>
              <a:cs typeface="Candara"/>
              <a:sym typeface="Candara"/>
            </a:endParaRPr>
          </a:p>
          <a:p>
            <a:pPr indent="-292100" lvl="1" marL="742950" rtl="0" algn="l">
              <a:lnSpc>
                <a:spcPct val="115000"/>
              </a:lnSpc>
              <a:spcBef>
                <a:spcPts val="0"/>
              </a:spcBef>
              <a:spcAft>
                <a:spcPts val="0"/>
              </a:spcAft>
              <a:buClr>
                <a:schemeClr val="dk1"/>
              </a:buClr>
              <a:buSzPts val="2900"/>
              <a:buChar char="–"/>
            </a:pPr>
            <a:r>
              <a:rPr b="1" lang="en-US" sz="2900" u="sng">
                <a:solidFill>
                  <a:schemeClr val="accent5"/>
                </a:solidFill>
                <a:latin typeface="Candara"/>
                <a:ea typeface="Candara"/>
                <a:cs typeface="Candara"/>
                <a:sym typeface="Candara"/>
                <a:hlinkClick r:id="rId4">
                  <a:extLst>
                    <a:ext uri="{A12FA001-AC4F-418D-AE19-62706E023703}">
                      <ahyp:hlinkClr val="tx"/>
                    </a:ext>
                  </a:extLst>
                </a:hlinkClick>
              </a:rPr>
              <a:t>OPI Standards Website</a:t>
            </a:r>
            <a:r>
              <a:rPr b="1" lang="en-US" sz="2900">
                <a:solidFill>
                  <a:schemeClr val="dk1"/>
                </a:solidFill>
                <a:latin typeface="Candara"/>
                <a:ea typeface="Candara"/>
                <a:cs typeface="Candara"/>
                <a:sym typeface="Candara"/>
              </a:rPr>
              <a:t>*</a:t>
            </a:r>
            <a:endParaRPr b="1" sz="2900">
              <a:solidFill>
                <a:schemeClr val="dk1"/>
              </a:solidFill>
              <a:latin typeface="Candara"/>
              <a:ea typeface="Candara"/>
              <a:cs typeface="Candara"/>
              <a:sym typeface="Candara"/>
            </a:endParaRPr>
          </a:p>
          <a:p>
            <a:pPr indent="0" lvl="0" marL="1143000" rtl="0" algn="l">
              <a:lnSpc>
                <a:spcPct val="115000"/>
              </a:lnSpc>
              <a:spcBef>
                <a:spcPts val="0"/>
              </a:spcBef>
              <a:spcAft>
                <a:spcPts val="0"/>
              </a:spcAft>
              <a:buNone/>
            </a:pPr>
            <a:r>
              <a:rPr b="1" lang="en-US" sz="2900">
                <a:solidFill>
                  <a:schemeClr val="dk1"/>
                </a:solidFill>
                <a:latin typeface="Candara"/>
                <a:ea typeface="Candara"/>
                <a:cs typeface="Candara"/>
                <a:sym typeface="Candara"/>
              </a:rPr>
              <a:t>*open access</a:t>
            </a:r>
            <a:endParaRPr sz="2300">
              <a:solidFill>
                <a:schemeClr val="dk1"/>
              </a:solidFill>
              <a:latin typeface="Candara"/>
              <a:ea typeface="Candara"/>
              <a:cs typeface="Candara"/>
              <a:sym typeface="Candara"/>
            </a:endParaRPr>
          </a:p>
        </p:txBody>
      </p:sp>
      <p:pic>
        <p:nvPicPr>
          <p:cNvPr id="607" name="Google Shape;607;p79"/>
          <p:cNvPicPr preferRelativeResize="0"/>
          <p:nvPr/>
        </p:nvPicPr>
        <p:blipFill rotWithShape="1">
          <a:blip r:embed="rId5">
            <a:alphaModFix/>
          </a:blip>
          <a:srcRect b="4430" l="0" r="0" t="8529"/>
          <a:stretch/>
        </p:blipFill>
        <p:spPr>
          <a:xfrm>
            <a:off x="5775950" y="4319487"/>
            <a:ext cx="2691251" cy="1778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