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6858000" cx="9144000"/>
  <p:notesSz cx="7010400" cy="9296400"/>
  <p:embeddedFontLst>
    <p:embeddedFont>
      <p:font typeface="Amaranth"/>
      <p:regular r:id="rId32"/>
      <p:bold r:id="rId33"/>
      <p:italic r:id="rId34"/>
      <p:boldItalic r:id="rId35"/>
    </p:embeddedFont>
    <p:embeddedFont>
      <p:font typeface="Candara"/>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Amaranth-bold.fntdata"/><Relationship Id="rId10" Type="http://schemas.openxmlformats.org/officeDocument/2006/relationships/slide" Target="slides/slide5.xml"/><Relationship Id="rId32" Type="http://schemas.openxmlformats.org/officeDocument/2006/relationships/font" Target="fonts/Amaranth-regular.fntdata"/><Relationship Id="rId13" Type="http://schemas.openxmlformats.org/officeDocument/2006/relationships/slide" Target="slides/slide8.xml"/><Relationship Id="rId35" Type="http://schemas.openxmlformats.org/officeDocument/2006/relationships/font" Target="fonts/Amaranth-boldItalic.fntdata"/><Relationship Id="rId12" Type="http://schemas.openxmlformats.org/officeDocument/2006/relationships/slide" Target="slides/slide7.xml"/><Relationship Id="rId34" Type="http://schemas.openxmlformats.org/officeDocument/2006/relationships/font" Target="fonts/Amaranth-italic.fntdata"/><Relationship Id="rId15" Type="http://schemas.openxmlformats.org/officeDocument/2006/relationships/slide" Target="slides/slide10.xml"/><Relationship Id="rId37" Type="http://schemas.openxmlformats.org/officeDocument/2006/relationships/font" Target="fonts/Candara-bold.fntdata"/><Relationship Id="rId14" Type="http://schemas.openxmlformats.org/officeDocument/2006/relationships/slide" Target="slides/slide9.xml"/><Relationship Id="rId36" Type="http://schemas.openxmlformats.org/officeDocument/2006/relationships/font" Target="fonts/Candara-regular.fntdata"/><Relationship Id="rId17" Type="http://schemas.openxmlformats.org/officeDocument/2006/relationships/slide" Target="slides/slide12.xml"/><Relationship Id="rId39" Type="http://schemas.openxmlformats.org/officeDocument/2006/relationships/font" Target="fonts/Candara-boldItalic.fntdata"/><Relationship Id="rId16" Type="http://schemas.openxmlformats.org/officeDocument/2006/relationships/slide" Target="slides/slide11.xml"/><Relationship Id="rId38" Type="http://schemas.openxmlformats.org/officeDocument/2006/relationships/font" Target="fonts/Candara-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1" y="0"/>
            <a:ext cx="3037840" cy="464820"/>
          </a:xfrm>
          <a:prstGeom prst="rect">
            <a:avLst/>
          </a:prstGeom>
          <a:noFill/>
          <a:ln>
            <a:noFill/>
          </a:ln>
        </p:spPr>
        <p:txBody>
          <a:bodyPr anchorCtr="0" anchor="t" bIns="46200" lIns="92425" spcFirstLastPara="1" rIns="92425" wrap="square" tIns="462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970939" y="0"/>
            <a:ext cx="3037840" cy="464820"/>
          </a:xfrm>
          <a:prstGeom prst="rect">
            <a:avLst/>
          </a:prstGeom>
          <a:noFill/>
          <a:ln>
            <a:noFill/>
          </a:ln>
        </p:spPr>
        <p:txBody>
          <a:bodyPr anchorCtr="0" anchor="t" bIns="46200" lIns="92425" spcFirstLastPara="1" rIns="92425" wrap="square" tIns="462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182688" y="696913"/>
            <a:ext cx="4646612"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041" y="4415790"/>
            <a:ext cx="5608320" cy="4183380"/>
          </a:xfrm>
          <a:prstGeom prst="rect">
            <a:avLst/>
          </a:prstGeom>
          <a:noFill/>
          <a:ln>
            <a:noFill/>
          </a:ln>
        </p:spPr>
        <p:txBody>
          <a:bodyPr anchorCtr="0" anchor="t" bIns="46200" lIns="92425" spcFirstLastPara="1" rIns="92425" wrap="square" tIns="462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1" y="8829967"/>
            <a:ext cx="3037840" cy="464820"/>
          </a:xfrm>
          <a:prstGeom prst="rect">
            <a:avLst/>
          </a:prstGeom>
          <a:noFill/>
          <a:ln>
            <a:noFill/>
          </a:ln>
        </p:spPr>
        <p:txBody>
          <a:bodyPr anchorCtr="0" anchor="b" bIns="46200" lIns="92425" spcFirstLastPara="1" rIns="92425" wrap="square" tIns="462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970939" y="8829967"/>
            <a:ext cx="3037840" cy="464820"/>
          </a:xfrm>
          <a:prstGeom prst="rect">
            <a:avLst/>
          </a:prstGeom>
          <a:noFill/>
          <a:ln>
            <a:noFill/>
          </a:ln>
        </p:spPr>
        <p:txBody>
          <a:bodyPr anchorCtr="0" anchor="b" bIns="46200" lIns="92425" spcFirstLastPara="1" rIns="92425" wrap="square" tIns="462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jamboard.google.com/d/1BTxnxXjnFuZ1lDDmzuoZYB-3HGcz6FATsSkOocoOyFA/edit?usp=sharing" TargetMode="Externa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notes"/>
          <p:cNvSpPr/>
          <p:nvPr>
            <p:ph idx="2" type="sldImg"/>
          </p:nvPr>
        </p:nvSpPr>
        <p:spPr>
          <a:xfrm>
            <a:off x="1182688" y="696913"/>
            <a:ext cx="4646612"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1:notes"/>
          <p:cNvSpPr txBox="1"/>
          <p:nvPr>
            <p:ph idx="1" type="body"/>
          </p:nvPr>
        </p:nvSpPr>
        <p:spPr>
          <a:xfrm>
            <a:off x="701041" y="4415790"/>
            <a:ext cx="5608320" cy="4183380"/>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34" name="Google Shape;134;p1:notes"/>
          <p:cNvSpPr txBox="1"/>
          <p:nvPr>
            <p:ph idx="12" type="sldNum"/>
          </p:nvPr>
        </p:nvSpPr>
        <p:spPr>
          <a:xfrm>
            <a:off x="3970939" y="8829967"/>
            <a:ext cx="3037840" cy="464820"/>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dfc2062c9b_0_121:notes"/>
          <p:cNvSpPr/>
          <p:nvPr>
            <p:ph idx="2" type="sldImg"/>
          </p:nvPr>
        </p:nvSpPr>
        <p:spPr>
          <a:xfrm>
            <a:off x="1168707" y="697230"/>
            <a:ext cx="4673700" cy="34863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2dfc2062c9b_0_121:notes"/>
          <p:cNvSpPr txBox="1"/>
          <p:nvPr>
            <p:ph idx="1" type="body"/>
          </p:nvPr>
        </p:nvSpPr>
        <p:spPr>
          <a:xfrm>
            <a:off x="701040" y="4415790"/>
            <a:ext cx="5608200" cy="4183500"/>
          </a:xfrm>
          <a:prstGeom prst="rect">
            <a:avLst/>
          </a:prstGeom>
        </p:spPr>
        <p:txBody>
          <a:bodyPr anchorCtr="0" anchor="t" bIns="93275" lIns="93275" spcFirstLastPara="1" rIns="93275" wrap="square" tIns="93275">
            <a:noAutofit/>
          </a:bodyPr>
          <a:lstStyle/>
          <a:p>
            <a:pPr indent="0" lvl="0" marL="0" rtl="0" algn="l">
              <a:spcBef>
                <a:spcPts val="36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e0e21d904e_0_28:notes"/>
          <p:cNvSpPr/>
          <p:nvPr>
            <p:ph idx="2" type="sldImg"/>
          </p:nvPr>
        </p:nvSpPr>
        <p:spPr>
          <a:xfrm>
            <a:off x="1168707" y="697230"/>
            <a:ext cx="4673700" cy="34863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e0e21d904e_0_28:notes"/>
          <p:cNvSpPr txBox="1"/>
          <p:nvPr>
            <p:ph idx="1" type="body"/>
          </p:nvPr>
        </p:nvSpPr>
        <p:spPr>
          <a:xfrm>
            <a:off x="701040" y="4415790"/>
            <a:ext cx="5608200" cy="4183500"/>
          </a:xfrm>
          <a:prstGeom prst="rect">
            <a:avLst/>
          </a:prstGeom>
        </p:spPr>
        <p:txBody>
          <a:bodyPr anchorCtr="0" anchor="t" bIns="93275" lIns="93275" spcFirstLastPara="1" rIns="93275" wrap="square" tIns="93275">
            <a:noAutofit/>
          </a:bodyPr>
          <a:lstStyle/>
          <a:p>
            <a:pPr indent="0" lvl="0" marL="0" rtl="0" algn="l">
              <a:spcBef>
                <a:spcPts val="36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dfc2062c9b_0_100: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29" name="Google Shape;229;g2dfc2062c9b_0_100: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2e11d41d1c6_0_2: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37" name="Google Shape;237;g2e11d41d1c6_0_2: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2e11d41d1c6_0_10: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45" name="Google Shape;245;g2e11d41d1c6_0_10: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2e11d41d1c6_0_337: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2e11d41d1c6_0_337: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55" name="Google Shape;255;g2e11d41d1c6_0_337:notes"/>
          <p:cNvSpPr txBox="1"/>
          <p:nvPr>
            <p:ph idx="12" type="sldNum"/>
          </p:nvPr>
        </p:nvSpPr>
        <p:spPr>
          <a:xfrm>
            <a:off x="3970939" y="8829967"/>
            <a:ext cx="3037800" cy="464700"/>
          </a:xfrm>
          <a:prstGeom prst="rect">
            <a:avLst/>
          </a:prstGeom>
        </p:spPr>
        <p:txBody>
          <a:bodyPr anchorCtr="0" anchor="b" bIns="46200" lIns="92425" spcFirstLastPara="1" rIns="92425" wrap="square" tIns="462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2e24d70ef19_3_0: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2e24d70ef19_3_0: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63" name="Google Shape;263;g2e24d70ef19_3_0:notes"/>
          <p:cNvSpPr txBox="1"/>
          <p:nvPr>
            <p:ph idx="12" type="sldNum"/>
          </p:nvPr>
        </p:nvSpPr>
        <p:spPr>
          <a:xfrm>
            <a:off x="3970939" y="8829967"/>
            <a:ext cx="3037800" cy="464700"/>
          </a:xfrm>
          <a:prstGeom prst="rect">
            <a:avLst/>
          </a:prstGeom>
        </p:spPr>
        <p:txBody>
          <a:bodyPr anchorCtr="0" anchor="b" bIns="46200" lIns="92425" spcFirstLastPara="1" rIns="92425" wrap="square" tIns="462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2e11d41d1c6_0_327: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70" name="Google Shape;270;g2e11d41d1c6_0_327: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2dea6500629_0_362:notes"/>
          <p:cNvSpPr/>
          <p:nvPr>
            <p:ph idx="2" type="sldImg"/>
          </p:nvPr>
        </p:nvSpPr>
        <p:spPr>
          <a:xfrm>
            <a:off x="1168707" y="697230"/>
            <a:ext cx="4673700" cy="34863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2dea6500629_0_362:notes"/>
          <p:cNvSpPr txBox="1"/>
          <p:nvPr>
            <p:ph idx="1" type="body"/>
          </p:nvPr>
        </p:nvSpPr>
        <p:spPr>
          <a:xfrm>
            <a:off x="701040" y="4415790"/>
            <a:ext cx="5608200" cy="4183500"/>
          </a:xfrm>
          <a:prstGeom prst="rect">
            <a:avLst/>
          </a:prstGeom>
        </p:spPr>
        <p:txBody>
          <a:bodyPr anchorCtr="0" anchor="t" bIns="93275" lIns="93275" spcFirstLastPara="1" rIns="93275" wrap="square" tIns="93275">
            <a:noAutofit/>
          </a:bodyPr>
          <a:lstStyle/>
          <a:p>
            <a:pPr indent="0" lvl="0" marL="0" rtl="0" algn="l">
              <a:spcBef>
                <a:spcPts val="360"/>
              </a:spcBef>
              <a:spcAft>
                <a:spcPts val="0"/>
              </a:spcAft>
              <a:buNone/>
            </a:pPr>
            <a:r>
              <a:t/>
            </a:r>
            <a:endParaRPr sz="140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e11d41d1c6_0_359: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87" name="Google Shape;287;g2e11d41d1c6_0_359: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7:notes"/>
          <p:cNvSpPr txBox="1"/>
          <p:nvPr>
            <p:ph idx="1" type="body"/>
          </p:nvPr>
        </p:nvSpPr>
        <p:spPr>
          <a:xfrm>
            <a:off x="701041" y="4415790"/>
            <a:ext cx="5608320" cy="418338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43" name="Google Shape;143;p7:notes"/>
          <p:cNvSpPr/>
          <p:nvPr>
            <p:ph idx="2" type="sldImg"/>
          </p:nvPr>
        </p:nvSpPr>
        <p:spPr>
          <a:xfrm>
            <a:off x="1182688" y="696913"/>
            <a:ext cx="4646612"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26eebe42806_0_98: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5" name="Google Shape;295;g26eebe42806_0_98:notes"/>
          <p:cNvSpPr txBox="1"/>
          <p:nvPr>
            <p:ph idx="1" type="body"/>
          </p:nvPr>
        </p:nvSpPr>
        <p:spPr>
          <a:xfrm>
            <a:off x="701041" y="4415790"/>
            <a:ext cx="5608200" cy="4183500"/>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a:p>
            <a:pPr indent="0" lvl="0" marL="45720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360"/>
              </a:spcBef>
              <a:spcAft>
                <a:spcPts val="0"/>
              </a:spcAft>
              <a:buNone/>
            </a:pPr>
            <a:r>
              <a:t/>
            </a:r>
            <a:endParaRPr/>
          </a:p>
        </p:txBody>
      </p:sp>
      <p:sp>
        <p:nvSpPr>
          <p:cNvPr id="296" name="Google Shape;296;g26eebe42806_0_98:notes"/>
          <p:cNvSpPr txBox="1"/>
          <p:nvPr>
            <p:ph idx="12" type="sldNum"/>
          </p:nvPr>
        </p:nvSpPr>
        <p:spPr>
          <a:xfrm>
            <a:off x="3970939" y="8829967"/>
            <a:ext cx="3037800" cy="464700"/>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
        <p:nvSpPr>
          <p:cNvPr id="297" name="Google Shape;297;g26eebe42806_0_98:notes"/>
          <p:cNvSpPr txBox="1"/>
          <p:nvPr>
            <p:ph idx="10" type="dt"/>
          </p:nvPr>
        </p:nvSpPr>
        <p:spPr>
          <a:xfrm>
            <a:off x="3970939" y="0"/>
            <a:ext cx="3037800" cy="464700"/>
          </a:xfrm>
          <a:prstGeom prst="rect">
            <a:avLst/>
          </a:prstGeom>
          <a:noFill/>
          <a:ln>
            <a:noFill/>
          </a:ln>
        </p:spPr>
        <p:txBody>
          <a:bodyPr anchorCtr="0" anchor="t" bIns="46200" lIns="92425" spcFirstLastPara="1" rIns="92425" wrap="square" tIns="46200">
            <a:noAutofit/>
          </a:bodyPr>
          <a:lstStyle/>
          <a:p>
            <a:pPr indent="0" lvl="0" marL="0" rtl="0" algn="r">
              <a:spcBef>
                <a:spcPts val="0"/>
              </a:spcBef>
              <a:spcAft>
                <a:spcPts val="0"/>
              </a:spcAft>
              <a:buNone/>
            </a:pPr>
            <a:r>
              <a:rPr lang="en-US"/>
              <a:t>4/24/2023</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2ddb7755d86_0_9: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rPr lang="en-US" u="sng">
                <a:solidFill>
                  <a:schemeClr val="hlink"/>
                </a:solidFill>
                <a:hlinkClick r:id="rId2"/>
              </a:rPr>
              <a:t>https://jamboard.google.com/d/1BTxnxXjnFuZ1lDDmzuoZYB-3HGcz6FATsSkOocoOyFA/edit?usp=sharing</a:t>
            </a:r>
            <a:endParaRPr/>
          </a:p>
          <a:p>
            <a:pPr indent="0" lvl="0" marL="0" rtl="0" algn="l">
              <a:spcBef>
                <a:spcPts val="360"/>
              </a:spcBef>
              <a:spcAft>
                <a:spcPts val="0"/>
              </a:spcAft>
              <a:buNone/>
            </a:pPr>
            <a:r>
              <a:t/>
            </a:r>
            <a:endParaRPr/>
          </a:p>
        </p:txBody>
      </p:sp>
      <p:sp>
        <p:nvSpPr>
          <p:cNvPr id="309" name="Google Shape;309;g2ddb7755d86_0_9: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26eebe42806_0_177: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7" name="Google Shape;317;g26eebe42806_0_177:notes"/>
          <p:cNvSpPr txBox="1"/>
          <p:nvPr>
            <p:ph idx="1" type="body"/>
          </p:nvPr>
        </p:nvSpPr>
        <p:spPr>
          <a:xfrm>
            <a:off x="701041" y="4415790"/>
            <a:ext cx="5608200" cy="4183500"/>
          </a:xfrm>
          <a:prstGeom prst="rect">
            <a:avLst/>
          </a:prstGeom>
          <a:noFill/>
          <a:ln>
            <a:noFill/>
          </a:ln>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18" name="Google Shape;318;g26eebe42806_0_177:notes"/>
          <p:cNvSpPr txBox="1"/>
          <p:nvPr>
            <p:ph idx="12" type="sldNum"/>
          </p:nvPr>
        </p:nvSpPr>
        <p:spPr>
          <a:xfrm>
            <a:off x="3970939" y="8829967"/>
            <a:ext cx="3037800" cy="464700"/>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
        <p:nvSpPr>
          <p:cNvPr id="319" name="Google Shape;319;g26eebe42806_0_177:notes"/>
          <p:cNvSpPr txBox="1"/>
          <p:nvPr>
            <p:ph idx="10" type="dt"/>
          </p:nvPr>
        </p:nvSpPr>
        <p:spPr>
          <a:xfrm>
            <a:off x="3970939" y="0"/>
            <a:ext cx="3037800" cy="464700"/>
          </a:xfrm>
          <a:prstGeom prst="rect">
            <a:avLst/>
          </a:prstGeom>
          <a:noFill/>
          <a:ln>
            <a:noFill/>
          </a:ln>
        </p:spPr>
        <p:txBody>
          <a:bodyPr anchorCtr="0" anchor="t" bIns="46200" lIns="92425" spcFirstLastPara="1" rIns="92425" wrap="square" tIns="46200">
            <a:noAutofit/>
          </a:bodyPr>
          <a:lstStyle/>
          <a:p>
            <a:pPr indent="0" lvl="0" marL="0" rtl="0" algn="r">
              <a:spcBef>
                <a:spcPts val="0"/>
              </a:spcBef>
              <a:spcAft>
                <a:spcPts val="0"/>
              </a:spcAft>
              <a:buNone/>
            </a:pPr>
            <a:r>
              <a:rPr lang="en-US"/>
              <a:t>4/24/2023</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2e11d41d1c6_0_366: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31" name="Google Shape;331;g2e11d41d1c6_0_366: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2dea6500629_0_0: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9" name="Google Shape;339;g2dea6500629_0_0:notes"/>
          <p:cNvSpPr txBox="1"/>
          <p:nvPr>
            <p:ph idx="1" type="body"/>
          </p:nvPr>
        </p:nvSpPr>
        <p:spPr>
          <a:xfrm>
            <a:off x="701041" y="4415790"/>
            <a:ext cx="5608200" cy="4183500"/>
          </a:xfrm>
          <a:prstGeom prst="rect">
            <a:avLst/>
          </a:prstGeom>
          <a:noFill/>
          <a:ln>
            <a:noFill/>
          </a:ln>
        </p:spPr>
        <p:txBody>
          <a:bodyPr anchorCtr="0" anchor="t" bIns="46200" lIns="92425" spcFirstLastPara="1" rIns="92425" wrap="square" tIns="46200">
            <a:noAutofit/>
          </a:bodyPr>
          <a:lstStyle/>
          <a:p>
            <a:pPr indent="0" lvl="0" marL="45720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360"/>
              </a:spcBef>
              <a:spcAft>
                <a:spcPts val="0"/>
              </a:spcAft>
              <a:buNone/>
            </a:pPr>
            <a:r>
              <a:t/>
            </a:r>
            <a:endParaRPr/>
          </a:p>
        </p:txBody>
      </p:sp>
      <p:sp>
        <p:nvSpPr>
          <p:cNvPr id="340" name="Google Shape;340;g2dea6500629_0_0:notes"/>
          <p:cNvSpPr txBox="1"/>
          <p:nvPr>
            <p:ph idx="12" type="sldNum"/>
          </p:nvPr>
        </p:nvSpPr>
        <p:spPr>
          <a:xfrm>
            <a:off x="3970939" y="8829967"/>
            <a:ext cx="3037800" cy="464700"/>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
        <p:nvSpPr>
          <p:cNvPr id="341" name="Google Shape;341;g2dea6500629_0_0:notes"/>
          <p:cNvSpPr txBox="1"/>
          <p:nvPr>
            <p:ph idx="10" type="dt"/>
          </p:nvPr>
        </p:nvSpPr>
        <p:spPr>
          <a:xfrm>
            <a:off x="3970939" y="0"/>
            <a:ext cx="3037800" cy="464700"/>
          </a:xfrm>
          <a:prstGeom prst="rect">
            <a:avLst/>
          </a:prstGeom>
          <a:noFill/>
          <a:ln>
            <a:noFill/>
          </a:ln>
        </p:spPr>
        <p:txBody>
          <a:bodyPr anchorCtr="0" anchor="t" bIns="46200" lIns="92425" spcFirstLastPara="1" rIns="92425" wrap="square" tIns="46200">
            <a:noAutofit/>
          </a:bodyPr>
          <a:lstStyle/>
          <a:p>
            <a:pPr indent="0" lvl="0" marL="0" rtl="0" algn="r">
              <a:spcBef>
                <a:spcPts val="0"/>
              </a:spcBef>
              <a:spcAft>
                <a:spcPts val="0"/>
              </a:spcAft>
              <a:buNone/>
            </a:pPr>
            <a:r>
              <a:rPr lang="en-US"/>
              <a:t>4/24/2023</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223f9742d58_0_7: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223f9742d58_0_7: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53" name="Google Shape;353;g223f9742d58_0_7:notes"/>
          <p:cNvSpPr txBox="1"/>
          <p:nvPr>
            <p:ph idx="12" type="sldNum"/>
          </p:nvPr>
        </p:nvSpPr>
        <p:spPr>
          <a:xfrm>
            <a:off x="3970939" y="8829967"/>
            <a:ext cx="3037800" cy="464700"/>
          </a:xfrm>
          <a:prstGeom prst="rect">
            <a:avLst/>
          </a:prstGeom>
        </p:spPr>
        <p:txBody>
          <a:bodyPr anchorCtr="0" anchor="b" bIns="46200" lIns="92425" spcFirstLastPara="1" rIns="92425" wrap="square" tIns="462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14:notes"/>
          <p:cNvSpPr/>
          <p:nvPr>
            <p:ph idx="2" type="sldImg"/>
          </p:nvPr>
        </p:nvSpPr>
        <p:spPr>
          <a:xfrm>
            <a:off x="1182688" y="696913"/>
            <a:ext cx="4646612"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0" name="Google Shape;360;p14:notes"/>
          <p:cNvSpPr txBox="1"/>
          <p:nvPr>
            <p:ph idx="1" type="body"/>
          </p:nvPr>
        </p:nvSpPr>
        <p:spPr>
          <a:xfrm>
            <a:off x="701041" y="4415790"/>
            <a:ext cx="5608320" cy="4183380"/>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rPr lang="en-US"/>
              <a:t>Are there any questions from this presentation? </a:t>
            </a:r>
            <a:endParaRPr/>
          </a:p>
        </p:txBody>
      </p:sp>
      <p:sp>
        <p:nvSpPr>
          <p:cNvPr id="361" name="Google Shape;361;p14:notes"/>
          <p:cNvSpPr txBox="1"/>
          <p:nvPr>
            <p:ph idx="12" type="sldNum"/>
          </p:nvPr>
        </p:nvSpPr>
        <p:spPr>
          <a:xfrm>
            <a:off x="3970939" y="8829967"/>
            <a:ext cx="3037840" cy="464820"/>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3cbda52ea6_5_14: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23cbda52ea6_5_14: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51" name="Google Shape;151;g23cbda52ea6_5_14:notes"/>
          <p:cNvSpPr txBox="1"/>
          <p:nvPr>
            <p:ph idx="12" type="sldNum"/>
          </p:nvPr>
        </p:nvSpPr>
        <p:spPr>
          <a:xfrm>
            <a:off x="3970939" y="8829967"/>
            <a:ext cx="3037800" cy="464700"/>
          </a:xfrm>
          <a:prstGeom prst="rect">
            <a:avLst/>
          </a:prstGeom>
        </p:spPr>
        <p:txBody>
          <a:bodyPr anchorCtr="0" anchor="b" bIns="46200" lIns="92425" spcFirstLastPara="1" rIns="92425" wrap="square" tIns="462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6eebe42806_0_1: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0" name="Google Shape;160;g26eebe42806_0_1:notes"/>
          <p:cNvSpPr txBox="1"/>
          <p:nvPr>
            <p:ph idx="1" type="body"/>
          </p:nvPr>
        </p:nvSpPr>
        <p:spPr>
          <a:xfrm>
            <a:off x="701041" y="4415790"/>
            <a:ext cx="5608200" cy="4183500"/>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61" name="Google Shape;161;g26eebe42806_0_1:notes"/>
          <p:cNvSpPr txBox="1"/>
          <p:nvPr>
            <p:ph idx="12" type="sldNum"/>
          </p:nvPr>
        </p:nvSpPr>
        <p:spPr>
          <a:xfrm>
            <a:off x="3970939" y="8829967"/>
            <a:ext cx="3037800" cy="464700"/>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
        <p:nvSpPr>
          <p:cNvPr id="162" name="Google Shape;162;g26eebe42806_0_1:notes"/>
          <p:cNvSpPr txBox="1"/>
          <p:nvPr>
            <p:ph idx="10" type="dt"/>
          </p:nvPr>
        </p:nvSpPr>
        <p:spPr>
          <a:xfrm>
            <a:off x="3970939" y="0"/>
            <a:ext cx="3037800" cy="464700"/>
          </a:xfrm>
          <a:prstGeom prst="rect">
            <a:avLst/>
          </a:prstGeom>
          <a:noFill/>
          <a:ln>
            <a:noFill/>
          </a:ln>
        </p:spPr>
        <p:txBody>
          <a:bodyPr anchorCtr="0" anchor="t" bIns="46200" lIns="92425" spcFirstLastPara="1" rIns="92425" wrap="square" tIns="46200">
            <a:noAutofit/>
          </a:bodyPr>
          <a:lstStyle/>
          <a:p>
            <a:pPr indent="0" lvl="0" marL="0" rtl="0" algn="r">
              <a:spcBef>
                <a:spcPts val="0"/>
              </a:spcBef>
              <a:spcAft>
                <a:spcPts val="0"/>
              </a:spcAft>
              <a:buNone/>
            </a:pPr>
            <a:r>
              <a:rPr lang="en-US"/>
              <a:t>4/24/2023</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dea6500629_0_132: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dea6500629_0_132: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Clr>
                <a:schemeClr val="dk1"/>
              </a:buClr>
              <a:buSzPts val="1100"/>
              <a:buFont typeface="Arial"/>
              <a:buNone/>
            </a:pPr>
            <a:r>
              <a:t/>
            </a:r>
            <a:endParaRPr/>
          </a:p>
        </p:txBody>
      </p:sp>
      <p:sp>
        <p:nvSpPr>
          <p:cNvPr id="175" name="Google Shape;175;g2dea6500629_0_132:notes"/>
          <p:cNvSpPr txBox="1"/>
          <p:nvPr>
            <p:ph idx="12" type="sldNum"/>
          </p:nvPr>
        </p:nvSpPr>
        <p:spPr>
          <a:xfrm>
            <a:off x="3970939" y="8829967"/>
            <a:ext cx="3037800" cy="464700"/>
          </a:xfrm>
          <a:prstGeom prst="rect">
            <a:avLst/>
          </a:prstGeom>
        </p:spPr>
        <p:txBody>
          <a:bodyPr anchorCtr="0" anchor="b" bIns="46200" lIns="92425" spcFirstLastPara="1" rIns="92425" wrap="square" tIns="462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dea6500629_0_259:notes"/>
          <p:cNvSpPr/>
          <p:nvPr>
            <p:ph idx="2" type="sldImg"/>
          </p:nvPr>
        </p:nvSpPr>
        <p:spPr>
          <a:xfrm>
            <a:off x="1168707" y="697230"/>
            <a:ext cx="4673700" cy="34863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dea6500629_0_259:notes"/>
          <p:cNvSpPr txBox="1"/>
          <p:nvPr>
            <p:ph idx="1" type="body"/>
          </p:nvPr>
        </p:nvSpPr>
        <p:spPr>
          <a:xfrm>
            <a:off x="701040" y="4415790"/>
            <a:ext cx="5608200" cy="4183500"/>
          </a:xfrm>
          <a:prstGeom prst="rect">
            <a:avLst/>
          </a:prstGeom>
        </p:spPr>
        <p:txBody>
          <a:bodyPr anchorCtr="0" anchor="t" bIns="93275" lIns="93275" spcFirstLastPara="1" rIns="93275" wrap="square" tIns="93275">
            <a:noAutofit/>
          </a:bodyPr>
          <a:lstStyle/>
          <a:p>
            <a:pPr indent="0" lvl="0" marL="0" rtl="0" algn="l">
              <a:spcBef>
                <a:spcPts val="360"/>
              </a:spcBef>
              <a:spcAft>
                <a:spcPts val="0"/>
              </a:spcAft>
              <a:buNone/>
            </a:pPr>
            <a:r>
              <a:t/>
            </a:r>
            <a:endParaRPr sz="14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1:notes"/>
          <p:cNvSpPr txBox="1"/>
          <p:nvPr>
            <p:ph idx="1" type="body"/>
          </p:nvPr>
        </p:nvSpPr>
        <p:spPr>
          <a:xfrm>
            <a:off x="701041" y="4415790"/>
            <a:ext cx="5608320" cy="4183380"/>
          </a:xfrm>
          <a:prstGeom prst="rect">
            <a:avLst/>
          </a:prstGeom>
        </p:spPr>
        <p:txBody>
          <a:bodyPr anchorCtr="0" anchor="t" bIns="46200" lIns="92425" spcFirstLastPara="1" rIns="92425" wrap="square" tIns="46200">
            <a:noAutofit/>
          </a:bodyPr>
          <a:lstStyle/>
          <a:p>
            <a:pPr indent="0" lvl="0" marL="0" rtl="0" algn="l">
              <a:spcBef>
                <a:spcPts val="0"/>
              </a:spcBef>
              <a:spcAft>
                <a:spcPts val="0"/>
              </a:spcAft>
              <a:buClr>
                <a:schemeClr val="dk1"/>
              </a:buClr>
              <a:buSzPts val="1100"/>
              <a:buFont typeface="Arial"/>
              <a:buNone/>
            </a:pPr>
            <a:r>
              <a:rPr lang="en-US" sz="1100">
                <a:latin typeface="Arial"/>
                <a:ea typeface="Arial"/>
                <a:cs typeface="Arial"/>
                <a:sym typeface="Arial"/>
              </a:rPr>
              <a:t>Mentimeter: https://www.menti.com/al8k5t5me5kr</a:t>
            </a:r>
            <a:endParaRPr/>
          </a:p>
        </p:txBody>
      </p:sp>
      <p:sp>
        <p:nvSpPr>
          <p:cNvPr id="192" name="Google Shape;192;p11:notes"/>
          <p:cNvSpPr/>
          <p:nvPr>
            <p:ph idx="2" type="sldImg"/>
          </p:nvPr>
        </p:nvSpPr>
        <p:spPr>
          <a:xfrm>
            <a:off x="1182688" y="696913"/>
            <a:ext cx="4646612"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e11d41d1c6_0_390: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2e11d41d1c6_0_390: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01" name="Google Shape;201;g2e11d41d1c6_0_390:notes"/>
          <p:cNvSpPr txBox="1"/>
          <p:nvPr>
            <p:ph idx="12" type="sldNum"/>
          </p:nvPr>
        </p:nvSpPr>
        <p:spPr>
          <a:xfrm>
            <a:off x="3970939" y="8829967"/>
            <a:ext cx="3037800" cy="464700"/>
          </a:xfrm>
          <a:prstGeom prst="rect">
            <a:avLst/>
          </a:prstGeom>
        </p:spPr>
        <p:txBody>
          <a:bodyPr anchorCtr="0" anchor="b" bIns="46200" lIns="92425" spcFirstLastPara="1" rIns="92425" wrap="square" tIns="462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2e0e21d904e_0_11:notes"/>
          <p:cNvSpPr txBox="1"/>
          <p:nvPr>
            <p:ph idx="1" type="body"/>
          </p:nvPr>
        </p:nvSpPr>
        <p:spPr>
          <a:xfrm>
            <a:off x="701041" y="4415790"/>
            <a:ext cx="5608200" cy="41835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09" name="Google Shape;209;g2e0e21d904e_0_11:notes"/>
          <p:cNvSpPr/>
          <p:nvPr>
            <p:ph idx="2" type="sldImg"/>
          </p:nvPr>
        </p:nvSpPr>
        <p:spPr>
          <a:xfrm>
            <a:off x="1182688" y="696913"/>
            <a:ext cx="4646700" cy="34863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 Id="rId3"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7.png"/><Relationship Id="rId3"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10.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s://sites.google.com/a/opiconnect.org/2020-montana-waivers/" TargetMode="Externa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 Id="rId3" Type="http://schemas.openxmlformats.org/officeDocument/2006/relationships/image" Target="../media/image1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sp>
        <p:nvSpPr>
          <p:cNvPr id="16" name="Google Shape;16;p2"/>
          <p:cNvSpPr txBox="1"/>
          <p:nvPr>
            <p:ph idx="1" type="subTitle"/>
          </p:nvPr>
        </p:nvSpPr>
        <p:spPr>
          <a:xfrm>
            <a:off x="457200" y="5557652"/>
            <a:ext cx="8229599" cy="698685"/>
          </a:xfrm>
          <a:prstGeom prst="rect">
            <a:avLst/>
          </a:prstGeom>
          <a:noFill/>
          <a:ln>
            <a:noFill/>
          </a:ln>
        </p:spPr>
        <p:txBody>
          <a:bodyPr anchorCtr="0" anchor="t" bIns="45700" lIns="91425" spcFirstLastPara="1" rIns="91425" wrap="square" tIns="45700">
            <a:noAutofit/>
          </a:bodyPr>
          <a:lstStyle>
            <a:lvl1pPr lvl="0" algn="ctr">
              <a:spcBef>
                <a:spcPts val="480"/>
              </a:spcBef>
              <a:spcAft>
                <a:spcPts val="0"/>
              </a:spcAft>
              <a:buClr>
                <a:schemeClr val="dk1"/>
              </a:buClr>
              <a:buSzPts val="2400"/>
              <a:buNone/>
              <a:defRPr sz="2400">
                <a:solidFill>
                  <a:schemeClr val="dk1"/>
                </a:solidFill>
                <a:latin typeface="Candara"/>
                <a:ea typeface="Candara"/>
                <a:cs typeface="Candara"/>
                <a:sym typeface="Candara"/>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7" name="Google Shape;17;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b="0" i="0" sz="1800" u="none" cap="none" strike="noStrike">
                <a:solidFill>
                  <a:schemeClr val="dk1"/>
                </a:solidFill>
                <a:latin typeface="Arial"/>
                <a:ea typeface="Arial"/>
                <a:cs typeface="Arial"/>
                <a:sym typeface="Arial"/>
              </a:defRPr>
            </a:lvl1pPr>
            <a:lvl2pPr indent="0" lvl="1" marL="0"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0"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0"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0"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0" algn="r">
              <a:spcBef>
                <a:spcPts val="0"/>
              </a:spcBef>
              <a:spcAft>
                <a:spcPts val="0"/>
              </a:spcAft>
              <a:buNone/>
              <a:defRPr b="0" i="0" sz="1800" u="none" cap="none" strike="noStrike">
                <a:solidFill>
                  <a:schemeClr val="dk1"/>
                </a:solidFill>
                <a:latin typeface="Arial"/>
                <a:ea typeface="Arial"/>
                <a:cs typeface="Arial"/>
                <a:sym typeface="Arial"/>
              </a:defRPr>
            </a:lvl6pPr>
            <a:lvl7pPr indent="0" lvl="6" marL="0" algn="r">
              <a:spcBef>
                <a:spcPts val="0"/>
              </a:spcBef>
              <a:spcAft>
                <a:spcPts val="0"/>
              </a:spcAft>
              <a:buNone/>
              <a:defRPr b="0" i="0" sz="1800" u="none" cap="none" strike="noStrike">
                <a:solidFill>
                  <a:schemeClr val="dk1"/>
                </a:solidFill>
                <a:latin typeface="Arial"/>
                <a:ea typeface="Arial"/>
                <a:cs typeface="Arial"/>
                <a:sym typeface="Arial"/>
              </a:defRPr>
            </a:lvl7pPr>
            <a:lvl8pPr indent="0" lvl="7" marL="0" algn="r">
              <a:spcBef>
                <a:spcPts val="0"/>
              </a:spcBef>
              <a:spcAft>
                <a:spcPts val="0"/>
              </a:spcAft>
              <a:buNone/>
              <a:defRPr b="0" i="0" sz="1800" u="none" cap="none" strike="noStrike">
                <a:solidFill>
                  <a:schemeClr val="dk1"/>
                </a:solidFill>
                <a:latin typeface="Arial"/>
                <a:ea typeface="Arial"/>
                <a:cs typeface="Arial"/>
                <a:sym typeface="Arial"/>
              </a:defRPr>
            </a:lvl8pPr>
            <a:lvl9pPr indent="0" lvl="8" marL="0" algn="r">
              <a:spcBef>
                <a:spcPts val="0"/>
              </a:spcBef>
              <a:spcAft>
                <a:spcPts val="0"/>
              </a:spcAft>
              <a:buNone/>
              <a:defRPr b="0"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20" name="Google Shape;20;p2"/>
          <p:cNvSpPr/>
          <p:nvPr/>
        </p:nvSpPr>
        <p:spPr>
          <a:xfrm>
            <a:off x="0" y="2672184"/>
            <a:ext cx="9144000" cy="2332141"/>
          </a:xfrm>
          <a:prstGeom prst="rect">
            <a:avLst/>
          </a:prstGeom>
          <a:solidFill>
            <a:srgbClr val="58585A"/>
          </a:solidFill>
          <a:ln cap="flat" cmpd="sng" w="9525">
            <a:solidFill>
              <a:srgbClr val="D7D7D7"/>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21" name="Google Shape;21;p2"/>
          <p:cNvSpPr txBox="1"/>
          <p:nvPr/>
        </p:nvSpPr>
        <p:spPr>
          <a:xfrm>
            <a:off x="1434645" y="5969507"/>
            <a:ext cx="6923933" cy="17526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0"/>
              </a:spcBef>
              <a:spcAft>
                <a:spcPts val="0"/>
              </a:spcAft>
              <a:buClr>
                <a:schemeClr val="lt1"/>
              </a:buClr>
              <a:buSzPts val="2400"/>
              <a:buFont typeface="Arial"/>
              <a:buChar char="•"/>
            </a:pPr>
            <a:r>
              <a:rPr b="0" i="0" lang="en-US" sz="2400" u="none" cap="none" strike="noStrike">
                <a:solidFill>
                  <a:schemeClr val="lt1"/>
                </a:solidFill>
                <a:latin typeface="Calibri"/>
                <a:ea typeface="Calibri"/>
                <a:cs typeface="Calibri"/>
                <a:sym typeface="Calibri"/>
              </a:rPr>
              <a:t>Ashley McGrath, Assessment Director</a:t>
            </a:r>
            <a:endParaRPr/>
          </a:p>
        </p:txBody>
      </p:sp>
      <p:sp>
        <p:nvSpPr>
          <p:cNvPr id="22" name="Google Shape;22;p2"/>
          <p:cNvSpPr txBox="1"/>
          <p:nvPr>
            <p:ph type="title"/>
          </p:nvPr>
        </p:nvSpPr>
        <p:spPr>
          <a:xfrm>
            <a:off x="358856" y="2963006"/>
            <a:ext cx="8440760" cy="182419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b="1" sz="4400">
                <a:solidFill>
                  <a:schemeClr val="lt1"/>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descr="A close up of a sign&#10;&#10;Description automatically generated" id="23" name="Google Shape;23;p2"/>
          <p:cNvPicPr preferRelativeResize="0"/>
          <p:nvPr/>
        </p:nvPicPr>
        <p:blipFill rotWithShape="1">
          <a:blip r:embed="rId2">
            <a:alphaModFix/>
          </a:blip>
          <a:srcRect b="27443" l="10410" r="10539" t="4171"/>
          <a:stretch/>
        </p:blipFill>
        <p:spPr>
          <a:xfrm>
            <a:off x="441121" y="171036"/>
            <a:ext cx="2216725" cy="1758842"/>
          </a:xfrm>
          <a:prstGeom prst="rect">
            <a:avLst/>
          </a:prstGeom>
          <a:noFill/>
          <a:ln>
            <a:noFill/>
          </a:ln>
        </p:spPr>
      </p:pic>
      <p:sp>
        <p:nvSpPr>
          <p:cNvPr id="24" name="Google Shape;24;p2"/>
          <p:cNvSpPr txBox="1"/>
          <p:nvPr/>
        </p:nvSpPr>
        <p:spPr>
          <a:xfrm>
            <a:off x="2479721" y="753252"/>
            <a:ext cx="6392879" cy="163121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6000" u="none" cap="none" strike="noStrike">
                <a:solidFill>
                  <a:srgbClr val="58585A"/>
                </a:solidFill>
                <a:latin typeface="Candara"/>
                <a:ea typeface="Candara"/>
                <a:cs typeface="Candara"/>
                <a:sym typeface="Candara"/>
              </a:rPr>
              <a:t>Montana</a:t>
            </a:r>
            <a:r>
              <a:rPr b="0" i="0" lang="en-US" sz="4000" u="none" cap="none" strike="noStrike">
                <a:solidFill>
                  <a:schemeClr val="dk1"/>
                </a:solidFill>
                <a:latin typeface="Candara"/>
                <a:ea typeface="Candara"/>
                <a:cs typeface="Candara"/>
                <a:sym typeface="Candara"/>
              </a:rPr>
              <a:t> </a:t>
            </a:r>
            <a:endParaRPr/>
          </a:p>
          <a:p>
            <a:pPr indent="0" lvl="0" marL="0" marR="0" rtl="0" algn="l">
              <a:spcBef>
                <a:spcPts val="0"/>
              </a:spcBef>
              <a:spcAft>
                <a:spcPts val="0"/>
              </a:spcAft>
              <a:buNone/>
            </a:pPr>
            <a:r>
              <a:rPr b="1" lang="en-US" sz="4000">
                <a:solidFill>
                  <a:srgbClr val="C12730"/>
                </a:solidFill>
                <a:latin typeface="Candara"/>
                <a:ea typeface="Candara"/>
                <a:cs typeface="Candara"/>
                <a:sym typeface="Candara"/>
              </a:rPr>
              <a:t>Office of Public Instruction</a:t>
            </a:r>
            <a:endParaRPr/>
          </a:p>
        </p:txBody>
      </p:sp>
      <p:sp>
        <p:nvSpPr>
          <p:cNvPr id="25" name="Google Shape;25;p2"/>
          <p:cNvSpPr/>
          <p:nvPr/>
        </p:nvSpPr>
        <p:spPr>
          <a:xfrm>
            <a:off x="551369" y="1844454"/>
            <a:ext cx="1925782" cy="376246"/>
          </a:xfrm>
          <a:prstGeom prst="rect">
            <a:avLst/>
          </a:prstGeom>
          <a:solidFill>
            <a:srgbClr val="C12730"/>
          </a:solidFill>
          <a:ln cap="flat" cmpd="sng" w="9525">
            <a:solidFill>
              <a:srgbClr val="D7D7D7"/>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_Title and Content">
  <p:cSld name="10_Title and Content">
    <p:spTree>
      <p:nvGrpSpPr>
        <p:cNvPr id="81" name="Shape 81"/>
        <p:cNvGrpSpPr/>
        <p:nvPr/>
      </p:nvGrpSpPr>
      <p:grpSpPr>
        <a:xfrm>
          <a:off x="0" y="0"/>
          <a:ext cx="0" cy="0"/>
          <a:chOff x="0" y="0"/>
          <a:chExt cx="0" cy="0"/>
        </a:xfrm>
      </p:grpSpPr>
      <p:sp>
        <p:nvSpPr>
          <p:cNvPr id="82" name="Google Shape;82;p1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3" name="Google Shape;83;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1"/>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5408E"/>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85" name="Google Shape;85;p11"/>
          <p:cNvPicPr preferRelativeResize="0"/>
          <p:nvPr/>
        </p:nvPicPr>
        <p:blipFill rotWithShape="1">
          <a:blip r:embed="rId2">
            <a:alphaModFix/>
          </a:blip>
          <a:srcRect b="0" l="0" r="0" t="0"/>
          <a:stretch/>
        </p:blipFill>
        <p:spPr>
          <a:xfrm>
            <a:off x="7348992" y="29412"/>
            <a:ext cx="1795008" cy="1600200"/>
          </a:xfrm>
          <a:prstGeom prst="rect">
            <a:avLst/>
          </a:prstGeom>
          <a:noFill/>
          <a:ln>
            <a:noFill/>
          </a:ln>
        </p:spPr>
      </p:pic>
      <p:pic>
        <p:nvPicPr>
          <p:cNvPr id="86" name="Google Shape;86;p11"/>
          <p:cNvPicPr preferRelativeResize="0"/>
          <p:nvPr/>
        </p:nvPicPr>
        <p:blipFill rotWithShape="1">
          <a:blip r:embed="rId3">
            <a:alphaModFix/>
          </a:blip>
          <a:srcRect b="0" l="0" r="0" t="0"/>
          <a:stretch/>
        </p:blipFill>
        <p:spPr>
          <a:xfrm>
            <a:off x="102156" y="198324"/>
            <a:ext cx="1195807" cy="1203099"/>
          </a:xfrm>
          <a:prstGeom prst="rect">
            <a:avLst/>
          </a:prstGeom>
          <a:noFill/>
          <a:ln>
            <a:noFill/>
          </a:ln>
        </p:spPr>
      </p:pic>
      <p:sp>
        <p:nvSpPr>
          <p:cNvPr id="87" name="Google Shape;87;p11"/>
          <p:cNvSpPr/>
          <p:nvPr/>
        </p:nvSpPr>
        <p:spPr>
          <a:xfrm>
            <a:off x="160668" y="1466850"/>
            <a:ext cx="7154532" cy="117135"/>
          </a:xfrm>
          <a:prstGeom prst="rect">
            <a:avLst/>
          </a:prstGeom>
          <a:solidFill>
            <a:srgbClr val="2540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8" name="Google Shape;88;p11"/>
          <p:cNvSpPr txBox="1"/>
          <p:nvPr>
            <p:ph idx="12" type="sldNum"/>
          </p:nvPr>
        </p:nvSpPr>
        <p:spPr>
          <a:xfrm>
            <a:off x="7010400" y="6356350"/>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_Title and Content">
  <p:cSld name="11_Title and Content">
    <p:spTree>
      <p:nvGrpSpPr>
        <p:cNvPr id="89" name="Shape 89"/>
        <p:cNvGrpSpPr/>
        <p:nvPr/>
      </p:nvGrpSpPr>
      <p:grpSpPr>
        <a:xfrm>
          <a:off x="0" y="0"/>
          <a:ext cx="0" cy="0"/>
          <a:chOff x="0" y="0"/>
          <a:chExt cx="0" cy="0"/>
        </a:xfrm>
      </p:grpSpPr>
      <p:sp>
        <p:nvSpPr>
          <p:cNvPr id="90" name="Google Shape;90;p12"/>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1" name="Google Shape;9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2"/>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5408E"/>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93" name="Google Shape;93;p12"/>
          <p:cNvPicPr preferRelativeResize="0"/>
          <p:nvPr/>
        </p:nvPicPr>
        <p:blipFill rotWithShape="1">
          <a:blip r:embed="rId2">
            <a:alphaModFix/>
          </a:blip>
          <a:srcRect b="0" l="0" r="0" t="0"/>
          <a:stretch/>
        </p:blipFill>
        <p:spPr>
          <a:xfrm>
            <a:off x="7327178" y="40372"/>
            <a:ext cx="1816822" cy="1600200"/>
          </a:xfrm>
          <a:prstGeom prst="rect">
            <a:avLst/>
          </a:prstGeom>
          <a:noFill/>
          <a:ln>
            <a:noFill/>
          </a:ln>
        </p:spPr>
      </p:pic>
      <p:pic>
        <p:nvPicPr>
          <p:cNvPr id="94" name="Google Shape;94;p12"/>
          <p:cNvPicPr preferRelativeResize="0"/>
          <p:nvPr/>
        </p:nvPicPr>
        <p:blipFill rotWithShape="1">
          <a:blip r:embed="rId3">
            <a:alphaModFix/>
          </a:blip>
          <a:srcRect b="0" l="0" r="0" t="0"/>
          <a:stretch/>
        </p:blipFill>
        <p:spPr>
          <a:xfrm>
            <a:off x="102156" y="198324"/>
            <a:ext cx="1195807" cy="1203099"/>
          </a:xfrm>
          <a:prstGeom prst="rect">
            <a:avLst/>
          </a:prstGeom>
          <a:noFill/>
          <a:ln>
            <a:noFill/>
          </a:ln>
        </p:spPr>
      </p:pic>
      <p:sp>
        <p:nvSpPr>
          <p:cNvPr id="95" name="Google Shape;95;p12"/>
          <p:cNvSpPr/>
          <p:nvPr/>
        </p:nvSpPr>
        <p:spPr>
          <a:xfrm>
            <a:off x="160668" y="1466850"/>
            <a:ext cx="7154532" cy="117135"/>
          </a:xfrm>
          <a:prstGeom prst="rect">
            <a:avLst/>
          </a:prstGeom>
          <a:solidFill>
            <a:srgbClr val="2540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96" name="Google Shape;96;p12"/>
          <p:cNvSpPr txBox="1"/>
          <p:nvPr>
            <p:ph idx="12" type="sldNum"/>
          </p:nvPr>
        </p:nvSpPr>
        <p:spPr>
          <a:xfrm>
            <a:off x="7010400" y="6356349"/>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Title and Content">
  <p:cSld name="12_Title and Content">
    <p:spTree>
      <p:nvGrpSpPr>
        <p:cNvPr id="97" name="Shape 97"/>
        <p:cNvGrpSpPr/>
        <p:nvPr/>
      </p:nvGrpSpPr>
      <p:grpSpPr>
        <a:xfrm>
          <a:off x="0" y="0"/>
          <a:ext cx="0" cy="0"/>
          <a:chOff x="0" y="0"/>
          <a:chExt cx="0" cy="0"/>
        </a:xfrm>
      </p:grpSpPr>
      <p:sp>
        <p:nvSpPr>
          <p:cNvPr id="98" name="Google Shape;98;p1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9" name="Google Shape;99;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13"/>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5408E"/>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101" name="Google Shape;101;p13"/>
          <p:cNvPicPr preferRelativeResize="0"/>
          <p:nvPr/>
        </p:nvPicPr>
        <p:blipFill rotWithShape="1">
          <a:blip r:embed="rId2">
            <a:alphaModFix/>
          </a:blip>
          <a:srcRect b="0" l="0" r="0" t="0"/>
          <a:stretch/>
        </p:blipFill>
        <p:spPr>
          <a:xfrm>
            <a:off x="102156" y="198324"/>
            <a:ext cx="1195807" cy="1203099"/>
          </a:xfrm>
          <a:prstGeom prst="rect">
            <a:avLst/>
          </a:prstGeom>
          <a:noFill/>
          <a:ln>
            <a:noFill/>
          </a:ln>
        </p:spPr>
      </p:pic>
      <p:pic>
        <p:nvPicPr>
          <p:cNvPr id="102" name="Google Shape;102;p13"/>
          <p:cNvPicPr preferRelativeResize="0"/>
          <p:nvPr/>
        </p:nvPicPr>
        <p:blipFill rotWithShape="1">
          <a:blip r:embed="rId3">
            <a:alphaModFix/>
          </a:blip>
          <a:srcRect b="0" l="0" r="0" t="0"/>
          <a:stretch/>
        </p:blipFill>
        <p:spPr>
          <a:xfrm>
            <a:off x="7260579" y="1"/>
            <a:ext cx="1883421" cy="1600200"/>
          </a:xfrm>
          <a:prstGeom prst="rect">
            <a:avLst/>
          </a:prstGeom>
          <a:noFill/>
          <a:ln>
            <a:noFill/>
          </a:ln>
        </p:spPr>
      </p:pic>
      <p:sp>
        <p:nvSpPr>
          <p:cNvPr id="103" name="Google Shape;103;p13"/>
          <p:cNvSpPr/>
          <p:nvPr/>
        </p:nvSpPr>
        <p:spPr>
          <a:xfrm>
            <a:off x="160668" y="1466850"/>
            <a:ext cx="7154532" cy="117135"/>
          </a:xfrm>
          <a:prstGeom prst="rect">
            <a:avLst/>
          </a:prstGeom>
          <a:solidFill>
            <a:srgbClr val="2540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104" name="Shape 104"/>
        <p:cNvGrpSpPr/>
        <p:nvPr/>
      </p:nvGrpSpPr>
      <p:grpSpPr>
        <a:xfrm>
          <a:off x="0" y="0"/>
          <a:ext cx="0" cy="0"/>
          <a:chOff x="0" y="0"/>
          <a:chExt cx="0" cy="0"/>
        </a:xfrm>
      </p:grpSpPr>
      <p:sp>
        <p:nvSpPr>
          <p:cNvPr id="105" name="Google Shape;105;p14"/>
          <p:cNvSpPr txBox="1"/>
          <p:nvPr>
            <p:ph type="ctrTitle"/>
          </p:nvPr>
        </p:nvSpPr>
        <p:spPr>
          <a:xfrm>
            <a:off x="276225" y="454025"/>
            <a:ext cx="8504484"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6" name="Google Shape;106;p14"/>
          <p:cNvSpPr/>
          <p:nvPr/>
        </p:nvSpPr>
        <p:spPr>
          <a:xfrm>
            <a:off x="275898" y="1970683"/>
            <a:ext cx="8504811" cy="772511"/>
          </a:xfrm>
          <a:prstGeom prst="rect">
            <a:avLst/>
          </a:prstGeom>
          <a:solidFill>
            <a:srgbClr val="C12730"/>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107" name="Google Shape;107;p14"/>
          <p:cNvPicPr preferRelativeResize="0"/>
          <p:nvPr/>
        </p:nvPicPr>
        <p:blipFill rotWithShape="1">
          <a:blip r:embed="rId2">
            <a:alphaModFix/>
          </a:blip>
          <a:srcRect b="0" l="0" r="0" t="0"/>
          <a:stretch/>
        </p:blipFill>
        <p:spPr>
          <a:xfrm>
            <a:off x="3057826" y="5961487"/>
            <a:ext cx="3011214" cy="759988"/>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108" name="Shape 108"/>
        <p:cNvGrpSpPr/>
        <p:nvPr/>
      </p:nvGrpSpPr>
      <p:grpSpPr>
        <a:xfrm>
          <a:off x="0" y="0"/>
          <a:ext cx="0" cy="0"/>
          <a:chOff x="0" y="0"/>
          <a:chExt cx="0" cy="0"/>
        </a:xfrm>
      </p:grpSpPr>
      <p:sp>
        <p:nvSpPr>
          <p:cNvPr id="109" name="Google Shape;109;p15"/>
          <p:cNvSpPr/>
          <p:nvPr/>
        </p:nvSpPr>
        <p:spPr>
          <a:xfrm>
            <a:off x="304799" y="200025"/>
            <a:ext cx="8534401" cy="6362700"/>
          </a:xfrm>
          <a:prstGeom prst="rect">
            <a:avLst/>
          </a:prstGeom>
          <a:solidFill>
            <a:srgbClr val="C12730"/>
          </a:solidFill>
          <a:ln cap="flat" cmpd="sng" w="9525">
            <a:solidFill>
              <a:srgbClr val="D7D7D7"/>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0" name="Google Shape;110;p15"/>
          <p:cNvSpPr/>
          <p:nvPr/>
        </p:nvSpPr>
        <p:spPr>
          <a:xfrm>
            <a:off x="666750" y="609601"/>
            <a:ext cx="7829550" cy="1924049"/>
          </a:xfrm>
          <a:prstGeom prst="rect">
            <a:avLst/>
          </a:prstGeom>
          <a:solidFill>
            <a:schemeClr val="lt1"/>
          </a:solidFill>
          <a:ln cap="flat" cmpd="sng" w="9525">
            <a:solidFill>
              <a:srgbClr val="D7D7D7"/>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5400">
              <a:solidFill>
                <a:schemeClr val="lt1"/>
              </a:solidFill>
              <a:latin typeface="Arial"/>
              <a:ea typeface="Arial"/>
              <a:cs typeface="Arial"/>
              <a:sym typeface="Arial"/>
            </a:endParaRPr>
          </a:p>
        </p:txBody>
      </p:sp>
      <p:sp>
        <p:nvSpPr>
          <p:cNvPr id="111" name="Google Shape;111;p15"/>
          <p:cNvSpPr txBox="1"/>
          <p:nvPr/>
        </p:nvSpPr>
        <p:spPr>
          <a:xfrm>
            <a:off x="1190848" y="4444408"/>
            <a:ext cx="6592186" cy="1323439"/>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4000"/>
              <a:buFont typeface="Arial"/>
              <a:buNone/>
            </a:pPr>
            <a:r>
              <a:rPr b="1" i="0" lang="en-US" sz="4000" u="sng" strike="noStrike">
                <a:solidFill>
                  <a:schemeClr val="dk1"/>
                </a:solidFill>
                <a:latin typeface="Arial"/>
                <a:ea typeface="Arial"/>
                <a:cs typeface="Arial"/>
                <a:sym typeface="Arial"/>
                <a:hlinkClick r:id="rId2">
                  <a:extLst>
                    <a:ext uri="{A12FA001-AC4F-418D-AE19-62706E023703}">
                      <ahyp:hlinkClr val="tx"/>
                    </a:ext>
                  </a:extLst>
                </a:hlinkClick>
              </a:rPr>
              <a:t>2020 Montana Waivers</a:t>
            </a:r>
            <a:endParaRPr b="1" i="0" sz="4000">
              <a:solidFill>
                <a:schemeClr val="dk1"/>
              </a:solidFill>
              <a:latin typeface="Arial"/>
              <a:ea typeface="Arial"/>
              <a:cs typeface="Arial"/>
              <a:sym typeface="Arial"/>
            </a:endParaRPr>
          </a:p>
          <a:p>
            <a:pPr indent="0" lvl="0" marL="0" marR="0" rtl="0" algn="ctr">
              <a:spcBef>
                <a:spcPts val="0"/>
              </a:spcBef>
              <a:spcAft>
                <a:spcPts val="0"/>
              </a:spcAft>
              <a:buNone/>
            </a:pPr>
            <a:r>
              <a:rPr b="1" lang="en-US" sz="4000">
                <a:solidFill>
                  <a:schemeClr val="dk1"/>
                </a:solidFill>
                <a:latin typeface="Arial"/>
                <a:ea typeface="Arial"/>
                <a:cs typeface="Arial"/>
                <a:sym typeface="Arial"/>
              </a:rPr>
              <a:t>Public Comment Process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112" name="Shape 112"/>
        <p:cNvGrpSpPr/>
        <p:nvPr/>
      </p:nvGrpSpPr>
      <p:grpSpPr>
        <a:xfrm>
          <a:off x="0" y="0"/>
          <a:ext cx="0" cy="0"/>
          <a:chOff x="0" y="0"/>
          <a:chExt cx="0" cy="0"/>
        </a:xfrm>
      </p:grpSpPr>
      <p:sp>
        <p:nvSpPr>
          <p:cNvPr id="113" name="Google Shape;113;p1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4" name="Google Shape;114;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16"/>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a:solidFill>
                  <a:schemeClr val="dk1"/>
                </a:solidFill>
                <a:latin typeface="Arial"/>
                <a:ea typeface="Arial"/>
                <a:cs typeface="Arial"/>
                <a:sym typeface="Arial"/>
              </a:defRPr>
            </a:lvl1pPr>
            <a:lvl2pPr indent="0" lvl="1" marL="0" algn="r">
              <a:spcBef>
                <a:spcPts val="0"/>
              </a:spcBef>
              <a:spcAft>
                <a:spcPts val="0"/>
              </a:spcAft>
              <a:buNone/>
              <a:defRPr>
                <a:solidFill>
                  <a:schemeClr val="dk1"/>
                </a:solidFill>
                <a:latin typeface="Arial"/>
                <a:ea typeface="Arial"/>
                <a:cs typeface="Arial"/>
                <a:sym typeface="Arial"/>
              </a:defRPr>
            </a:lvl2pPr>
            <a:lvl3pPr indent="0" lvl="2" marL="0" algn="r">
              <a:spcBef>
                <a:spcPts val="0"/>
              </a:spcBef>
              <a:spcAft>
                <a:spcPts val="0"/>
              </a:spcAft>
              <a:buNone/>
              <a:defRPr>
                <a:solidFill>
                  <a:schemeClr val="dk1"/>
                </a:solidFill>
                <a:latin typeface="Arial"/>
                <a:ea typeface="Arial"/>
                <a:cs typeface="Arial"/>
                <a:sym typeface="Arial"/>
              </a:defRPr>
            </a:lvl3pPr>
            <a:lvl4pPr indent="0" lvl="3" marL="0" algn="r">
              <a:spcBef>
                <a:spcPts val="0"/>
              </a:spcBef>
              <a:spcAft>
                <a:spcPts val="0"/>
              </a:spcAft>
              <a:buNone/>
              <a:defRPr>
                <a:solidFill>
                  <a:schemeClr val="dk1"/>
                </a:solidFill>
                <a:latin typeface="Arial"/>
                <a:ea typeface="Arial"/>
                <a:cs typeface="Arial"/>
                <a:sym typeface="Arial"/>
              </a:defRPr>
            </a:lvl4pPr>
            <a:lvl5pPr indent="0" lvl="4" marL="0" algn="r">
              <a:spcBef>
                <a:spcPts val="0"/>
              </a:spcBef>
              <a:spcAft>
                <a:spcPts val="0"/>
              </a:spcAft>
              <a:buNone/>
              <a:defRPr>
                <a:solidFill>
                  <a:schemeClr val="dk1"/>
                </a:solidFill>
                <a:latin typeface="Arial"/>
                <a:ea typeface="Arial"/>
                <a:cs typeface="Arial"/>
                <a:sym typeface="Arial"/>
              </a:defRPr>
            </a:lvl5pPr>
            <a:lvl6pPr indent="0" lvl="5" marL="0" algn="r">
              <a:spcBef>
                <a:spcPts val="0"/>
              </a:spcBef>
              <a:spcAft>
                <a:spcPts val="0"/>
              </a:spcAft>
              <a:buNone/>
              <a:defRPr>
                <a:solidFill>
                  <a:schemeClr val="dk1"/>
                </a:solidFill>
                <a:latin typeface="Arial"/>
                <a:ea typeface="Arial"/>
                <a:cs typeface="Arial"/>
                <a:sym typeface="Arial"/>
              </a:defRPr>
            </a:lvl6pPr>
            <a:lvl7pPr indent="0" lvl="6" marL="0" algn="r">
              <a:spcBef>
                <a:spcPts val="0"/>
              </a:spcBef>
              <a:spcAft>
                <a:spcPts val="0"/>
              </a:spcAft>
              <a:buNone/>
              <a:defRPr>
                <a:solidFill>
                  <a:schemeClr val="dk1"/>
                </a:solidFill>
                <a:latin typeface="Arial"/>
                <a:ea typeface="Arial"/>
                <a:cs typeface="Arial"/>
                <a:sym typeface="Arial"/>
              </a:defRPr>
            </a:lvl7pPr>
            <a:lvl8pPr indent="0" lvl="7" marL="0" algn="r">
              <a:spcBef>
                <a:spcPts val="0"/>
              </a:spcBef>
              <a:spcAft>
                <a:spcPts val="0"/>
              </a:spcAft>
              <a:buNone/>
              <a:defRPr>
                <a:solidFill>
                  <a:schemeClr val="dk1"/>
                </a:solidFill>
                <a:latin typeface="Arial"/>
                <a:ea typeface="Arial"/>
                <a:cs typeface="Arial"/>
                <a:sym typeface="Arial"/>
              </a:defRPr>
            </a:lvl8pPr>
            <a:lvl9pPr indent="0" lvl="8" marL="0" algn="r">
              <a:spcBef>
                <a:spcPts val="0"/>
              </a:spcBef>
              <a:spcAft>
                <a:spcPts val="0"/>
              </a:spcAft>
              <a:buNone/>
              <a:defRPr>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16" name="Google Shape;116;p16"/>
          <p:cNvSpPr/>
          <p:nvPr/>
        </p:nvSpPr>
        <p:spPr>
          <a:xfrm>
            <a:off x="1273628" y="274637"/>
            <a:ext cx="7719231" cy="1143000"/>
          </a:xfrm>
          <a:prstGeom prst="rect">
            <a:avLst/>
          </a:prstGeom>
          <a:solidFill>
            <a:srgbClr val="C12730"/>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7" name="Google Shape;117;p16"/>
          <p:cNvSpPr txBox="1"/>
          <p:nvPr>
            <p:ph type="title"/>
          </p:nvPr>
        </p:nvSpPr>
        <p:spPr>
          <a:xfrm>
            <a:off x="1273626" y="274638"/>
            <a:ext cx="7719233"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118" name="Google Shape;118;p16"/>
          <p:cNvPicPr preferRelativeResize="0"/>
          <p:nvPr/>
        </p:nvPicPr>
        <p:blipFill rotWithShape="1">
          <a:blip r:embed="rId2">
            <a:alphaModFix/>
          </a:blip>
          <a:srcRect b="0" l="0" r="0" t="0"/>
          <a:stretch/>
        </p:blipFill>
        <p:spPr>
          <a:xfrm>
            <a:off x="102156" y="264999"/>
            <a:ext cx="1195807" cy="1203099"/>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119" name="Shape 119"/>
        <p:cNvGrpSpPr/>
        <p:nvPr/>
      </p:nvGrpSpPr>
      <p:grpSpPr>
        <a:xfrm>
          <a:off x="0" y="0"/>
          <a:ext cx="0" cy="0"/>
          <a:chOff x="0" y="0"/>
          <a:chExt cx="0" cy="0"/>
        </a:xfrm>
      </p:grpSpPr>
      <p:sp>
        <p:nvSpPr>
          <p:cNvPr id="120" name="Google Shape;120;p17"/>
          <p:cNvSpPr/>
          <p:nvPr/>
        </p:nvSpPr>
        <p:spPr>
          <a:xfrm>
            <a:off x="13" y="0"/>
            <a:ext cx="3038100"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1" name="Google Shape;121;p17"/>
          <p:cNvSpPr/>
          <p:nvPr/>
        </p:nvSpPr>
        <p:spPr>
          <a:xfrm>
            <a:off x="3030053" y="0"/>
            <a:ext cx="4800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17"/>
          <p:cNvSpPr txBox="1"/>
          <p:nvPr>
            <p:ph type="title"/>
          </p:nvPr>
        </p:nvSpPr>
        <p:spPr>
          <a:xfrm>
            <a:off x="342900" y="594359"/>
            <a:ext cx="2400300" cy="2286000"/>
          </a:xfrm>
          <a:prstGeom prst="rect">
            <a:avLst/>
          </a:prstGeom>
          <a:noFill/>
          <a:ln>
            <a:noFill/>
          </a:ln>
        </p:spPr>
        <p:txBody>
          <a:bodyPr anchorCtr="0" anchor="b" bIns="45700" lIns="91425" spcFirstLastPara="1" rIns="91425" wrap="square" tIns="45700">
            <a:normAutofit/>
          </a:bodyPr>
          <a:lstStyle>
            <a:lvl1pPr lvl="0" rtl="0" algn="l">
              <a:lnSpc>
                <a:spcPct val="85000"/>
              </a:lnSpc>
              <a:spcBef>
                <a:spcPts val="0"/>
              </a:spcBef>
              <a:spcAft>
                <a:spcPts val="0"/>
              </a:spcAft>
              <a:buClr>
                <a:srgbClr val="FFFFFF"/>
              </a:buClr>
              <a:buSzPts val="2700"/>
              <a:buFont typeface="Calibri"/>
              <a:buNone/>
              <a:defRPr b="0" sz="2700">
                <a:solidFill>
                  <a:srgbClr val="FFFFFF"/>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3" name="Google Shape;123;p17"/>
          <p:cNvSpPr txBox="1"/>
          <p:nvPr>
            <p:ph idx="1" type="body"/>
          </p:nvPr>
        </p:nvSpPr>
        <p:spPr>
          <a:xfrm>
            <a:off x="3600450" y="731520"/>
            <a:ext cx="4869300" cy="5257500"/>
          </a:xfrm>
          <a:prstGeom prst="rect">
            <a:avLst/>
          </a:prstGeom>
          <a:noFill/>
          <a:ln>
            <a:noFill/>
          </a:ln>
        </p:spPr>
        <p:txBody>
          <a:bodyPr anchorCtr="0" anchor="t" bIns="45700" lIns="0" spcFirstLastPara="1" rIns="0" wrap="square" tIns="45700">
            <a:normAutofit/>
          </a:bodyPr>
          <a:lstStyle>
            <a:lvl1pPr indent="-342900" lvl="0" marL="457200" rtl="0" algn="l">
              <a:lnSpc>
                <a:spcPct val="90000"/>
              </a:lnSpc>
              <a:spcBef>
                <a:spcPts val="900"/>
              </a:spcBef>
              <a:spcAft>
                <a:spcPts val="0"/>
              </a:spcAft>
              <a:buSzPts val="1800"/>
              <a:buChar char=" "/>
              <a:defRPr/>
            </a:lvl1pPr>
            <a:lvl2pPr indent="-342900" lvl="1" marL="914400" rtl="0" algn="l">
              <a:lnSpc>
                <a:spcPct val="90000"/>
              </a:lnSpc>
              <a:spcBef>
                <a:spcPts val="150"/>
              </a:spcBef>
              <a:spcAft>
                <a:spcPts val="0"/>
              </a:spcAft>
              <a:buSzPts val="1800"/>
              <a:buChar char="◦"/>
              <a:defRPr/>
            </a:lvl2pPr>
            <a:lvl3pPr indent="-342900" lvl="2" marL="1371600" rtl="0" algn="l">
              <a:lnSpc>
                <a:spcPct val="90000"/>
              </a:lnSpc>
              <a:spcBef>
                <a:spcPts val="300"/>
              </a:spcBef>
              <a:spcAft>
                <a:spcPts val="0"/>
              </a:spcAft>
              <a:buSzPts val="1800"/>
              <a:buChar char="◦"/>
              <a:defRPr/>
            </a:lvl3pPr>
            <a:lvl4pPr indent="-342900" lvl="3" marL="1828800" rtl="0" algn="l">
              <a:lnSpc>
                <a:spcPct val="90000"/>
              </a:lnSpc>
              <a:spcBef>
                <a:spcPts val="300"/>
              </a:spcBef>
              <a:spcAft>
                <a:spcPts val="0"/>
              </a:spcAft>
              <a:buSzPts val="1800"/>
              <a:buChar char="◦"/>
              <a:defRPr/>
            </a:lvl4pPr>
            <a:lvl5pPr indent="-342900" lvl="4" marL="2286000" rtl="0" algn="l">
              <a:lnSpc>
                <a:spcPct val="90000"/>
              </a:lnSpc>
              <a:spcBef>
                <a:spcPts val="300"/>
              </a:spcBef>
              <a:spcAft>
                <a:spcPts val="0"/>
              </a:spcAft>
              <a:buSzPts val="1800"/>
              <a:buChar char="◦"/>
              <a:defRPr/>
            </a:lvl5pPr>
            <a:lvl6pPr indent="-342900" lvl="5" marL="2743200" rtl="0" algn="l">
              <a:lnSpc>
                <a:spcPct val="90000"/>
              </a:lnSpc>
              <a:spcBef>
                <a:spcPts val="300"/>
              </a:spcBef>
              <a:spcAft>
                <a:spcPts val="0"/>
              </a:spcAft>
              <a:buSzPts val="1800"/>
              <a:buChar char="◦"/>
              <a:defRPr/>
            </a:lvl6pPr>
            <a:lvl7pPr indent="-342900" lvl="6" marL="3200400" rtl="0" algn="l">
              <a:lnSpc>
                <a:spcPct val="90000"/>
              </a:lnSpc>
              <a:spcBef>
                <a:spcPts val="300"/>
              </a:spcBef>
              <a:spcAft>
                <a:spcPts val="0"/>
              </a:spcAft>
              <a:buSzPts val="1800"/>
              <a:buChar char="◦"/>
              <a:defRPr/>
            </a:lvl7pPr>
            <a:lvl8pPr indent="-342900" lvl="7" marL="3657600" rtl="0" algn="l">
              <a:lnSpc>
                <a:spcPct val="90000"/>
              </a:lnSpc>
              <a:spcBef>
                <a:spcPts val="300"/>
              </a:spcBef>
              <a:spcAft>
                <a:spcPts val="0"/>
              </a:spcAft>
              <a:buSzPts val="1800"/>
              <a:buChar char="◦"/>
              <a:defRPr/>
            </a:lvl8pPr>
            <a:lvl9pPr indent="-342900" lvl="8" marL="4114800" rtl="0" algn="l">
              <a:lnSpc>
                <a:spcPct val="90000"/>
              </a:lnSpc>
              <a:spcBef>
                <a:spcPts val="300"/>
              </a:spcBef>
              <a:spcAft>
                <a:spcPts val="300"/>
              </a:spcAft>
              <a:buSzPts val="1800"/>
              <a:buChar char="◦"/>
              <a:defRPr/>
            </a:lvl9pPr>
          </a:lstStyle>
          <a:p/>
        </p:txBody>
      </p:sp>
      <p:sp>
        <p:nvSpPr>
          <p:cNvPr id="124" name="Google Shape;124;p17"/>
          <p:cNvSpPr txBox="1"/>
          <p:nvPr>
            <p:ph idx="2" type="body"/>
          </p:nvPr>
        </p:nvSpPr>
        <p:spPr>
          <a:xfrm>
            <a:off x="342900" y="2926080"/>
            <a:ext cx="2400300" cy="3379200"/>
          </a:xfrm>
          <a:prstGeom prst="rect">
            <a:avLst/>
          </a:prstGeom>
          <a:noFill/>
          <a:ln>
            <a:noFill/>
          </a:ln>
        </p:spPr>
        <p:txBody>
          <a:bodyPr anchorCtr="0" anchor="t" bIns="45700" lIns="91425" spcFirstLastPara="1" rIns="91425" wrap="square" tIns="45700">
            <a:normAutofit/>
          </a:bodyPr>
          <a:lstStyle>
            <a:lvl1pPr indent="-228600" lvl="0" marL="457200" rtl="0" algn="l">
              <a:lnSpc>
                <a:spcPct val="90000"/>
              </a:lnSpc>
              <a:spcBef>
                <a:spcPts val="900"/>
              </a:spcBef>
              <a:spcAft>
                <a:spcPts val="0"/>
              </a:spcAft>
              <a:buSzPts val="1125"/>
              <a:buNone/>
              <a:defRPr sz="1125">
                <a:solidFill>
                  <a:srgbClr val="FFFFFF"/>
                </a:solidFill>
              </a:defRPr>
            </a:lvl1pPr>
            <a:lvl2pPr indent="-228600" lvl="1" marL="914400" rtl="0" algn="l">
              <a:lnSpc>
                <a:spcPct val="90000"/>
              </a:lnSpc>
              <a:spcBef>
                <a:spcPts val="150"/>
              </a:spcBef>
              <a:spcAft>
                <a:spcPts val="0"/>
              </a:spcAft>
              <a:buSzPts val="900"/>
              <a:buNone/>
              <a:defRPr sz="900"/>
            </a:lvl2pPr>
            <a:lvl3pPr indent="-228600" lvl="2" marL="1371600" rtl="0" algn="l">
              <a:lnSpc>
                <a:spcPct val="90000"/>
              </a:lnSpc>
              <a:spcBef>
                <a:spcPts val="300"/>
              </a:spcBef>
              <a:spcAft>
                <a:spcPts val="0"/>
              </a:spcAft>
              <a:buSzPts val="750"/>
              <a:buNone/>
              <a:defRPr sz="750"/>
            </a:lvl3pPr>
            <a:lvl4pPr indent="-228600" lvl="3" marL="1828800" rtl="0" algn="l">
              <a:lnSpc>
                <a:spcPct val="90000"/>
              </a:lnSpc>
              <a:spcBef>
                <a:spcPts val="300"/>
              </a:spcBef>
              <a:spcAft>
                <a:spcPts val="0"/>
              </a:spcAft>
              <a:buSzPts val="675"/>
              <a:buNone/>
              <a:defRPr sz="675"/>
            </a:lvl4pPr>
            <a:lvl5pPr indent="-228600" lvl="4" marL="2286000" rtl="0" algn="l">
              <a:lnSpc>
                <a:spcPct val="90000"/>
              </a:lnSpc>
              <a:spcBef>
                <a:spcPts val="300"/>
              </a:spcBef>
              <a:spcAft>
                <a:spcPts val="0"/>
              </a:spcAft>
              <a:buSzPts val="675"/>
              <a:buNone/>
              <a:defRPr sz="675"/>
            </a:lvl5pPr>
            <a:lvl6pPr indent="-228600" lvl="5" marL="2743200" rtl="0" algn="l">
              <a:lnSpc>
                <a:spcPct val="90000"/>
              </a:lnSpc>
              <a:spcBef>
                <a:spcPts val="300"/>
              </a:spcBef>
              <a:spcAft>
                <a:spcPts val="0"/>
              </a:spcAft>
              <a:buSzPts val="675"/>
              <a:buNone/>
              <a:defRPr sz="675"/>
            </a:lvl6pPr>
            <a:lvl7pPr indent="-228600" lvl="6" marL="3200400" rtl="0" algn="l">
              <a:lnSpc>
                <a:spcPct val="90000"/>
              </a:lnSpc>
              <a:spcBef>
                <a:spcPts val="300"/>
              </a:spcBef>
              <a:spcAft>
                <a:spcPts val="0"/>
              </a:spcAft>
              <a:buSzPts val="675"/>
              <a:buNone/>
              <a:defRPr sz="675"/>
            </a:lvl7pPr>
            <a:lvl8pPr indent="-228600" lvl="7" marL="3657600" rtl="0" algn="l">
              <a:lnSpc>
                <a:spcPct val="90000"/>
              </a:lnSpc>
              <a:spcBef>
                <a:spcPts val="300"/>
              </a:spcBef>
              <a:spcAft>
                <a:spcPts val="0"/>
              </a:spcAft>
              <a:buSzPts val="675"/>
              <a:buNone/>
              <a:defRPr sz="675"/>
            </a:lvl8pPr>
            <a:lvl9pPr indent="-228600" lvl="8" marL="4114800" rtl="0" algn="l">
              <a:lnSpc>
                <a:spcPct val="90000"/>
              </a:lnSpc>
              <a:spcBef>
                <a:spcPts val="300"/>
              </a:spcBef>
              <a:spcAft>
                <a:spcPts val="300"/>
              </a:spcAft>
              <a:buSzPts val="675"/>
              <a:buNone/>
              <a:defRPr sz="675"/>
            </a:lvl9pPr>
          </a:lstStyle>
          <a:p/>
        </p:txBody>
      </p:sp>
      <p:sp>
        <p:nvSpPr>
          <p:cNvPr id="125" name="Google Shape;125;p17"/>
          <p:cNvSpPr txBox="1"/>
          <p:nvPr>
            <p:ph idx="10" type="dt"/>
          </p:nvPr>
        </p:nvSpPr>
        <p:spPr>
          <a:xfrm>
            <a:off x="349134" y="6459785"/>
            <a:ext cx="19638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6" name="Google Shape;126;p17"/>
          <p:cNvSpPr txBox="1"/>
          <p:nvPr>
            <p:ph idx="11" type="ftr"/>
          </p:nvPr>
        </p:nvSpPr>
        <p:spPr>
          <a:xfrm>
            <a:off x="3600450" y="6459785"/>
            <a:ext cx="34863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solidFill>
                  <a:schemeClr val="dk2"/>
                </a:solidFil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7" name="Google Shape;127;p17"/>
          <p:cNvSpPr txBox="1"/>
          <p:nvPr>
            <p:ph idx="12" type="sldNum"/>
          </p:nvPr>
        </p:nvSpPr>
        <p:spPr>
          <a:xfrm>
            <a:off x="7425344" y="6459785"/>
            <a:ext cx="9840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788"/>
              <a:buFont typeface="Arial"/>
              <a:buNone/>
              <a:defRPr b="0" i="0" sz="788"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788"/>
              <a:buFont typeface="Arial"/>
              <a:buNone/>
              <a:defRPr b="0" i="0" sz="788"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788"/>
              <a:buFont typeface="Arial"/>
              <a:buNone/>
              <a:defRPr b="0" i="0" sz="788"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788"/>
              <a:buFont typeface="Arial"/>
              <a:buNone/>
              <a:defRPr b="0" i="0" sz="788"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788"/>
              <a:buFont typeface="Arial"/>
              <a:buNone/>
              <a:defRPr b="0" i="0" sz="788"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788"/>
              <a:buFont typeface="Arial"/>
              <a:buNone/>
              <a:defRPr b="0" i="0" sz="788"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788"/>
              <a:buFont typeface="Arial"/>
              <a:buNone/>
              <a:defRPr b="0" i="0" sz="788"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788"/>
              <a:buFont typeface="Arial"/>
              <a:buNone/>
              <a:defRPr b="0" i="0" sz="788"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788"/>
              <a:buFont typeface="Arial"/>
              <a:buNone/>
              <a:defRPr b="0" i="0" sz="788"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28" name="Google Shape;128;p17"/>
          <p:cNvPicPr preferRelativeResize="0"/>
          <p:nvPr/>
        </p:nvPicPr>
        <p:blipFill rotWithShape="1">
          <a:blip r:embed="rId2">
            <a:alphaModFix/>
          </a:blip>
          <a:srcRect b="0" l="0" r="0" t="0"/>
          <a:stretch/>
        </p:blipFill>
        <p:spPr>
          <a:xfrm>
            <a:off x="7562850" y="6092977"/>
            <a:ext cx="1295400" cy="24765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9" name="Shape 129"/>
        <p:cNvGrpSpPr/>
        <p:nvPr/>
      </p:nvGrpSpPr>
      <p:grpSpPr>
        <a:xfrm>
          <a:off x="0" y="0"/>
          <a:ext cx="0" cy="0"/>
          <a:chOff x="0" y="0"/>
          <a:chExt cx="0" cy="0"/>
        </a:xfrm>
      </p:grpSpPr>
      <p:sp>
        <p:nvSpPr>
          <p:cNvPr id="130" name="Google Shape;130;p18"/>
          <p:cNvSpPr txBox="1"/>
          <p:nvPr>
            <p:ph idx="12" type="sldNum"/>
          </p:nvPr>
        </p:nvSpPr>
        <p:spPr>
          <a:xfrm>
            <a:off x="8472458" y="6217622"/>
            <a:ext cx="548700" cy="524700"/>
          </a:xfrm>
          <a:prstGeom prst="rect">
            <a:avLst/>
          </a:prstGeom>
        </p:spPr>
        <p:txBody>
          <a:bodyPr anchorCtr="0" anchor="t" bIns="45700" lIns="91425" spcFirstLastPara="1" rIns="91425" wrap="square" tIns="45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a:solidFill>
                  <a:schemeClr val="dk1"/>
                </a:solidFill>
                <a:latin typeface="Arial"/>
                <a:ea typeface="Arial"/>
                <a:cs typeface="Arial"/>
                <a:sym typeface="Arial"/>
              </a:defRPr>
            </a:lvl1pPr>
            <a:lvl2pPr indent="0" lvl="1" marL="0" algn="r">
              <a:spcBef>
                <a:spcPts val="0"/>
              </a:spcBef>
              <a:spcAft>
                <a:spcPts val="0"/>
              </a:spcAft>
              <a:buNone/>
              <a:defRPr>
                <a:solidFill>
                  <a:schemeClr val="dk1"/>
                </a:solidFill>
                <a:latin typeface="Arial"/>
                <a:ea typeface="Arial"/>
                <a:cs typeface="Arial"/>
                <a:sym typeface="Arial"/>
              </a:defRPr>
            </a:lvl2pPr>
            <a:lvl3pPr indent="0" lvl="2" marL="0" algn="r">
              <a:spcBef>
                <a:spcPts val="0"/>
              </a:spcBef>
              <a:spcAft>
                <a:spcPts val="0"/>
              </a:spcAft>
              <a:buNone/>
              <a:defRPr>
                <a:solidFill>
                  <a:schemeClr val="dk1"/>
                </a:solidFill>
                <a:latin typeface="Arial"/>
                <a:ea typeface="Arial"/>
                <a:cs typeface="Arial"/>
                <a:sym typeface="Arial"/>
              </a:defRPr>
            </a:lvl3pPr>
            <a:lvl4pPr indent="0" lvl="3" marL="0" algn="r">
              <a:spcBef>
                <a:spcPts val="0"/>
              </a:spcBef>
              <a:spcAft>
                <a:spcPts val="0"/>
              </a:spcAft>
              <a:buNone/>
              <a:defRPr>
                <a:solidFill>
                  <a:schemeClr val="dk1"/>
                </a:solidFill>
                <a:latin typeface="Arial"/>
                <a:ea typeface="Arial"/>
                <a:cs typeface="Arial"/>
                <a:sym typeface="Arial"/>
              </a:defRPr>
            </a:lvl4pPr>
            <a:lvl5pPr indent="0" lvl="4" marL="0" algn="r">
              <a:spcBef>
                <a:spcPts val="0"/>
              </a:spcBef>
              <a:spcAft>
                <a:spcPts val="0"/>
              </a:spcAft>
              <a:buNone/>
              <a:defRPr>
                <a:solidFill>
                  <a:schemeClr val="dk1"/>
                </a:solidFill>
                <a:latin typeface="Arial"/>
                <a:ea typeface="Arial"/>
                <a:cs typeface="Arial"/>
                <a:sym typeface="Arial"/>
              </a:defRPr>
            </a:lvl5pPr>
            <a:lvl6pPr indent="0" lvl="5" marL="0" algn="r">
              <a:spcBef>
                <a:spcPts val="0"/>
              </a:spcBef>
              <a:spcAft>
                <a:spcPts val="0"/>
              </a:spcAft>
              <a:buNone/>
              <a:defRPr>
                <a:solidFill>
                  <a:schemeClr val="dk1"/>
                </a:solidFill>
                <a:latin typeface="Arial"/>
                <a:ea typeface="Arial"/>
                <a:cs typeface="Arial"/>
                <a:sym typeface="Arial"/>
              </a:defRPr>
            </a:lvl6pPr>
            <a:lvl7pPr indent="0" lvl="6" marL="0" algn="r">
              <a:spcBef>
                <a:spcPts val="0"/>
              </a:spcBef>
              <a:spcAft>
                <a:spcPts val="0"/>
              </a:spcAft>
              <a:buNone/>
              <a:defRPr>
                <a:solidFill>
                  <a:schemeClr val="dk1"/>
                </a:solidFill>
                <a:latin typeface="Arial"/>
                <a:ea typeface="Arial"/>
                <a:cs typeface="Arial"/>
                <a:sym typeface="Arial"/>
              </a:defRPr>
            </a:lvl7pPr>
            <a:lvl8pPr indent="0" lvl="7" marL="0" algn="r">
              <a:spcBef>
                <a:spcPts val="0"/>
              </a:spcBef>
              <a:spcAft>
                <a:spcPts val="0"/>
              </a:spcAft>
              <a:buNone/>
              <a:defRPr>
                <a:solidFill>
                  <a:schemeClr val="dk1"/>
                </a:solidFill>
                <a:latin typeface="Arial"/>
                <a:ea typeface="Arial"/>
                <a:cs typeface="Arial"/>
                <a:sym typeface="Arial"/>
              </a:defRPr>
            </a:lvl8pPr>
            <a:lvl9pPr indent="0" lvl="8" marL="0" algn="r">
              <a:spcBef>
                <a:spcPts val="0"/>
              </a:spcBef>
              <a:spcAft>
                <a:spcPts val="0"/>
              </a:spcAft>
              <a:buNone/>
              <a:defRPr>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30" name="Google Shape;30;p3"/>
          <p:cNvSpPr/>
          <p:nvPr/>
        </p:nvSpPr>
        <p:spPr>
          <a:xfrm>
            <a:off x="160668" y="1466850"/>
            <a:ext cx="8860766" cy="117135"/>
          </a:xfrm>
          <a:prstGeom prst="rect">
            <a:avLst/>
          </a:prstGeom>
          <a:solidFill>
            <a:srgbClr val="C1273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1" name="Google Shape;31;p3"/>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C12730"/>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32" name="Google Shape;32;p3"/>
          <p:cNvPicPr preferRelativeResize="0"/>
          <p:nvPr/>
        </p:nvPicPr>
        <p:blipFill rotWithShape="1">
          <a:blip r:embed="rId2">
            <a:alphaModFix/>
          </a:blip>
          <a:srcRect b="0" l="0" r="0" t="0"/>
          <a:stretch/>
        </p:blipFill>
        <p:spPr>
          <a:xfrm>
            <a:off x="102156" y="198324"/>
            <a:ext cx="1195807" cy="1203099"/>
          </a:xfrm>
          <a:prstGeom prst="rect">
            <a:avLst/>
          </a:prstGeom>
          <a:noFill/>
          <a:ln>
            <a:noFill/>
          </a:ln>
        </p:spPr>
      </p:pic>
      <p:pic>
        <p:nvPicPr>
          <p:cNvPr id="33" name="Google Shape;33;p3"/>
          <p:cNvPicPr preferRelativeResize="0"/>
          <p:nvPr/>
        </p:nvPicPr>
        <p:blipFill rotWithShape="1">
          <a:blip r:embed="rId3">
            <a:alphaModFix/>
          </a:blip>
          <a:srcRect b="0" l="0" r="0" t="0"/>
          <a:stretch/>
        </p:blipFill>
        <p:spPr>
          <a:xfrm>
            <a:off x="3708203" y="6472128"/>
            <a:ext cx="1727594" cy="33027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Content">
  <p:cSld name="5_Title and Content">
    <p:spTree>
      <p:nvGrpSpPr>
        <p:cNvPr id="34" name="Shape 34"/>
        <p:cNvGrpSpPr/>
        <p:nvPr/>
      </p:nvGrpSpPr>
      <p:grpSpPr>
        <a:xfrm>
          <a:off x="0" y="0"/>
          <a:ext cx="0" cy="0"/>
          <a:chOff x="0" y="0"/>
          <a:chExt cx="0" cy="0"/>
        </a:xfrm>
      </p:grpSpPr>
      <p:sp>
        <p:nvSpPr>
          <p:cNvPr id="35" name="Google Shape;35;p4"/>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4"/>
          <p:cNvSpPr/>
          <p:nvPr/>
        </p:nvSpPr>
        <p:spPr>
          <a:xfrm>
            <a:off x="160668" y="1466850"/>
            <a:ext cx="8860766" cy="117135"/>
          </a:xfrm>
          <a:prstGeom prst="rect">
            <a:avLst/>
          </a:prstGeom>
          <a:solidFill>
            <a:srgbClr val="C1273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38" name="Google Shape;38;p4"/>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C12730"/>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39" name="Google Shape;39;p4"/>
          <p:cNvPicPr preferRelativeResize="0"/>
          <p:nvPr/>
        </p:nvPicPr>
        <p:blipFill rotWithShape="1">
          <a:blip r:embed="rId2">
            <a:alphaModFix/>
          </a:blip>
          <a:srcRect b="0" l="0" r="0" t="0"/>
          <a:stretch/>
        </p:blipFill>
        <p:spPr>
          <a:xfrm>
            <a:off x="102156" y="198324"/>
            <a:ext cx="1195807" cy="1203099"/>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40" name="Shape 4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3_Title and Content">
  <p:cSld name="13_Title and Content">
    <p:spTree>
      <p:nvGrpSpPr>
        <p:cNvPr id="41" name="Shape 41"/>
        <p:cNvGrpSpPr/>
        <p:nvPr/>
      </p:nvGrpSpPr>
      <p:grpSpPr>
        <a:xfrm>
          <a:off x="0" y="0"/>
          <a:ext cx="0" cy="0"/>
          <a:chOff x="0" y="0"/>
          <a:chExt cx="0" cy="0"/>
        </a:xfrm>
      </p:grpSpPr>
      <p:sp>
        <p:nvSpPr>
          <p:cNvPr id="42" name="Google Shape;42;p6"/>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3" name="Google Shape;43;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p:nvPr/>
        </p:nvSpPr>
        <p:spPr>
          <a:xfrm>
            <a:off x="160668" y="1466850"/>
            <a:ext cx="7154532" cy="117135"/>
          </a:xfrm>
          <a:prstGeom prst="rect">
            <a:avLst/>
          </a:prstGeom>
          <a:solidFill>
            <a:srgbClr val="2540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5" name="Google Shape;45;p6"/>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5408E"/>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46" name="Google Shape;46;p6"/>
          <p:cNvPicPr preferRelativeResize="0"/>
          <p:nvPr/>
        </p:nvPicPr>
        <p:blipFill rotWithShape="1">
          <a:blip r:embed="rId2">
            <a:alphaModFix/>
          </a:blip>
          <a:srcRect b="0" l="0" r="0" t="0"/>
          <a:stretch/>
        </p:blipFill>
        <p:spPr>
          <a:xfrm>
            <a:off x="102156" y="198324"/>
            <a:ext cx="1195807" cy="1203099"/>
          </a:xfrm>
          <a:prstGeom prst="rect">
            <a:avLst/>
          </a:prstGeom>
          <a:noFill/>
          <a:ln>
            <a:noFill/>
          </a:ln>
        </p:spPr>
      </p:pic>
      <p:pic>
        <p:nvPicPr>
          <p:cNvPr id="47" name="Google Shape;47;p6"/>
          <p:cNvPicPr preferRelativeResize="0"/>
          <p:nvPr/>
        </p:nvPicPr>
        <p:blipFill rotWithShape="1">
          <a:blip r:embed="rId3">
            <a:alphaModFix/>
          </a:blip>
          <a:srcRect b="0" l="0" r="0" t="0"/>
          <a:stretch/>
        </p:blipFill>
        <p:spPr>
          <a:xfrm>
            <a:off x="7325590" y="0"/>
            <a:ext cx="1818409" cy="1600200"/>
          </a:xfrm>
          <a:prstGeom prst="rect">
            <a:avLst/>
          </a:prstGeom>
          <a:noFill/>
          <a:ln>
            <a:noFill/>
          </a:ln>
        </p:spPr>
      </p:pic>
      <p:sp>
        <p:nvSpPr>
          <p:cNvPr id="48" name="Google Shape;48;p6"/>
          <p:cNvSpPr txBox="1"/>
          <p:nvPr>
            <p:ph idx="12" type="sldNum"/>
          </p:nvPr>
        </p:nvSpPr>
        <p:spPr>
          <a:xfrm>
            <a:off x="7010400" y="6356350"/>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and Content">
  <p:cSld name="6_Title and Content">
    <p:spTree>
      <p:nvGrpSpPr>
        <p:cNvPr id="49" name="Shape 49"/>
        <p:cNvGrpSpPr/>
        <p:nvPr/>
      </p:nvGrpSpPr>
      <p:grpSpPr>
        <a:xfrm>
          <a:off x="0" y="0"/>
          <a:ext cx="0" cy="0"/>
          <a:chOff x="0" y="0"/>
          <a:chExt cx="0" cy="0"/>
        </a:xfrm>
      </p:grpSpPr>
      <p:sp>
        <p:nvSpPr>
          <p:cNvPr id="50" name="Google Shape;50;p7"/>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p:nvPr/>
        </p:nvSpPr>
        <p:spPr>
          <a:xfrm>
            <a:off x="160668" y="1466850"/>
            <a:ext cx="7154532" cy="117135"/>
          </a:xfrm>
          <a:prstGeom prst="rect">
            <a:avLst/>
          </a:prstGeom>
          <a:solidFill>
            <a:srgbClr val="2540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3" name="Google Shape;53;p7"/>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5408E"/>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54" name="Google Shape;54;p7"/>
          <p:cNvPicPr preferRelativeResize="0"/>
          <p:nvPr/>
        </p:nvPicPr>
        <p:blipFill rotWithShape="1">
          <a:blip r:embed="rId2">
            <a:alphaModFix/>
          </a:blip>
          <a:srcRect b="0" l="0" r="0" t="0"/>
          <a:stretch/>
        </p:blipFill>
        <p:spPr>
          <a:xfrm>
            <a:off x="7315200" y="0"/>
            <a:ext cx="1811946" cy="1600435"/>
          </a:xfrm>
          <a:prstGeom prst="rect">
            <a:avLst/>
          </a:prstGeom>
          <a:noFill/>
          <a:ln>
            <a:noFill/>
          </a:ln>
        </p:spPr>
      </p:pic>
      <p:pic>
        <p:nvPicPr>
          <p:cNvPr id="55" name="Google Shape;55;p7"/>
          <p:cNvPicPr preferRelativeResize="0"/>
          <p:nvPr/>
        </p:nvPicPr>
        <p:blipFill rotWithShape="1">
          <a:blip r:embed="rId3">
            <a:alphaModFix/>
          </a:blip>
          <a:srcRect b="0" l="0" r="0" t="0"/>
          <a:stretch/>
        </p:blipFill>
        <p:spPr>
          <a:xfrm>
            <a:off x="102156" y="198324"/>
            <a:ext cx="1195807" cy="1203099"/>
          </a:xfrm>
          <a:prstGeom prst="rect">
            <a:avLst/>
          </a:prstGeom>
          <a:noFill/>
          <a:ln>
            <a:noFill/>
          </a:ln>
        </p:spPr>
      </p:pic>
      <p:sp>
        <p:nvSpPr>
          <p:cNvPr id="56" name="Google Shape;56;p7"/>
          <p:cNvSpPr txBox="1"/>
          <p:nvPr>
            <p:ph idx="12" type="sldNum"/>
          </p:nvPr>
        </p:nvSpPr>
        <p:spPr>
          <a:xfrm>
            <a:off x="7010400" y="6356350"/>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and Content">
  <p:cSld name="7_Title and Content">
    <p:spTree>
      <p:nvGrpSpPr>
        <p:cNvPr id="57" name="Shape 57"/>
        <p:cNvGrpSpPr/>
        <p:nvPr/>
      </p:nvGrpSpPr>
      <p:grpSpPr>
        <a:xfrm>
          <a:off x="0" y="0"/>
          <a:ext cx="0" cy="0"/>
          <a:chOff x="0" y="0"/>
          <a:chExt cx="0" cy="0"/>
        </a:xfrm>
      </p:grpSpPr>
      <p:sp>
        <p:nvSpPr>
          <p:cNvPr id="58" name="Google Shape;58;p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9" name="Google Shape;59;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5408E"/>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61" name="Google Shape;61;p8"/>
          <p:cNvPicPr preferRelativeResize="0"/>
          <p:nvPr/>
        </p:nvPicPr>
        <p:blipFill rotWithShape="1">
          <a:blip r:embed="rId2">
            <a:alphaModFix/>
          </a:blip>
          <a:srcRect b="0" l="0" r="0" t="0"/>
          <a:stretch/>
        </p:blipFill>
        <p:spPr>
          <a:xfrm>
            <a:off x="7323513" y="0"/>
            <a:ext cx="1822726" cy="1619422"/>
          </a:xfrm>
          <a:prstGeom prst="rect">
            <a:avLst/>
          </a:prstGeom>
          <a:noFill/>
          <a:ln>
            <a:noFill/>
          </a:ln>
        </p:spPr>
      </p:pic>
      <p:pic>
        <p:nvPicPr>
          <p:cNvPr id="62" name="Google Shape;62;p8"/>
          <p:cNvPicPr preferRelativeResize="0"/>
          <p:nvPr/>
        </p:nvPicPr>
        <p:blipFill rotWithShape="1">
          <a:blip r:embed="rId3">
            <a:alphaModFix/>
          </a:blip>
          <a:srcRect b="0" l="0" r="0" t="0"/>
          <a:stretch/>
        </p:blipFill>
        <p:spPr>
          <a:xfrm>
            <a:off x="102156" y="198324"/>
            <a:ext cx="1195807" cy="1203099"/>
          </a:xfrm>
          <a:prstGeom prst="rect">
            <a:avLst/>
          </a:prstGeom>
          <a:noFill/>
          <a:ln>
            <a:noFill/>
          </a:ln>
        </p:spPr>
      </p:pic>
      <p:sp>
        <p:nvSpPr>
          <p:cNvPr id="63" name="Google Shape;63;p8"/>
          <p:cNvSpPr/>
          <p:nvPr/>
        </p:nvSpPr>
        <p:spPr>
          <a:xfrm>
            <a:off x="160668" y="1466850"/>
            <a:ext cx="7154532" cy="117135"/>
          </a:xfrm>
          <a:prstGeom prst="rect">
            <a:avLst/>
          </a:prstGeom>
          <a:solidFill>
            <a:srgbClr val="2540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64" name="Google Shape;64;p8"/>
          <p:cNvSpPr txBox="1"/>
          <p:nvPr>
            <p:ph idx="12" type="sldNum"/>
          </p:nvPr>
        </p:nvSpPr>
        <p:spPr>
          <a:xfrm>
            <a:off x="7010400" y="6356350"/>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and Content">
  <p:cSld name="8_Title and Content">
    <p:spTree>
      <p:nvGrpSpPr>
        <p:cNvPr id="65" name="Shape 65"/>
        <p:cNvGrpSpPr/>
        <p:nvPr/>
      </p:nvGrpSpPr>
      <p:grpSpPr>
        <a:xfrm>
          <a:off x="0" y="0"/>
          <a:ext cx="0" cy="0"/>
          <a:chOff x="0" y="0"/>
          <a:chExt cx="0" cy="0"/>
        </a:xfrm>
      </p:grpSpPr>
      <p:sp>
        <p:nvSpPr>
          <p:cNvPr id="66" name="Google Shape;66;p9"/>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7" name="Google Shape;67;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9"/>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5408E"/>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69" name="Google Shape;69;p9"/>
          <p:cNvPicPr preferRelativeResize="0"/>
          <p:nvPr/>
        </p:nvPicPr>
        <p:blipFill rotWithShape="1">
          <a:blip r:embed="rId2">
            <a:alphaModFix/>
          </a:blip>
          <a:srcRect b="0" l="0" r="0" t="0"/>
          <a:stretch/>
        </p:blipFill>
        <p:spPr>
          <a:xfrm>
            <a:off x="7335079" y="46038"/>
            <a:ext cx="1808921" cy="1600200"/>
          </a:xfrm>
          <a:prstGeom prst="rect">
            <a:avLst/>
          </a:prstGeom>
          <a:noFill/>
          <a:ln>
            <a:noFill/>
          </a:ln>
        </p:spPr>
      </p:pic>
      <p:pic>
        <p:nvPicPr>
          <p:cNvPr id="70" name="Google Shape;70;p9"/>
          <p:cNvPicPr preferRelativeResize="0"/>
          <p:nvPr/>
        </p:nvPicPr>
        <p:blipFill rotWithShape="1">
          <a:blip r:embed="rId3">
            <a:alphaModFix/>
          </a:blip>
          <a:srcRect b="0" l="0" r="0" t="0"/>
          <a:stretch/>
        </p:blipFill>
        <p:spPr>
          <a:xfrm>
            <a:off x="102156" y="198324"/>
            <a:ext cx="1195807" cy="1203099"/>
          </a:xfrm>
          <a:prstGeom prst="rect">
            <a:avLst/>
          </a:prstGeom>
          <a:noFill/>
          <a:ln>
            <a:noFill/>
          </a:ln>
        </p:spPr>
      </p:pic>
      <p:sp>
        <p:nvSpPr>
          <p:cNvPr id="71" name="Google Shape;71;p9"/>
          <p:cNvSpPr/>
          <p:nvPr/>
        </p:nvSpPr>
        <p:spPr>
          <a:xfrm>
            <a:off x="160668" y="1466850"/>
            <a:ext cx="7154532" cy="117135"/>
          </a:xfrm>
          <a:prstGeom prst="rect">
            <a:avLst/>
          </a:prstGeom>
          <a:solidFill>
            <a:srgbClr val="2540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2" name="Google Shape;72;p9"/>
          <p:cNvSpPr txBox="1"/>
          <p:nvPr>
            <p:ph idx="12" type="sldNum"/>
          </p:nvPr>
        </p:nvSpPr>
        <p:spPr>
          <a:xfrm>
            <a:off x="7010400" y="6356350"/>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and Content">
  <p:cSld name="9_Title and Content">
    <p:spTree>
      <p:nvGrpSpPr>
        <p:cNvPr id="73" name="Shape 73"/>
        <p:cNvGrpSpPr/>
        <p:nvPr/>
      </p:nvGrpSpPr>
      <p:grpSpPr>
        <a:xfrm>
          <a:off x="0" y="0"/>
          <a:ext cx="0" cy="0"/>
          <a:chOff x="0" y="0"/>
          <a:chExt cx="0" cy="0"/>
        </a:xfrm>
      </p:grpSpPr>
      <p:sp>
        <p:nvSpPr>
          <p:cNvPr id="74" name="Google Shape;74;p1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a:latin typeface="Candara"/>
                <a:ea typeface="Candara"/>
                <a:cs typeface="Candara"/>
                <a:sym typeface="Candara"/>
              </a:defRPr>
            </a:lvl1pPr>
            <a:lvl2pPr indent="-406400" lvl="1" marL="914400" algn="l">
              <a:spcBef>
                <a:spcPts val="560"/>
              </a:spcBef>
              <a:spcAft>
                <a:spcPts val="0"/>
              </a:spcAft>
              <a:buClr>
                <a:schemeClr val="dk1"/>
              </a:buClr>
              <a:buSzPts val="2800"/>
              <a:buChar char="–"/>
              <a:defRPr>
                <a:latin typeface="Candara"/>
                <a:ea typeface="Candara"/>
                <a:cs typeface="Candara"/>
                <a:sym typeface="Candara"/>
              </a:defRPr>
            </a:lvl2pPr>
            <a:lvl3pPr indent="-381000" lvl="2" marL="1371600" algn="l">
              <a:spcBef>
                <a:spcPts val="480"/>
              </a:spcBef>
              <a:spcAft>
                <a:spcPts val="0"/>
              </a:spcAft>
              <a:buClr>
                <a:schemeClr val="dk1"/>
              </a:buClr>
              <a:buSzPts val="2400"/>
              <a:buChar char="•"/>
              <a:defRPr>
                <a:latin typeface="Candara"/>
                <a:ea typeface="Candara"/>
                <a:cs typeface="Candara"/>
                <a:sym typeface="Candara"/>
              </a:defRPr>
            </a:lvl3pPr>
            <a:lvl4pPr indent="-355600" lvl="3" marL="1828800" algn="l">
              <a:spcBef>
                <a:spcPts val="400"/>
              </a:spcBef>
              <a:spcAft>
                <a:spcPts val="0"/>
              </a:spcAft>
              <a:buClr>
                <a:schemeClr val="dk1"/>
              </a:buClr>
              <a:buSzPts val="2000"/>
              <a:buChar char="–"/>
              <a:defRPr>
                <a:latin typeface="Candara"/>
                <a:ea typeface="Candara"/>
                <a:cs typeface="Candara"/>
                <a:sym typeface="Candara"/>
              </a:defRPr>
            </a:lvl4pPr>
            <a:lvl5pPr indent="-355600" lvl="4" marL="2286000" algn="l">
              <a:spcBef>
                <a:spcPts val="400"/>
              </a:spcBef>
              <a:spcAft>
                <a:spcPts val="0"/>
              </a:spcAft>
              <a:buClr>
                <a:schemeClr val="dk1"/>
              </a:buClr>
              <a:buSzPts val="2000"/>
              <a:buChar char="»"/>
              <a:defRPr>
                <a:latin typeface="Candara"/>
                <a:ea typeface="Candara"/>
                <a:cs typeface="Candara"/>
                <a:sym typeface="Candara"/>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0"/>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25408E"/>
                </a:solidFill>
                <a:latin typeface="Candara"/>
                <a:ea typeface="Candara"/>
                <a:cs typeface="Candara"/>
                <a:sym typeface="Candara"/>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pic>
        <p:nvPicPr>
          <p:cNvPr id="77" name="Google Shape;77;p10"/>
          <p:cNvPicPr preferRelativeResize="0"/>
          <p:nvPr/>
        </p:nvPicPr>
        <p:blipFill rotWithShape="1">
          <a:blip r:embed="rId2">
            <a:alphaModFix/>
          </a:blip>
          <a:srcRect b="0" l="0" r="0" t="0"/>
          <a:stretch/>
        </p:blipFill>
        <p:spPr>
          <a:xfrm>
            <a:off x="7290262" y="0"/>
            <a:ext cx="1836884" cy="1602841"/>
          </a:xfrm>
          <a:prstGeom prst="rect">
            <a:avLst/>
          </a:prstGeom>
          <a:noFill/>
          <a:ln>
            <a:noFill/>
          </a:ln>
        </p:spPr>
      </p:pic>
      <p:pic>
        <p:nvPicPr>
          <p:cNvPr id="78" name="Google Shape;78;p10"/>
          <p:cNvPicPr preferRelativeResize="0"/>
          <p:nvPr/>
        </p:nvPicPr>
        <p:blipFill rotWithShape="1">
          <a:blip r:embed="rId3">
            <a:alphaModFix/>
          </a:blip>
          <a:srcRect b="0" l="0" r="0" t="0"/>
          <a:stretch/>
        </p:blipFill>
        <p:spPr>
          <a:xfrm>
            <a:off x="102156" y="198324"/>
            <a:ext cx="1195807" cy="1203099"/>
          </a:xfrm>
          <a:prstGeom prst="rect">
            <a:avLst/>
          </a:prstGeom>
          <a:noFill/>
          <a:ln>
            <a:noFill/>
          </a:ln>
        </p:spPr>
      </p:pic>
      <p:sp>
        <p:nvSpPr>
          <p:cNvPr id="79" name="Google Shape;79;p10"/>
          <p:cNvSpPr/>
          <p:nvPr/>
        </p:nvSpPr>
        <p:spPr>
          <a:xfrm>
            <a:off x="160668" y="1466850"/>
            <a:ext cx="7154532" cy="117135"/>
          </a:xfrm>
          <a:prstGeom prst="rect">
            <a:avLst/>
          </a:prstGeom>
          <a:solidFill>
            <a:srgbClr val="25408E"/>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80" name="Google Shape;80;p10"/>
          <p:cNvSpPr txBox="1"/>
          <p:nvPr>
            <p:ph idx="12" type="sldNum"/>
          </p:nvPr>
        </p:nvSpPr>
        <p:spPr>
          <a:xfrm>
            <a:off x="7010400" y="6356350"/>
            <a:ext cx="2133600" cy="365125"/>
          </a:xfrm>
          <a:prstGeom prst="rect">
            <a:avLst/>
          </a:prstGeom>
          <a:noFill/>
          <a:ln>
            <a:noFill/>
          </a:ln>
        </p:spPr>
        <p:txBody>
          <a:bodyPr anchorCtr="0" anchor="t" bIns="45700" lIns="91425" spcFirstLastPara="1" rIns="91425" wrap="square" tIns="45700">
            <a:noAutofit/>
          </a:bodyPr>
          <a:lstStyle>
            <a:lvl1pPr indent="0" lvl="0" marL="0" algn="r">
              <a:spcBef>
                <a:spcPts val="0"/>
              </a:spcBef>
              <a:spcAft>
                <a:spcPts val="0"/>
              </a:spcAft>
              <a:buNone/>
              <a:defRPr/>
            </a:lvl1pPr>
            <a:lvl2pPr indent="0" lvl="1" marL="0" algn="r">
              <a:spcBef>
                <a:spcPts val="0"/>
              </a:spcBef>
              <a:spcAft>
                <a:spcPts val="0"/>
              </a:spcAft>
              <a:buNone/>
              <a:defRPr/>
            </a:lvl2pPr>
            <a:lvl3pPr indent="0" lvl="2" marL="0" algn="r">
              <a:spcBef>
                <a:spcPts val="0"/>
              </a:spcBef>
              <a:spcAft>
                <a:spcPts val="0"/>
              </a:spcAft>
              <a:buNone/>
              <a:defRPr/>
            </a:lvl3pPr>
            <a:lvl4pPr indent="0" lvl="3" marL="0" algn="r">
              <a:spcBef>
                <a:spcPts val="0"/>
              </a:spcBef>
              <a:spcAft>
                <a:spcPts val="0"/>
              </a:spcAft>
              <a:buNone/>
              <a:defRPr/>
            </a:lvl4pPr>
            <a:lvl5pPr indent="0" lvl="4" marL="0" algn="r">
              <a:spcBef>
                <a:spcPts val="0"/>
              </a:spcBef>
              <a:spcAft>
                <a:spcPts val="0"/>
              </a:spcAft>
              <a:buNone/>
              <a:defRPr/>
            </a:lvl5pPr>
            <a:lvl6pPr indent="0" lvl="5" marL="0" algn="r">
              <a:spcBef>
                <a:spcPts val="0"/>
              </a:spcBef>
              <a:spcAft>
                <a:spcPts val="0"/>
              </a:spcAft>
              <a:buNone/>
              <a:defRPr/>
            </a:lvl6pPr>
            <a:lvl7pPr indent="0" lvl="6" marL="0" algn="r">
              <a:spcBef>
                <a:spcPts val="0"/>
              </a:spcBef>
              <a:spcAft>
                <a:spcPts val="0"/>
              </a:spcAft>
              <a:buNone/>
              <a:defRPr/>
            </a:lvl7pPr>
            <a:lvl8pPr indent="0" lvl="7" marL="0" algn="r">
              <a:spcBef>
                <a:spcPts val="0"/>
              </a:spcBef>
              <a:spcAft>
                <a:spcPts val="0"/>
              </a:spcAft>
              <a:buNone/>
              <a:defRPr/>
            </a:lvl8pPr>
            <a:lvl9pPr indent="0" lvl="8" marL="0" algn="r">
              <a:spcBef>
                <a:spcPts val="0"/>
              </a:spcBef>
              <a:spcAft>
                <a:spcPts val="0"/>
              </a:spcAft>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18" Type="http://schemas.openxmlformats.org/officeDocument/2006/relationships/theme" Target="../theme/theme2.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 name="Google Shape;11;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2" name="Google Shape;12;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lt1"/>
                </a:solidFill>
                <a:latin typeface="Calibri"/>
                <a:ea typeface="Calibri"/>
                <a:cs typeface="Calibri"/>
                <a:sym typeface="Calibri"/>
              </a:defRPr>
            </a:lvl1pPr>
            <a:lvl2pPr lvl="1"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2pPr>
            <a:lvl3pPr lvl="2"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3pPr>
            <a:lvl4pPr lvl="3"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4pPr>
            <a:lvl5pPr lvl="4"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8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18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18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18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18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18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18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18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rules.mt.gov/gateway/RuleNo.asp?RN=10%2E56%2E101" TargetMode="External"/><Relationship Id="rId4" Type="http://schemas.openxmlformats.org/officeDocument/2006/relationships/hyperlink" Target="http://leg.mt.gov/bills/mca/title_0200/chapter_0020/part_0010/section_0210/0200-0020-0010-0210.html" TargetMode="External"/><Relationship Id="rId5" Type="http://schemas.openxmlformats.org/officeDocument/2006/relationships/hyperlink" Target="https://rules.mt.gov/gateway/ruleno.asp?RN=10.55.60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rules.mt.gov/gateway/RuleNo.asp?RN=10%2E56%2E102" TargetMode="External"/><Relationship Id="rId4" Type="http://schemas.openxmlformats.org/officeDocument/2006/relationships/hyperlink" Target="https://rules.mt.gov/gateway/RuleNo.asp?RN=10%2E56%2E102" TargetMode="External"/><Relationship Id="rId5" Type="http://schemas.openxmlformats.org/officeDocument/2006/relationships/hyperlink" Target="http://leg.mt.gov/bills/mca/title_0200/chapter_0020/part_0010/section_0210/0200-0020-0010-0210.html" TargetMode="External"/><Relationship Id="rId6" Type="http://schemas.openxmlformats.org/officeDocument/2006/relationships/hyperlink" Target="https://rules.mt.gov/gateway/ruleno.asp?RN=10.55.60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8.xml"/><Relationship Id="rId3" Type="http://schemas.openxmlformats.org/officeDocument/2006/relationships/image" Target="../media/image26.png"/><Relationship Id="rId4" Type="http://schemas.openxmlformats.org/officeDocument/2006/relationships/image" Target="../media/image31.png"/><Relationship Id="rId5"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image" Target="../media/image21.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jamboard.google.com/d/1BTxnxXjnFuZ1lDDmzuoZYB-3HGcz6FATsSkOocoOyFA/edit?usp=sharing" TargetMode="External"/><Relationship Id="rId4" Type="http://schemas.openxmlformats.org/officeDocument/2006/relationships/hyperlink" Target="https://docs.google.com/document/d/1iQ3MahQfLM9f6o0Z3McHfXEoyC-c2J8Vjurmng7uZOc/edit?usp=sharin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21.png"/><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 Id="rId3" Type="http://schemas.openxmlformats.org/officeDocument/2006/relationships/image" Target="../media/image21.png"/><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25.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 Id="rId3" Type="http://schemas.openxmlformats.org/officeDocument/2006/relationships/image" Target="../media/image15.png"/><Relationship Id="rId4" Type="http://schemas.openxmlformats.org/officeDocument/2006/relationships/image" Target="../media/image20.jpg"/><Relationship Id="rId5" Type="http://schemas.openxmlformats.org/officeDocument/2006/relationships/image" Target="../media/image23.jpg"/><Relationship Id="rId6" Type="http://schemas.openxmlformats.org/officeDocument/2006/relationships/image" Target="../media/image27.jpg"/><Relationship Id="rId7" Type="http://schemas.openxmlformats.org/officeDocument/2006/relationships/image" Target="../media/image2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21.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6.xml"/><Relationship Id="rId3" Type="http://schemas.openxmlformats.org/officeDocument/2006/relationships/image" Target="../media/image26.png"/><Relationship Id="rId4" Type="http://schemas.openxmlformats.org/officeDocument/2006/relationships/image" Target="../media/image31.png"/><Relationship Id="rId5"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www.menti.com/al8k5t5me5kr" TargetMode="Externa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9"/>
          <p:cNvSpPr/>
          <p:nvPr/>
        </p:nvSpPr>
        <p:spPr>
          <a:xfrm>
            <a:off x="2313709" y="3860754"/>
            <a:ext cx="4461164" cy="45719"/>
          </a:xfrm>
          <a:prstGeom prst="rect">
            <a:avLst/>
          </a:prstGeom>
          <a:solidFill>
            <a:srgbClr val="DBDBDB"/>
          </a:solidFill>
          <a:ln cap="flat" cmpd="sng" w="9525">
            <a:solidFill>
              <a:srgbClr val="D7D7D7"/>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Arial"/>
              <a:buNone/>
            </a:pPr>
            <a:r>
              <a:t/>
            </a:r>
            <a:endParaRPr b="0" i="0" sz="1800" u="none" cap="none" strike="noStrike">
              <a:solidFill>
                <a:srgbClr val="FFFFFF"/>
              </a:solidFill>
              <a:latin typeface="Calibri"/>
              <a:ea typeface="Calibri"/>
              <a:cs typeface="Calibri"/>
              <a:sym typeface="Calibri"/>
            </a:endParaRPr>
          </a:p>
        </p:txBody>
      </p:sp>
      <p:sp>
        <p:nvSpPr>
          <p:cNvPr id="137" name="Google Shape;137;p19"/>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rgbClr val="000000"/>
              </a:buClr>
              <a:buSzPts val="1800"/>
              <a:buFont typeface="Arial"/>
              <a:buNone/>
            </a:pPr>
            <a:fld id="{00000000-1234-1234-1234-123412341234}" type="slidenum">
              <a:rPr b="0" i="0" lang="en-US" sz="1800" u="none" cap="none" strike="noStrike">
                <a:solidFill>
                  <a:srgbClr val="000000"/>
                </a:solidFill>
                <a:latin typeface="Arial"/>
                <a:ea typeface="Arial"/>
                <a:cs typeface="Arial"/>
                <a:sym typeface="Arial"/>
              </a:rPr>
              <a:t>‹#›</a:t>
            </a:fld>
            <a:endParaRPr b="0" i="0" sz="1800" u="none" cap="none" strike="noStrike">
              <a:solidFill>
                <a:srgbClr val="000000"/>
              </a:solidFill>
              <a:latin typeface="Arial"/>
              <a:ea typeface="Arial"/>
              <a:cs typeface="Arial"/>
              <a:sym typeface="Arial"/>
            </a:endParaRPr>
          </a:p>
        </p:txBody>
      </p:sp>
      <p:sp>
        <p:nvSpPr>
          <p:cNvPr id="138" name="Google Shape;138;p19"/>
          <p:cNvSpPr txBox="1"/>
          <p:nvPr>
            <p:ph type="title"/>
          </p:nvPr>
        </p:nvSpPr>
        <p:spPr>
          <a:xfrm>
            <a:off x="351620" y="2788884"/>
            <a:ext cx="8440760" cy="92644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3200"/>
              <a:t>ELA Standards Revision Task Force</a:t>
            </a:r>
            <a:endParaRPr/>
          </a:p>
        </p:txBody>
      </p:sp>
      <p:sp>
        <p:nvSpPr>
          <p:cNvPr id="139" name="Google Shape;139;p19"/>
          <p:cNvSpPr txBox="1"/>
          <p:nvPr/>
        </p:nvSpPr>
        <p:spPr>
          <a:xfrm>
            <a:off x="1429650" y="3995625"/>
            <a:ext cx="6309000" cy="585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t/>
            </a:r>
            <a:endParaRPr b="1" sz="2600">
              <a:solidFill>
                <a:schemeClr val="lt1"/>
              </a:solidFill>
              <a:latin typeface="Candara"/>
              <a:ea typeface="Candara"/>
              <a:cs typeface="Candara"/>
              <a:sym typeface="Candara"/>
            </a:endParaRPr>
          </a:p>
        </p:txBody>
      </p:sp>
      <p:sp>
        <p:nvSpPr>
          <p:cNvPr id="140" name="Google Shape;140;p19"/>
          <p:cNvSpPr txBox="1"/>
          <p:nvPr>
            <p:ph type="title"/>
          </p:nvPr>
        </p:nvSpPr>
        <p:spPr>
          <a:xfrm>
            <a:off x="119720" y="4051909"/>
            <a:ext cx="8440800" cy="926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3200"/>
              <a:t>Assessment Requirements &amp; Considerations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28"/>
          <p:cNvSpPr txBox="1"/>
          <p:nvPr>
            <p:ph idx="1" type="body"/>
          </p:nvPr>
        </p:nvSpPr>
        <p:spPr>
          <a:xfrm>
            <a:off x="241200" y="1743825"/>
            <a:ext cx="8661600" cy="4526100"/>
          </a:xfrm>
          <a:prstGeom prst="rect">
            <a:avLst/>
          </a:prstGeom>
        </p:spPr>
        <p:txBody>
          <a:bodyPr anchorCtr="0" anchor="t" bIns="45700" lIns="91425" spcFirstLastPara="1" rIns="91425" wrap="square" tIns="45700">
            <a:noAutofit/>
          </a:bodyPr>
          <a:lstStyle/>
          <a:p>
            <a:pPr indent="0" lvl="0" marL="0" rtl="0" algn="ctr">
              <a:lnSpc>
                <a:spcPct val="115000"/>
              </a:lnSpc>
              <a:spcBef>
                <a:spcPts val="0"/>
              </a:spcBef>
              <a:spcAft>
                <a:spcPts val="0"/>
              </a:spcAft>
              <a:buNone/>
            </a:pPr>
            <a:r>
              <a:rPr b="1" lang="en-US" sz="2400" u="sng">
                <a:solidFill>
                  <a:schemeClr val="hlink"/>
                </a:solidFill>
                <a:latin typeface="Arial"/>
                <a:ea typeface="Arial"/>
                <a:cs typeface="Arial"/>
                <a:sym typeface="Arial"/>
                <a:hlinkClick r:id="rId3"/>
              </a:rPr>
              <a:t>10.56.101</a:t>
            </a:r>
            <a:r>
              <a:rPr lang="en-US" sz="2400" u="sng">
                <a:solidFill>
                  <a:srgbClr val="000000"/>
                </a:solidFill>
                <a:latin typeface="Arial"/>
                <a:ea typeface="Arial"/>
                <a:cs typeface="Arial"/>
                <a:sym typeface="Arial"/>
              </a:rPr>
              <a:t> Statewide Assessment</a:t>
            </a:r>
            <a:endParaRPr sz="2400" u="sng">
              <a:solidFill>
                <a:srgbClr val="000000"/>
              </a:solidFill>
              <a:latin typeface="Arial"/>
              <a:ea typeface="Arial"/>
              <a:cs typeface="Arial"/>
              <a:sym typeface="Arial"/>
            </a:endParaRPr>
          </a:p>
          <a:p>
            <a:pPr indent="0" lvl="0" marL="0" rtl="0" algn="l">
              <a:lnSpc>
                <a:spcPct val="115000"/>
              </a:lnSpc>
              <a:spcBef>
                <a:spcPts val="0"/>
              </a:spcBef>
              <a:spcAft>
                <a:spcPts val="0"/>
              </a:spcAft>
              <a:buNone/>
            </a:pPr>
            <a:r>
              <a:rPr lang="en-US" sz="2000">
                <a:latin typeface="Arial"/>
                <a:ea typeface="Arial"/>
                <a:cs typeface="Arial"/>
                <a:sym typeface="Arial"/>
              </a:rPr>
              <a:t>(1) By the authority of </a:t>
            </a:r>
            <a:r>
              <a:rPr lang="en-US" sz="2000" u="sng">
                <a:solidFill>
                  <a:srgbClr val="0000FF"/>
                </a:solidFill>
                <a:latin typeface="Arial"/>
                <a:ea typeface="Arial"/>
                <a:cs typeface="Arial"/>
                <a:sym typeface="Arial"/>
                <a:hlinkClick r:id="rId4">
                  <a:extLst>
                    <a:ext uri="{A12FA001-AC4F-418D-AE19-62706E023703}">
                      <ahyp:hlinkClr val="tx"/>
                    </a:ext>
                  </a:extLst>
                </a:hlinkClick>
              </a:rPr>
              <a:t>20-2-121</a:t>
            </a:r>
            <a:r>
              <a:rPr lang="en-US" sz="2000">
                <a:latin typeface="Arial"/>
                <a:ea typeface="Arial"/>
                <a:cs typeface="Arial"/>
                <a:sym typeface="Arial"/>
              </a:rPr>
              <a:t>(12), MCA and ARM </a:t>
            </a:r>
            <a:r>
              <a:rPr lang="en-US" sz="2000" u="sng">
                <a:solidFill>
                  <a:srgbClr val="0000FF"/>
                </a:solidFill>
                <a:latin typeface="Arial"/>
                <a:ea typeface="Arial"/>
                <a:cs typeface="Arial"/>
                <a:sym typeface="Arial"/>
                <a:hlinkClick r:id="rId5">
                  <a:extLst>
                    <a:ext uri="{A12FA001-AC4F-418D-AE19-62706E023703}">
                      <ahyp:hlinkClr val="tx"/>
                    </a:ext>
                  </a:extLst>
                </a:hlinkClick>
              </a:rPr>
              <a:t>10.55.603</a:t>
            </a:r>
            <a:r>
              <a:rPr lang="en-US" sz="2000">
                <a:latin typeface="Arial"/>
                <a:ea typeface="Arial"/>
                <a:cs typeface="Arial"/>
                <a:sym typeface="Arial"/>
              </a:rPr>
              <a:t>, the Board of Public Education adopts rules for state-level assessment in the </a:t>
            </a:r>
            <a:r>
              <a:rPr lang="en-US" sz="2000">
                <a:highlight>
                  <a:srgbClr val="FFFF00"/>
                </a:highlight>
                <a:latin typeface="Arial"/>
                <a:ea typeface="Arial"/>
                <a:cs typeface="Arial"/>
                <a:sym typeface="Arial"/>
              </a:rPr>
              <a:t>public schools and those private schools seeking accreditation.</a:t>
            </a:r>
            <a:endParaRPr sz="2000">
              <a:highlight>
                <a:srgbClr val="FFFF00"/>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sz="20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2000">
                <a:latin typeface="Arial"/>
                <a:ea typeface="Arial"/>
                <a:cs typeface="Arial"/>
                <a:sym typeface="Arial"/>
              </a:rPr>
              <a:t>(2) The Board of Public Education (board) recognizes that t</a:t>
            </a:r>
            <a:r>
              <a:rPr lang="en-US" sz="2000">
                <a:highlight>
                  <a:srgbClr val="FFFF00"/>
                </a:highlight>
                <a:latin typeface="Arial"/>
                <a:ea typeface="Arial"/>
                <a:cs typeface="Arial"/>
                <a:sym typeface="Arial"/>
              </a:rPr>
              <a:t>he primary purpose of assessment is to serve learning</a:t>
            </a:r>
            <a:r>
              <a:rPr lang="en-US" sz="2000">
                <a:latin typeface="Arial"/>
                <a:ea typeface="Arial"/>
                <a:cs typeface="Arial"/>
                <a:sym typeface="Arial"/>
              </a:rPr>
              <a:t>. A balanced assessment system including formative, interim, and summative assessments aligned to state content standards, will provide an integrated approach to meeting both classroom learning needs and school and state level information needs. A balanced assessment system is structured to continuously improve teaching and learning and to inform education policy.</a:t>
            </a:r>
            <a:endParaRPr sz="2000">
              <a:latin typeface="Arial"/>
              <a:ea typeface="Arial"/>
              <a:cs typeface="Arial"/>
              <a:sym typeface="Arial"/>
            </a:endParaRPr>
          </a:p>
          <a:p>
            <a:pPr indent="0" lvl="0" marL="0" rtl="0" algn="l">
              <a:lnSpc>
                <a:spcPct val="115000"/>
              </a:lnSpc>
              <a:spcBef>
                <a:spcPts val="0"/>
              </a:spcBef>
              <a:spcAft>
                <a:spcPts val="0"/>
              </a:spcAft>
              <a:buNone/>
            </a:pPr>
            <a:r>
              <a:t/>
            </a:r>
            <a:endParaRPr sz="2900">
              <a:solidFill>
                <a:srgbClr val="000000"/>
              </a:solidFill>
              <a:latin typeface="Arial"/>
              <a:ea typeface="Arial"/>
              <a:cs typeface="Arial"/>
              <a:sym typeface="Arial"/>
            </a:endParaRPr>
          </a:p>
          <a:p>
            <a:pPr indent="0" lvl="0" marL="0" rtl="0" algn="l">
              <a:spcBef>
                <a:spcPts val="640"/>
              </a:spcBef>
              <a:spcAft>
                <a:spcPts val="0"/>
              </a:spcAft>
              <a:buNone/>
            </a:pPr>
            <a:r>
              <a:t/>
            </a:r>
            <a:endParaRPr/>
          </a:p>
        </p:txBody>
      </p:sp>
      <p:sp>
        <p:nvSpPr>
          <p:cNvPr id="220" name="Google Shape;220;p28"/>
          <p:cNvSpPr txBox="1"/>
          <p:nvPr>
            <p:ph type="title"/>
          </p:nvPr>
        </p:nvSpPr>
        <p:spPr>
          <a:xfrm>
            <a:off x="1140450" y="160950"/>
            <a:ext cx="7951800" cy="11433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sz="4000"/>
              <a:t>ARM Chapter 56: Assessment</a:t>
            </a:r>
            <a:endParaRPr sz="4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29"/>
          <p:cNvSpPr txBox="1"/>
          <p:nvPr>
            <p:ph idx="1" type="body"/>
          </p:nvPr>
        </p:nvSpPr>
        <p:spPr>
          <a:xfrm>
            <a:off x="241200" y="1743825"/>
            <a:ext cx="8661600" cy="4526100"/>
          </a:xfrm>
          <a:prstGeom prst="rect">
            <a:avLst/>
          </a:prstGeom>
          <a:ln>
            <a:noFill/>
          </a:ln>
        </p:spPr>
        <p:txBody>
          <a:bodyPr anchorCtr="0" anchor="t" bIns="45700" lIns="91425" spcFirstLastPara="1" rIns="91425" wrap="square" tIns="45700">
            <a:noAutofit/>
          </a:bodyPr>
          <a:lstStyle/>
          <a:p>
            <a:pPr indent="0" lvl="0" marL="0" rtl="0" algn="ctr">
              <a:lnSpc>
                <a:spcPct val="115000"/>
              </a:lnSpc>
              <a:spcBef>
                <a:spcPts val="0"/>
              </a:spcBef>
              <a:spcAft>
                <a:spcPts val="0"/>
              </a:spcAft>
              <a:buNone/>
            </a:pPr>
            <a:r>
              <a:rPr b="1" lang="en-US" sz="2400" u="sng">
                <a:solidFill>
                  <a:schemeClr val="hlink"/>
                </a:solidFill>
                <a:latin typeface="Arial"/>
                <a:ea typeface="Arial"/>
                <a:cs typeface="Arial"/>
                <a:sym typeface="Arial"/>
                <a:hlinkClick r:id="rId3"/>
              </a:rPr>
              <a:t>10.56.10</a:t>
            </a:r>
            <a:r>
              <a:rPr b="1" lang="en-US" sz="2400" u="sng">
                <a:solidFill>
                  <a:schemeClr val="hlink"/>
                </a:solidFill>
                <a:latin typeface="Arial"/>
                <a:ea typeface="Arial"/>
                <a:cs typeface="Arial"/>
                <a:sym typeface="Arial"/>
                <a:hlinkClick r:id="rId4"/>
              </a:rPr>
              <a:t>2 </a:t>
            </a:r>
            <a:r>
              <a:rPr lang="en-US" sz="2400" u="sng">
                <a:solidFill>
                  <a:srgbClr val="000000"/>
                </a:solidFill>
                <a:latin typeface="Arial"/>
                <a:ea typeface="Arial"/>
                <a:cs typeface="Arial"/>
                <a:sym typeface="Arial"/>
              </a:rPr>
              <a:t>Participation </a:t>
            </a:r>
            <a:endParaRPr sz="2400" u="sng">
              <a:solidFill>
                <a:srgbClr val="00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500">
                <a:latin typeface="Arial"/>
                <a:ea typeface="Arial"/>
                <a:cs typeface="Arial"/>
                <a:sym typeface="Arial"/>
              </a:rPr>
              <a:t>(1) By the authority of </a:t>
            </a:r>
            <a:r>
              <a:rPr lang="en-US" sz="1500" u="sng">
                <a:solidFill>
                  <a:srgbClr val="0000FF"/>
                </a:solidFill>
                <a:latin typeface="Arial"/>
                <a:ea typeface="Arial"/>
                <a:cs typeface="Arial"/>
                <a:sym typeface="Arial"/>
                <a:hlinkClick r:id="rId5">
                  <a:extLst>
                    <a:ext uri="{A12FA001-AC4F-418D-AE19-62706E023703}">
                      <ahyp:hlinkClr val="tx"/>
                    </a:ext>
                  </a:extLst>
                </a:hlinkClick>
              </a:rPr>
              <a:t>20-2-121</a:t>
            </a:r>
            <a:r>
              <a:rPr lang="en-US" sz="1500">
                <a:latin typeface="Arial"/>
                <a:ea typeface="Arial"/>
                <a:cs typeface="Arial"/>
                <a:sym typeface="Arial"/>
              </a:rPr>
              <a:t>(11), MCA, and ARM </a:t>
            </a:r>
            <a:r>
              <a:rPr lang="en-US" sz="1500" u="sng">
                <a:solidFill>
                  <a:srgbClr val="0000FF"/>
                </a:solidFill>
                <a:latin typeface="Arial"/>
                <a:ea typeface="Arial"/>
                <a:cs typeface="Arial"/>
                <a:sym typeface="Arial"/>
                <a:hlinkClick r:id="rId6">
                  <a:extLst>
                    <a:ext uri="{A12FA001-AC4F-418D-AE19-62706E023703}">
                      <ahyp:hlinkClr val="tx"/>
                    </a:ext>
                  </a:extLst>
                </a:hlinkClick>
              </a:rPr>
              <a:t>10.55.603</a:t>
            </a:r>
            <a:r>
              <a:rPr lang="en-US" sz="1500">
                <a:latin typeface="Arial"/>
                <a:ea typeface="Arial"/>
                <a:cs typeface="Arial"/>
                <a:sym typeface="Arial"/>
              </a:rPr>
              <a:t>, the Board of Public of Education (board) adopts rules for statewide assessment in </a:t>
            </a:r>
            <a:r>
              <a:rPr lang="en-US" sz="1500">
                <a:highlight>
                  <a:srgbClr val="FFFF00"/>
                </a:highlight>
                <a:latin typeface="Arial"/>
                <a:ea typeface="Arial"/>
                <a:cs typeface="Arial"/>
                <a:sym typeface="Arial"/>
              </a:rPr>
              <a:t>all public and accredited nonpublic schools.</a:t>
            </a:r>
            <a:endParaRPr sz="1500">
              <a:highlight>
                <a:srgbClr val="FFFF00"/>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500">
                <a:latin typeface="Arial"/>
                <a:ea typeface="Arial"/>
                <a:cs typeface="Arial"/>
                <a:sym typeface="Arial"/>
              </a:rPr>
              <a:t>(2) Statewide assessments approved by the Board shall be administered in all public and accredited nonpublic schools.</a:t>
            </a:r>
            <a:endParaRPr sz="15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500">
                <a:latin typeface="Arial"/>
                <a:ea typeface="Arial"/>
                <a:cs typeface="Arial"/>
                <a:sym typeface="Arial"/>
              </a:rPr>
              <a:t>(3) School districts shall annually administer statewide assessments to all students in accordance with state and federal laws and regulations that meet or exceed the following specifications:</a:t>
            </a:r>
            <a:endParaRPr sz="15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500">
                <a:latin typeface="Arial"/>
                <a:ea typeface="Arial"/>
                <a:cs typeface="Arial"/>
                <a:sym typeface="Arial"/>
              </a:rPr>
              <a:t>(a) </a:t>
            </a:r>
            <a:r>
              <a:rPr lang="en-US" sz="1500">
                <a:highlight>
                  <a:srgbClr val="FFFF00"/>
                </a:highlight>
                <a:latin typeface="Arial"/>
                <a:ea typeface="Arial"/>
                <a:cs typeface="Arial"/>
                <a:sym typeface="Arial"/>
              </a:rPr>
              <a:t>English language arts and mathematics assessments shall be aligned to Montana content standards in English language arts and mathematics and administered in grades 3-8 and 11;</a:t>
            </a:r>
            <a:endParaRPr sz="1500">
              <a:highlight>
                <a:srgbClr val="FFFF00"/>
              </a:highlight>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500">
                <a:highlight>
                  <a:srgbClr val="FFFF00"/>
                </a:highlight>
                <a:latin typeface="Arial"/>
                <a:ea typeface="Arial"/>
                <a:cs typeface="Arial"/>
                <a:sym typeface="Arial"/>
              </a:rPr>
              <a:t>(b) Science assessments shall be aligned to Montana content standards for science and administered in grades 5, 8, and 11; </a:t>
            </a:r>
            <a:r>
              <a:rPr lang="en-US" sz="1500">
                <a:latin typeface="Arial"/>
                <a:ea typeface="Arial"/>
                <a:cs typeface="Arial"/>
                <a:sym typeface="Arial"/>
              </a:rPr>
              <a:t>and</a:t>
            </a:r>
            <a:endParaRPr sz="15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500">
                <a:latin typeface="Arial"/>
                <a:ea typeface="Arial"/>
                <a:cs typeface="Arial"/>
                <a:sym typeface="Arial"/>
              </a:rPr>
              <a:t>(c) Assessments shall be administered in the spring of each year.</a:t>
            </a:r>
            <a:endParaRPr sz="1500">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1500">
                <a:latin typeface="Arial"/>
                <a:ea typeface="Arial"/>
                <a:cs typeface="Arial"/>
                <a:sym typeface="Arial"/>
              </a:rPr>
              <a:t>(4) </a:t>
            </a:r>
            <a:r>
              <a:rPr lang="en-US" sz="1500">
                <a:highlight>
                  <a:srgbClr val="FFFF00"/>
                </a:highlight>
                <a:latin typeface="Arial"/>
                <a:ea typeface="Arial"/>
                <a:cs typeface="Arial"/>
                <a:sym typeface="Arial"/>
              </a:rPr>
              <a:t>State-level assessments aligned to Montana-English language proficiency standards shall be administered to all students identified as English Learners (EL) in grades (K-12).</a:t>
            </a:r>
            <a:r>
              <a:rPr lang="en-US" sz="1500">
                <a:latin typeface="Arial"/>
                <a:ea typeface="Arial"/>
                <a:cs typeface="Arial"/>
                <a:sym typeface="Arial"/>
              </a:rPr>
              <a:t> These assessments shall be administered mid-school year.</a:t>
            </a:r>
            <a:endParaRPr sz="1500">
              <a:latin typeface="Arial"/>
              <a:ea typeface="Arial"/>
              <a:cs typeface="Arial"/>
              <a:sym typeface="Arial"/>
            </a:endParaRPr>
          </a:p>
          <a:p>
            <a:pPr indent="0" lvl="0" marL="0" rtl="0" algn="l">
              <a:lnSpc>
                <a:spcPct val="115000"/>
              </a:lnSpc>
              <a:spcBef>
                <a:spcPts val="0"/>
              </a:spcBef>
              <a:spcAft>
                <a:spcPts val="0"/>
              </a:spcAft>
              <a:buNone/>
            </a:pPr>
            <a:r>
              <a:t/>
            </a:r>
            <a:endParaRPr sz="1700">
              <a:latin typeface="Arial"/>
              <a:ea typeface="Arial"/>
              <a:cs typeface="Arial"/>
              <a:sym typeface="Arial"/>
            </a:endParaRPr>
          </a:p>
          <a:p>
            <a:pPr indent="0" lvl="0" marL="0" rtl="0" algn="l">
              <a:spcBef>
                <a:spcPts val="640"/>
              </a:spcBef>
              <a:spcAft>
                <a:spcPts val="0"/>
              </a:spcAft>
              <a:buNone/>
            </a:pPr>
            <a:r>
              <a:t/>
            </a:r>
            <a:endParaRPr/>
          </a:p>
        </p:txBody>
      </p:sp>
      <p:sp>
        <p:nvSpPr>
          <p:cNvPr id="226" name="Google Shape;226;p29"/>
          <p:cNvSpPr txBox="1"/>
          <p:nvPr>
            <p:ph type="title"/>
          </p:nvPr>
        </p:nvSpPr>
        <p:spPr>
          <a:xfrm>
            <a:off x="1140450" y="160950"/>
            <a:ext cx="7951800" cy="11433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sz="4000"/>
              <a:t>ARM Chapter 56: Assessment</a:t>
            </a:r>
            <a:endParaRPr sz="4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0"/>
          <p:cNvSpPr txBox="1"/>
          <p:nvPr>
            <p:ph idx="1" type="body"/>
          </p:nvPr>
        </p:nvSpPr>
        <p:spPr>
          <a:xfrm>
            <a:off x="4409575" y="2002525"/>
            <a:ext cx="5424000" cy="14739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500">
              <a:solidFill>
                <a:srgbClr val="25408E"/>
              </a:solidFill>
            </a:endParaRPr>
          </a:p>
          <a:p>
            <a:pPr indent="-133350" lvl="1" marL="742950" rtl="0" algn="l">
              <a:spcBef>
                <a:spcPts val="480"/>
              </a:spcBef>
              <a:spcAft>
                <a:spcPts val="0"/>
              </a:spcAft>
              <a:buClr>
                <a:schemeClr val="dk1"/>
              </a:buClr>
              <a:buSzPts val="2400"/>
              <a:buNone/>
            </a:pPr>
            <a:r>
              <a:t/>
            </a:r>
            <a:endParaRPr b="0" i="0" sz="2400">
              <a:solidFill>
                <a:srgbClr val="000000"/>
              </a:solidFill>
            </a:endParaRPr>
          </a:p>
          <a:p>
            <a:pPr indent="0" lvl="0" marL="0" rtl="0" algn="l">
              <a:spcBef>
                <a:spcPts val="640"/>
              </a:spcBef>
              <a:spcAft>
                <a:spcPts val="0"/>
              </a:spcAft>
              <a:buClr>
                <a:schemeClr val="dk1"/>
              </a:buClr>
              <a:buSzPts val="3200"/>
              <a:buNone/>
            </a:pPr>
            <a:r>
              <a:t/>
            </a:r>
            <a:endParaRPr/>
          </a:p>
        </p:txBody>
      </p:sp>
      <p:sp>
        <p:nvSpPr>
          <p:cNvPr id="232" name="Google Shape;232;p30"/>
          <p:cNvSpPr txBox="1"/>
          <p:nvPr>
            <p:ph idx="12" type="sldNum"/>
          </p:nvPr>
        </p:nvSpPr>
        <p:spPr>
          <a:xfrm>
            <a:off x="6553200" y="6356350"/>
            <a:ext cx="2133600" cy="3651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33" name="Google Shape;233;p30"/>
          <p:cNvSpPr txBox="1"/>
          <p:nvPr>
            <p:ph type="title"/>
          </p:nvPr>
        </p:nvSpPr>
        <p:spPr>
          <a:xfrm>
            <a:off x="1283151" y="228600"/>
            <a:ext cx="7719300" cy="1188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5200"/>
              <a:t>Peer Review Requirements</a:t>
            </a:r>
            <a:endParaRPr sz="5200"/>
          </a:p>
        </p:txBody>
      </p:sp>
      <p:sp>
        <p:nvSpPr>
          <p:cNvPr id="234" name="Google Shape;234;p30"/>
          <p:cNvSpPr txBox="1"/>
          <p:nvPr/>
        </p:nvSpPr>
        <p:spPr>
          <a:xfrm>
            <a:off x="474850" y="1711750"/>
            <a:ext cx="7881300" cy="4182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2300" u="sng">
                <a:solidFill>
                  <a:schemeClr val="dk1"/>
                </a:solidFill>
                <a:latin typeface="Calibri"/>
                <a:ea typeface="Calibri"/>
                <a:cs typeface="Calibri"/>
                <a:sym typeface="Calibri"/>
              </a:rPr>
              <a:t>Critical Element 1.1: </a:t>
            </a:r>
            <a:endParaRPr b="1" sz="2300" u="sng">
              <a:solidFill>
                <a:schemeClr val="dk1"/>
              </a:solidFill>
              <a:latin typeface="Calibri"/>
              <a:ea typeface="Calibri"/>
              <a:cs typeface="Calibri"/>
              <a:sym typeface="Calibri"/>
            </a:endParaRPr>
          </a:p>
          <a:p>
            <a:pPr indent="0" lvl="0" marL="0" rtl="0" algn="ctr">
              <a:spcBef>
                <a:spcPts val="0"/>
              </a:spcBef>
              <a:spcAft>
                <a:spcPts val="0"/>
              </a:spcAft>
              <a:buNone/>
            </a:pPr>
            <a:r>
              <a:rPr b="1" lang="en-US" sz="2300">
                <a:solidFill>
                  <a:schemeClr val="dk1"/>
                </a:solidFill>
                <a:latin typeface="Calibri"/>
                <a:ea typeface="Calibri"/>
                <a:cs typeface="Calibri"/>
                <a:sym typeface="Calibri"/>
              </a:rPr>
              <a:t>State Adoption of Academic Content Standards for All Students</a:t>
            </a:r>
            <a:endParaRPr b="1" sz="2300">
              <a:solidFill>
                <a:schemeClr val="dk1"/>
              </a:solidFill>
              <a:latin typeface="Calibri"/>
              <a:ea typeface="Calibri"/>
              <a:cs typeface="Calibri"/>
              <a:sym typeface="Calibri"/>
            </a:endParaRPr>
          </a:p>
          <a:p>
            <a:pPr indent="0" lvl="0" marL="0" rtl="0" algn="l">
              <a:spcBef>
                <a:spcPts val="0"/>
              </a:spcBef>
              <a:spcAft>
                <a:spcPts val="0"/>
              </a:spcAft>
              <a:buNone/>
            </a:pPr>
            <a:r>
              <a:rPr lang="en-US" sz="2100">
                <a:solidFill>
                  <a:schemeClr val="dk1"/>
                </a:solidFill>
                <a:latin typeface="Calibri"/>
                <a:ea typeface="Calibri"/>
                <a:cs typeface="Calibri"/>
                <a:sym typeface="Calibri"/>
              </a:rPr>
              <a:t>The State formally adopted challenging academic content standards for all students in reading/language arts, mathematics and science and applies its academic content standards to all public elementary and secondary schools and students in the State. </a:t>
            </a:r>
            <a:endParaRPr sz="21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US" sz="2300" u="sng">
                <a:solidFill>
                  <a:schemeClr val="dk1"/>
                </a:solidFill>
                <a:latin typeface="Calibri"/>
                <a:ea typeface="Calibri"/>
                <a:cs typeface="Calibri"/>
                <a:sym typeface="Calibri"/>
              </a:rPr>
              <a:t>Critical Element 1.2: </a:t>
            </a:r>
            <a:endParaRPr b="1" sz="2300" u="sng">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US" sz="2300">
                <a:solidFill>
                  <a:schemeClr val="dk1"/>
                </a:solidFill>
                <a:latin typeface="Calibri"/>
                <a:ea typeface="Calibri"/>
                <a:cs typeface="Calibri"/>
                <a:sym typeface="Calibri"/>
              </a:rPr>
              <a:t>Coherent and Rigorous Academic Content Standards</a:t>
            </a:r>
            <a:endParaRPr b="1" sz="23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2100">
                <a:solidFill>
                  <a:schemeClr val="dk1"/>
                </a:solidFill>
                <a:latin typeface="Calibri"/>
                <a:ea typeface="Calibri"/>
                <a:cs typeface="Calibri"/>
                <a:sym typeface="Calibri"/>
              </a:rPr>
              <a:t>The State’s academic content standards in reading/language arts, mathematics and science specify what students are expected to know and be able to do by the time they graduate from high school to succeed in college and the workforce; contain content that is coherent (e.g., within and across grades) and rigorous; encourage the teaching of advanced skills; and were developed with broad stakeholder involvement.</a:t>
            </a:r>
            <a:endParaRPr sz="21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1"/>
          <p:cNvSpPr txBox="1"/>
          <p:nvPr>
            <p:ph idx="1" type="body"/>
          </p:nvPr>
        </p:nvSpPr>
        <p:spPr>
          <a:xfrm>
            <a:off x="4409575" y="2002525"/>
            <a:ext cx="5424000" cy="14739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500">
              <a:solidFill>
                <a:srgbClr val="25408E"/>
              </a:solidFill>
            </a:endParaRPr>
          </a:p>
          <a:p>
            <a:pPr indent="-133350" lvl="1" marL="742950" rtl="0" algn="l">
              <a:spcBef>
                <a:spcPts val="480"/>
              </a:spcBef>
              <a:spcAft>
                <a:spcPts val="0"/>
              </a:spcAft>
              <a:buClr>
                <a:schemeClr val="dk1"/>
              </a:buClr>
              <a:buSzPts val="2400"/>
              <a:buNone/>
            </a:pPr>
            <a:r>
              <a:t/>
            </a:r>
            <a:endParaRPr b="0" i="0" sz="2400">
              <a:solidFill>
                <a:srgbClr val="000000"/>
              </a:solidFill>
            </a:endParaRPr>
          </a:p>
          <a:p>
            <a:pPr indent="0" lvl="0" marL="0" rtl="0" algn="l">
              <a:spcBef>
                <a:spcPts val="640"/>
              </a:spcBef>
              <a:spcAft>
                <a:spcPts val="0"/>
              </a:spcAft>
              <a:buClr>
                <a:schemeClr val="dk1"/>
              </a:buClr>
              <a:buSzPts val="3200"/>
              <a:buNone/>
            </a:pPr>
            <a:r>
              <a:t/>
            </a:r>
            <a:endParaRPr/>
          </a:p>
        </p:txBody>
      </p:sp>
      <p:sp>
        <p:nvSpPr>
          <p:cNvPr id="240" name="Google Shape;240;p31"/>
          <p:cNvSpPr txBox="1"/>
          <p:nvPr>
            <p:ph idx="12" type="sldNum"/>
          </p:nvPr>
        </p:nvSpPr>
        <p:spPr>
          <a:xfrm>
            <a:off x="6553200" y="6356350"/>
            <a:ext cx="2133600" cy="3651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41" name="Google Shape;241;p31"/>
          <p:cNvSpPr txBox="1"/>
          <p:nvPr>
            <p:ph type="title"/>
          </p:nvPr>
        </p:nvSpPr>
        <p:spPr>
          <a:xfrm>
            <a:off x="1283151" y="228600"/>
            <a:ext cx="7719300" cy="1188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5200"/>
              <a:t>Peer Review Requirements</a:t>
            </a:r>
            <a:endParaRPr sz="5200"/>
          </a:p>
        </p:txBody>
      </p:sp>
      <p:sp>
        <p:nvSpPr>
          <p:cNvPr id="242" name="Google Shape;242;p31"/>
          <p:cNvSpPr txBox="1"/>
          <p:nvPr/>
        </p:nvSpPr>
        <p:spPr>
          <a:xfrm>
            <a:off x="474850" y="1711750"/>
            <a:ext cx="7881300" cy="4182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2300" u="sng">
                <a:solidFill>
                  <a:schemeClr val="dk1"/>
                </a:solidFill>
                <a:latin typeface="Calibri"/>
                <a:ea typeface="Calibri"/>
                <a:cs typeface="Calibri"/>
                <a:sym typeface="Calibri"/>
              </a:rPr>
              <a:t>Critical Element 1.3: </a:t>
            </a:r>
            <a:endParaRPr b="1" sz="2300" u="sng">
              <a:solidFill>
                <a:schemeClr val="dk1"/>
              </a:solidFill>
              <a:latin typeface="Calibri"/>
              <a:ea typeface="Calibri"/>
              <a:cs typeface="Calibri"/>
              <a:sym typeface="Calibri"/>
            </a:endParaRPr>
          </a:p>
          <a:p>
            <a:pPr indent="0" lvl="0" marL="0" rtl="0" algn="ctr">
              <a:spcBef>
                <a:spcPts val="0"/>
              </a:spcBef>
              <a:spcAft>
                <a:spcPts val="0"/>
              </a:spcAft>
              <a:buNone/>
            </a:pPr>
            <a:r>
              <a:rPr b="1" lang="en-US" sz="2300">
                <a:solidFill>
                  <a:schemeClr val="dk1"/>
                </a:solidFill>
                <a:latin typeface="Calibri"/>
                <a:ea typeface="Calibri"/>
                <a:cs typeface="Calibri"/>
                <a:sym typeface="Calibri"/>
              </a:rPr>
              <a:t>Required Assessments</a:t>
            </a:r>
            <a:endParaRPr b="1" sz="2300">
              <a:solidFill>
                <a:schemeClr val="dk1"/>
              </a:solidFill>
              <a:latin typeface="Calibri"/>
              <a:ea typeface="Calibri"/>
              <a:cs typeface="Calibri"/>
              <a:sym typeface="Calibri"/>
            </a:endParaRPr>
          </a:p>
          <a:p>
            <a:pPr indent="0" lvl="0" marL="0" rtl="0" algn="l">
              <a:spcBef>
                <a:spcPts val="0"/>
              </a:spcBef>
              <a:spcAft>
                <a:spcPts val="0"/>
              </a:spcAft>
              <a:buNone/>
            </a:pPr>
            <a:r>
              <a:rPr lang="en-US" sz="2100">
                <a:solidFill>
                  <a:schemeClr val="dk1"/>
                </a:solidFill>
                <a:latin typeface="Calibri"/>
                <a:ea typeface="Calibri"/>
                <a:cs typeface="Calibri"/>
                <a:sym typeface="Calibri"/>
              </a:rPr>
              <a:t>The State’s assessment system includes annual general and alternate assessments (based on grade-level academic achievement standards or alternate academic achievement standards) in:  </a:t>
            </a:r>
            <a:endParaRPr sz="2100">
              <a:solidFill>
                <a:schemeClr val="dk1"/>
              </a:solidFill>
              <a:latin typeface="Calibri"/>
              <a:ea typeface="Calibri"/>
              <a:cs typeface="Calibri"/>
              <a:sym typeface="Calibri"/>
            </a:endParaRPr>
          </a:p>
          <a:p>
            <a:pPr indent="-361950" lvl="0" marL="457200" rtl="0" algn="l">
              <a:spcBef>
                <a:spcPts val="0"/>
              </a:spcBef>
              <a:spcAft>
                <a:spcPts val="0"/>
              </a:spcAft>
              <a:buClr>
                <a:schemeClr val="dk1"/>
              </a:buClr>
              <a:buSzPts val="2100"/>
              <a:buFont typeface="Calibri"/>
              <a:buChar char="●"/>
            </a:pPr>
            <a:r>
              <a:rPr lang="en-US" sz="2100">
                <a:solidFill>
                  <a:schemeClr val="dk1"/>
                </a:solidFill>
                <a:latin typeface="Calibri"/>
                <a:ea typeface="Calibri"/>
                <a:cs typeface="Calibri"/>
                <a:sym typeface="Calibri"/>
              </a:rPr>
              <a:t>Reading/language arts and mathematics in each of grades 3-8 and at least once in high school (grades 10-12);  </a:t>
            </a:r>
            <a:endParaRPr sz="2100">
              <a:solidFill>
                <a:schemeClr val="dk1"/>
              </a:solidFill>
              <a:latin typeface="Calibri"/>
              <a:ea typeface="Calibri"/>
              <a:cs typeface="Calibri"/>
              <a:sym typeface="Calibri"/>
            </a:endParaRPr>
          </a:p>
          <a:p>
            <a:pPr indent="-361950" lvl="0" marL="457200" rtl="0" algn="l">
              <a:spcBef>
                <a:spcPts val="0"/>
              </a:spcBef>
              <a:spcAft>
                <a:spcPts val="0"/>
              </a:spcAft>
              <a:buClr>
                <a:schemeClr val="dk1"/>
              </a:buClr>
              <a:buSzPts val="2100"/>
              <a:buFont typeface="Calibri"/>
              <a:buChar char="●"/>
            </a:pPr>
            <a:r>
              <a:rPr lang="en-US" sz="2100">
                <a:solidFill>
                  <a:schemeClr val="dk1"/>
                </a:solidFill>
                <a:latin typeface="Calibri"/>
                <a:ea typeface="Calibri"/>
                <a:cs typeface="Calibri"/>
                <a:sym typeface="Calibri"/>
              </a:rPr>
              <a:t>Science at least once in each of three grade spans (3-5, 6-9 and 10-12).</a:t>
            </a:r>
            <a:r>
              <a:rPr b="1" lang="en-US" sz="2100">
                <a:solidFill>
                  <a:schemeClr val="dk1"/>
                </a:solidFill>
                <a:latin typeface="Calibri"/>
                <a:ea typeface="Calibri"/>
                <a:cs typeface="Calibri"/>
                <a:sym typeface="Calibri"/>
              </a:rPr>
              <a:t> </a:t>
            </a:r>
            <a:endParaRPr sz="19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32"/>
          <p:cNvSpPr txBox="1"/>
          <p:nvPr>
            <p:ph idx="1" type="body"/>
          </p:nvPr>
        </p:nvSpPr>
        <p:spPr>
          <a:xfrm>
            <a:off x="4409575" y="2002525"/>
            <a:ext cx="5424000" cy="14739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500">
              <a:solidFill>
                <a:srgbClr val="25408E"/>
              </a:solidFill>
            </a:endParaRPr>
          </a:p>
          <a:p>
            <a:pPr indent="-133350" lvl="1" marL="742950" rtl="0" algn="l">
              <a:spcBef>
                <a:spcPts val="480"/>
              </a:spcBef>
              <a:spcAft>
                <a:spcPts val="0"/>
              </a:spcAft>
              <a:buClr>
                <a:schemeClr val="dk1"/>
              </a:buClr>
              <a:buSzPts val="2400"/>
              <a:buNone/>
            </a:pPr>
            <a:r>
              <a:t/>
            </a:r>
            <a:endParaRPr b="0" i="0" sz="2400">
              <a:solidFill>
                <a:srgbClr val="000000"/>
              </a:solidFill>
            </a:endParaRPr>
          </a:p>
          <a:p>
            <a:pPr indent="0" lvl="0" marL="0" rtl="0" algn="l">
              <a:spcBef>
                <a:spcPts val="640"/>
              </a:spcBef>
              <a:spcAft>
                <a:spcPts val="0"/>
              </a:spcAft>
              <a:buClr>
                <a:schemeClr val="dk1"/>
              </a:buClr>
              <a:buSzPts val="3200"/>
              <a:buNone/>
            </a:pPr>
            <a:r>
              <a:t/>
            </a:r>
            <a:endParaRPr/>
          </a:p>
        </p:txBody>
      </p:sp>
      <p:sp>
        <p:nvSpPr>
          <p:cNvPr id="248" name="Google Shape;248;p32"/>
          <p:cNvSpPr txBox="1"/>
          <p:nvPr>
            <p:ph idx="12" type="sldNum"/>
          </p:nvPr>
        </p:nvSpPr>
        <p:spPr>
          <a:xfrm>
            <a:off x="6553200" y="6356350"/>
            <a:ext cx="2133600" cy="3651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49" name="Google Shape;249;p32"/>
          <p:cNvSpPr txBox="1"/>
          <p:nvPr>
            <p:ph type="title"/>
          </p:nvPr>
        </p:nvSpPr>
        <p:spPr>
          <a:xfrm>
            <a:off x="1283151" y="228600"/>
            <a:ext cx="7719300" cy="1188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5200"/>
              <a:t>All that policy adds up to…</a:t>
            </a:r>
            <a:endParaRPr sz="5200"/>
          </a:p>
        </p:txBody>
      </p:sp>
      <p:sp>
        <p:nvSpPr>
          <p:cNvPr id="250" name="Google Shape;250;p32"/>
          <p:cNvSpPr txBox="1"/>
          <p:nvPr/>
        </p:nvSpPr>
        <p:spPr>
          <a:xfrm>
            <a:off x="474850" y="1711750"/>
            <a:ext cx="7881300" cy="4182300"/>
          </a:xfrm>
          <a:prstGeom prst="rect">
            <a:avLst/>
          </a:prstGeom>
          <a:noFill/>
          <a:ln>
            <a:noFill/>
          </a:ln>
        </p:spPr>
        <p:txBody>
          <a:bodyPr anchorCtr="0" anchor="t" bIns="91425" lIns="91425" spcFirstLastPara="1" rIns="91425" wrap="square" tIns="91425">
            <a:noAutofit/>
          </a:bodyPr>
          <a:lstStyle/>
          <a:p>
            <a:pPr indent="0" lvl="0" marL="457200" rtl="0" algn="ctr">
              <a:spcBef>
                <a:spcPts val="0"/>
              </a:spcBef>
              <a:spcAft>
                <a:spcPts val="0"/>
              </a:spcAft>
              <a:buNone/>
            </a:pPr>
            <a:r>
              <a:rPr b="1" lang="en-US" sz="2300">
                <a:solidFill>
                  <a:schemeClr val="dk1"/>
                </a:solidFill>
                <a:latin typeface="Calibri"/>
                <a:ea typeface="Calibri"/>
                <a:cs typeface="Calibri"/>
                <a:sym typeface="Calibri"/>
              </a:rPr>
              <a:t>Each state has to adopt grade-level content standards in math, reading/language arts, and science </a:t>
            </a:r>
            <a:endParaRPr b="1" sz="2300">
              <a:solidFill>
                <a:schemeClr val="dk1"/>
              </a:solidFill>
              <a:latin typeface="Calibri"/>
              <a:ea typeface="Calibri"/>
              <a:cs typeface="Calibri"/>
              <a:sym typeface="Calibri"/>
            </a:endParaRPr>
          </a:p>
          <a:p>
            <a:pPr indent="0" lvl="0" marL="457200" rtl="0" algn="ctr">
              <a:spcBef>
                <a:spcPts val="0"/>
              </a:spcBef>
              <a:spcAft>
                <a:spcPts val="0"/>
              </a:spcAft>
              <a:buNone/>
            </a:pPr>
            <a:r>
              <a:t/>
            </a:r>
            <a:endParaRPr b="1" sz="2300">
              <a:solidFill>
                <a:schemeClr val="dk1"/>
              </a:solidFill>
              <a:latin typeface="Calibri"/>
              <a:ea typeface="Calibri"/>
              <a:cs typeface="Calibri"/>
              <a:sym typeface="Calibri"/>
            </a:endParaRPr>
          </a:p>
          <a:p>
            <a:pPr indent="0" lvl="0" marL="457200" rtl="0" algn="ctr">
              <a:spcBef>
                <a:spcPts val="0"/>
              </a:spcBef>
              <a:spcAft>
                <a:spcPts val="0"/>
              </a:spcAft>
              <a:buNone/>
            </a:pPr>
            <a:r>
              <a:rPr b="1" lang="en-US" sz="2300">
                <a:solidFill>
                  <a:schemeClr val="dk1"/>
                </a:solidFill>
                <a:latin typeface="Calibri"/>
                <a:ea typeface="Calibri"/>
                <a:cs typeface="Calibri"/>
                <a:sym typeface="Calibri"/>
              </a:rPr>
              <a:t>AND </a:t>
            </a:r>
            <a:endParaRPr b="1" sz="2300">
              <a:solidFill>
                <a:schemeClr val="dk1"/>
              </a:solidFill>
              <a:latin typeface="Calibri"/>
              <a:ea typeface="Calibri"/>
              <a:cs typeface="Calibri"/>
              <a:sym typeface="Calibri"/>
            </a:endParaRPr>
          </a:p>
          <a:p>
            <a:pPr indent="0" lvl="0" marL="457200" rtl="0" algn="ctr">
              <a:spcBef>
                <a:spcPts val="0"/>
              </a:spcBef>
              <a:spcAft>
                <a:spcPts val="0"/>
              </a:spcAft>
              <a:buNone/>
            </a:pPr>
            <a:r>
              <a:t/>
            </a:r>
            <a:endParaRPr b="1" sz="2300">
              <a:solidFill>
                <a:schemeClr val="dk1"/>
              </a:solidFill>
              <a:latin typeface="Calibri"/>
              <a:ea typeface="Calibri"/>
              <a:cs typeface="Calibri"/>
              <a:sym typeface="Calibri"/>
            </a:endParaRPr>
          </a:p>
          <a:p>
            <a:pPr indent="0" lvl="0" marL="457200" rtl="0" algn="ctr">
              <a:spcBef>
                <a:spcPts val="0"/>
              </a:spcBef>
              <a:spcAft>
                <a:spcPts val="0"/>
              </a:spcAft>
              <a:buNone/>
            </a:pPr>
            <a:r>
              <a:rPr b="1" lang="en-US" sz="2300">
                <a:solidFill>
                  <a:schemeClr val="dk1"/>
                </a:solidFill>
                <a:latin typeface="Calibri"/>
                <a:ea typeface="Calibri"/>
                <a:cs typeface="Calibri"/>
                <a:sym typeface="Calibri"/>
              </a:rPr>
              <a:t>Standards must be assessed through an assessment system on a yearly basis (grades 3-8 and 11) in ELA and math, once in each grade band (grades 5, 8, and 11) in science, and annually in grades K-12 if an </a:t>
            </a:r>
            <a:r>
              <a:rPr b="1" lang="en-US" sz="2300">
                <a:solidFill>
                  <a:schemeClr val="dk1"/>
                </a:solidFill>
                <a:latin typeface="Calibri"/>
                <a:ea typeface="Calibri"/>
                <a:cs typeface="Calibri"/>
                <a:sym typeface="Calibri"/>
              </a:rPr>
              <a:t>identified</a:t>
            </a:r>
            <a:r>
              <a:rPr b="1" lang="en-US" sz="2300">
                <a:solidFill>
                  <a:schemeClr val="dk1"/>
                </a:solidFill>
                <a:latin typeface="Calibri"/>
                <a:ea typeface="Calibri"/>
                <a:cs typeface="Calibri"/>
                <a:sym typeface="Calibri"/>
              </a:rPr>
              <a:t> English learner. </a:t>
            </a:r>
            <a:endParaRPr b="1" sz="2300">
              <a:solidFill>
                <a:schemeClr val="dk1"/>
              </a:solidFill>
              <a:latin typeface="Calibri"/>
              <a:ea typeface="Calibri"/>
              <a:cs typeface="Calibri"/>
              <a:sym typeface="Calibri"/>
            </a:endParaRPr>
          </a:p>
        </p:txBody>
      </p:sp>
      <p:sp>
        <p:nvSpPr>
          <p:cNvPr id="251" name="Google Shape;251;p32"/>
          <p:cNvSpPr txBox="1"/>
          <p:nvPr/>
        </p:nvSpPr>
        <p:spPr>
          <a:xfrm>
            <a:off x="301950" y="5083425"/>
            <a:ext cx="8540100" cy="985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3900">
                <a:solidFill>
                  <a:srgbClr val="C12730"/>
                </a:solidFill>
                <a:latin typeface="Candara"/>
                <a:ea typeface="Candara"/>
                <a:cs typeface="Candara"/>
                <a:sym typeface="Candara"/>
              </a:rPr>
              <a:t>But what happens with all those scores? </a:t>
            </a:r>
            <a:r>
              <a:rPr lang="en-US" sz="5200">
                <a:solidFill>
                  <a:srgbClr val="C12730"/>
                </a:solidFill>
                <a:latin typeface="Candara"/>
                <a:ea typeface="Candara"/>
                <a:cs typeface="Candara"/>
                <a:sym typeface="Candara"/>
              </a:rPr>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33"/>
          <p:cNvSpPr txBox="1"/>
          <p:nvPr>
            <p:ph idx="12" type="sldNum"/>
          </p:nvPr>
        </p:nvSpPr>
        <p:spPr>
          <a:xfrm>
            <a:off x="6553200" y="6356350"/>
            <a:ext cx="2133600" cy="365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
        <p:nvSpPr>
          <p:cNvPr id="258" name="Google Shape;258;p33"/>
          <p:cNvSpPr txBox="1"/>
          <p:nvPr>
            <p:ph type="title"/>
          </p:nvPr>
        </p:nvSpPr>
        <p:spPr>
          <a:xfrm>
            <a:off x="1283151" y="274638"/>
            <a:ext cx="77193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The Big Picture </a:t>
            </a:r>
            <a:endParaRPr/>
          </a:p>
        </p:txBody>
      </p:sp>
      <p:pic>
        <p:nvPicPr>
          <p:cNvPr id="259" name="Google Shape;259;p33"/>
          <p:cNvPicPr preferRelativeResize="0"/>
          <p:nvPr/>
        </p:nvPicPr>
        <p:blipFill>
          <a:blip r:embed="rId3">
            <a:alphaModFix/>
          </a:blip>
          <a:stretch>
            <a:fillRect/>
          </a:stretch>
        </p:blipFill>
        <p:spPr>
          <a:xfrm>
            <a:off x="76200" y="1894271"/>
            <a:ext cx="8991599" cy="3985466"/>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34"/>
          <p:cNvSpPr txBox="1"/>
          <p:nvPr>
            <p:ph idx="1" type="body"/>
          </p:nvPr>
        </p:nvSpPr>
        <p:spPr>
          <a:xfrm>
            <a:off x="457200" y="2219750"/>
            <a:ext cx="8229600" cy="3906600"/>
          </a:xfrm>
          <a:prstGeom prst="rect">
            <a:avLst/>
          </a:prstGeom>
        </p:spPr>
        <p:txBody>
          <a:bodyPr anchorCtr="0" anchor="t" bIns="45700" lIns="91425" spcFirstLastPara="1" rIns="91425" wrap="square" tIns="45700">
            <a:noAutofit/>
          </a:bodyPr>
          <a:lstStyle/>
          <a:p>
            <a:pPr indent="0" lvl="0" marL="0" rtl="0" algn="ctr">
              <a:spcBef>
                <a:spcPts val="640"/>
              </a:spcBef>
              <a:spcAft>
                <a:spcPts val="0"/>
              </a:spcAft>
              <a:buNone/>
            </a:pPr>
            <a:r>
              <a:rPr lang="en-US"/>
              <a:t>intended to help the public understand individual school performances on achievement indicators and to measure inequalities </a:t>
            </a:r>
            <a:r>
              <a:rPr lang="en-US"/>
              <a:t>across</a:t>
            </a:r>
            <a:r>
              <a:rPr lang="en-US"/>
              <a:t> schools, so all </a:t>
            </a:r>
            <a:r>
              <a:rPr lang="en-US"/>
              <a:t>students</a:t>
            </a:r>
            <a:r>
              <a:rPr lang="en-US"/>
              <a:t> have </a:t>
            </a:r>
            <a:r>
              <a:rPr lang="en-US"/>
              <a:t>equitable</a:t>
            </a:r>
            <a:r>
              <a:rPr lang="en-US"/>
              <a:t> </a:t>
            </a:r>
            <a:r>
              <a:rPr lang="en-US"/>
              <a:t>opportunities</a:t>
            </a:r>
            <a:r>
              <a:rPr lang="en-US"/>
              <a:t> to access high-quality education</a:t>
            </a:r>
            <a:endParaRPr/>
          </a:p>
        </p:txBody>
      </p:sp>
      <p:sp>
        <p:nvSpPr>
          <p:cNvPr id="266" name="Google Shape;266;p34"/>
          <p:cNvSpPr txBox="1"/>
          <p:nvPr>
            <p:ph idx="12" type="sldNum"/>
          </p:nvPr>
        </p:nvSpPr>
        <p:spPr>
          <a:xfrm>
            <a:off x="6553200" y="6356350"/>
            <a:ext cx="2133600" cy="365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
        <p:nvSpPr>
          <p:cNvPr id="267" name="Google Shape;267;p34"/>
          <p:cNvSpPr txBox="1"/>
          <p:nvPr>
            <p:ph type="title"/>
          </p:nvPr>
        </p:nvSpPr>
        <p:spPr>
          <a:xfrm>
            <a:off x="1283151" y="274638"/>
            <a:ext cx="77193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Accountability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35"/>
          <p:cNvSpPr txBox="1"/>
          <p:nvPr>
            <p:ph idx="12" type="sldNum"/>
          </p:nvPr>
        </p:nvSpPr>
        <p:spPr>
          <a:xfrm>
            <a:off x="6553200" y="6356350"/>
            <a:ext cx="2133600" cy="3651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73" name="Google Shape;273;p35"/>
          <p:cNvSpPr txBox="1"/>
          <p:nvPr>
            <p:ph type="title"/>
          </p:nvPr>
        </p:nvSpPr>
        <p:spPr>
          <a:xfrm>
            <a:off x="1283151" y="228600"/>
            <a:ext cx="7719300" cy="1188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5000"/>
              <a:t>MT’s Accountability System</a:t>
            </a:r>
            <a:endParaRPr sz="5000"/>
          </a:p>
        </p:txBody>
      </p:sp>
      <p:sp>
        <p:nvSpPr>
          <p:cNvPr id="274" name="Google Shape;274;p35"/>
          <p:cNvSpPr txBox="1"/>
          <p:nvPr/>
        </p:nvSpPr>
        <p:spPr>
          <a:xfrm>
            <a:off x="103500" y="1587828"/>
            <a:ext cx="8937000" cy="5079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US" sz="2700" u="none" cap="none" strike="noStrike">
                <a:solidFill>
                  <a:srgbClr val="CC0033"/>
                </a:solidFill>
                <a:latin typeface="Arial"/>
                <a:ea typeface="Arial"/>
                <a:cs typeface="Arial"/>
                <a:sym typeface="Arial"/>
              </a:rPr>
              <a:t>1-4 Federally Required Indicators</a:t>
            </a:r>
            <a:endParaRPr b="0" i="0" sz="2700" u="none" cap="none" strike="noStrike">
              <a:solidFill>
                <a:srgbClr val="000000"/>
              </a:solidFill>
              <a:latin typeface="Arial"/>
              <a:ea typeface="Arial"/>
              <a:cs typeface="Arial"/>
              <a:sym typeface="Arial"/>
            </a:endParaRPr>
          </a:p>
          <a:p>
            <a:pPr indent="-171450" lvl="0" marL="292100" marR="0" rtl="0" algn="l">
              <a:lnSpc>
                <a:spcPct val="100000"/>
              </a:lnSpc>
              <a:spcBef>
                <a:spcPts val="0"/>
              </a:spcBef>
              <a:spcAft>
                <a:spcPts val="0"/>
              </a:spcAft>
              <a:buClr>
                <a:schemeClr val="dk1"/>
              </a:buClr>
              <a:buSzPts val="2700"/>
              <a:buFont typeface="Arial"/>
              <a:buChar char="•"/>
            </a:pPr>
            <a:r>
              <a:rPr b="0" i="0" lang="en-US" sz="2700" u="none" cap="none" strike="noStrike">
                <a:solidFill>
                  <a:schemeClr val="dk1"/>
                </a:solidFill>
                <a:highlight>
                  <a:srgbClr val="FFFF00"/>
                </a:highlight>
                <a:latin typeface="Arial"/>
                <a:ea typeface="Arial"/>
                <a:cs typeface="Arial"/>
                <a:sym typeface="Arial"/>
              </a:rPr>
              <a:t>Academic Achievement on Statewide Assessments: ELA/Reading &amp; Math</a:t>
            </a:r>
            <a:endParaRPr sz="2100">
              <a:solidFill>
                <a:schemeClr val="dk1"/>
              </a:solidFill>
              <a:highlight>
                <a:srgbClr val="FFFF00"/>
              </a:highlight>
            </a:endParaRPr>
          </a:p>
          <a:p>
            <a:pPr indent="-171450" lvl="0" marL="292100" marR="0" rtl="0" algn="l">
              <a:lnSpc>
                <a:spcPct val="100000"/>
              </a:lnSpc>
              <a:spcBef>
                <a:spcPts val="0"/>
              </a:spcBef>
              <a:spcAft>
                <a:spcPts val="0"/>
              </a:spcAft>
              <a:buClr>
                <a:srgbClr val="000000"/>
              </a:buClr>
              <a:buSzPts val="2700"/>
              <a:buFont typeface="Arial"/>
              <a:buChar char="•"/>
            </a:pPr>
            <a:r>
              <a:rPr b="0" i="0" lang="en-US" sz="2700" u="none" cap="none" strike="noStrike">
                <a:solidFill>
                  <a:srgbClr val="333333"/>
                </a:solidFill>
                <a:highlight>
                  <a:srgbClr val="FFFF00"/>
                </a:highlight>
                <a:latin typeface="Arial"/>
                <a:ea typeface="Arial"/>
                <a:cs typeface="Arial"/>
                <a:sym typeface="Arial"/>
              </a:rPr>
              <a:t>Academic Growth on Statewide Assessments ELA/Reading &amp; Math (K-8 Only)</a:t>
            </a:r>
            <a:endParaRPr sz="2100">
              <a:highlight>
                <a:srgbClr val="FFFF00"/>
              </a:highlight>
            </a:endParaRPr>
          </a:p>
          <a:p>
            <a:pPr indent="-171450" lvl="0" marL="292100" marR="0" rtl="0" algn="l">
              <a:lnSpc>
                <a:spcPct val="100000"/>
              </a:lnSpc>
              <a:spcBef>
                <a:spcPts val="0"/>
              </a:spcBef>
              <a:spcAft>
                <a:spcPts val="0"/>
              </a:spcAft>
              <a:buClr>
                <a:srgbClr val="000000"/>
              </a:buClr>
              <a:buSzPts val="2700"/>
              <a:buFont typeface="Arial"/>
              <a:buChar char="•"/>
            </a:pPr>
            <a:r>
              <a:rPr b="0" i="0" lang="en-US" sz="2700" u="none" cap="none" strike="noStrike">
                <a:solidFill>
                  <a:srgbClr val="333333"/>
                </a:solidFill>
                <a:highlight>
                  <a:srgbClr val="FFFF00"/>
                </a:highlight>
                <a:latin typeface="Arial"/>
                <a:ea typeface="Arial"/>
                <a:cs typeface="Arial"/>
                <a:sym typeface="Arial"/>
              </a:rPr>
              <a:t>English Learner Progress</a:t>
            </a:r>
            <a:endParaRPr sz="2100">
              <a:highlight>
                <a:srgbClr val="FFFF00"/>
              </a:highlight>
            </a:endParaRPr>
          </a:p>
          <a:p>
            <a:pPr indent="-171450" lvl="0" marL="292100" marR="0" rtl="0" algn="l">
              <a:lnSpc>
                <a:spcPct val="100000"/>
              </a:lnSpc>
              <a:spcBef>
                <a:spcPts val="0"/>
              </a:spcBef>
              <a:spcAft>
                <a:spcPts val="0"/>
              </a:spcAft>
              <a:buClr>
                <a:srgbClr val="000000"/>
              </a:buClr>
              <a:buSzPts val="2700"/>
              <a:buFont typeface="Arial"/>
              <a:buChar char="•"/>
            </a:pPr>
            <a:r>
              <a:rPr b="0" i="0" lang="en-US" sz="2700" u="none" cap="none" strike="noStrike">
                <a:solidFill>
                  <a:srgbClr val="333333"/>
                </a:solidFill>
                <a:latin typeface="Arial"/>
                <a:ea typeface="Arial"/>
                <a:cs typeface="Arial"/>
                <a:sym typeface="Arial"/>
              </a:rPr>
              <a:t>Graduation Rates (HS only)</a:t>
            </a:r>
            <a:endParaRPr b="0" i="0" sz="2700" u="none" cap="none" strike="noStrike">
              <a:solidFill>
                <a:srgbClr val="333333"/>
              </a:solidFill>
              <a:latin typeface="Arial"/>
              <a:ea typeface="Arial"/>
              <a:cs typeface="Arial"/>
              <a:sym typeface="Arial"/>
            </a:endParaRPr>
          </a:p>
          <a:p>
            <a:pPr indent="0" lvl="0" marL="457200" marR="0" rtl="0" algn="l">
              <a:lnSpc>
                <a:spcPct val="100000"/>
              </a:lnSpc>
              <a:spcBef>
                <a:spcPts val="0"/>
              </a:spcBef>
              <a:spcAft>
                <a:spcPts val="0"/>
              </a:spcAft>
              <a:buNone/>
            </a:pPr>
            <a:r>
              <a:t/>
            </a:r>
            <a:endParaRPr sz="2700">
              <a:solidFill>
                <a:srgbClr val="333333"/>
              </a:solidFill>
            </a:endParaRPr>
          </a:p>
          <a:p>
            <a:pPr indent="0" lvl="0" marL="0" marR="0" rtl="0" algn="l">
              <a:lnSpc>
                <a:spcPct val="100000"/>
              </a:lnSpc>
              <a:spcBef>
                <a:spcPts val="0"/>
              </a:spcBef>
              <a:spcAft>
                <a:spcPts val="0"/>
              </a:spcAft>
              <a:buNone/>
            </a:pPr>
            <a:r>
              <a:rPr b="1" i="0" lang="en-US" sz="2700" u="none" cap="none" strike="noStrike">
                <a:solidFill>
                  <a:srgbClr val="CC0033"/>
                </a:solidFill>
                <a:latin typeface="Arial"/>
                <a:ea typeface="Arial"/>
                <a:cs typeface="Arial"/>
                <a:sym typeface="Arial"/>
              </a:rPr>
              <a:t>5th Indicator for Montana Flexibility</a:t>
            </a:r>
            <a:endParaRPr b="0" i="0" sz="2700" u="none" cap="none" strike="noStrike">
              <a:solidFill>
                <a:srgbClr val="000000"/>
              </a:solidFill>
              <a:latin typeface="Arial"/>
              <a:ea typeface="Arial"/>
              <a:cs typeface="Arial"/>
              <a:sym typeface="Arial"/>
            </a:endParaRPr>
          </a:p>
          <a:p>
            <a:pPr indent="-171450" lvl="0" marL="292100" marR="0" rtl="0" algn="l">
              <a:lnSpc>
                <a:spcPct val="100000"/>
              </a:lnSpc>
              <a:spcBef>
                <a:spcPts val="0"/>
              </a:spcBef>
              <a:spcAft>
                <a:spcPts val="0"/>
              </a:spcAft>
              <a:buClr>
                <a:srgbClr val="000000"/>
              </a:buClr>
              <a:buSzPts val="2700"/>
              <a:buFont typeface="Arial"/>
              <a:buChar char="•"/>
            </a:pPr>
            <a:r>
              <a:rPr b="0" i="0" lang="en-US" sz="2700" u="none" cap="none" strike="noStrike">
                <a:solidFill>
                  <a:srgbClr val="333333"/>
                </a:solidFill>
                <a:latin typeface="Arial"/>
                <a:ea typeface="Arial"/>
                <a:cs typeface="Arial"/>
                <a:sym typeface="Arial"/>
              </a:rPr>
              <a:t>Attendance</a:t>
            </a:r>
            <a:endParaRPr sz="2100"/>
          </a:p>
          <a:p>
            <a:pPr indent="-171450" lvl="0" marL="292100" marR="0" rtl="0" algn="l">
              <a:lnSpc>
                <a:spcPct val="100000"/>
              </a:lnSpc>
              <a:spcBef>
                <a:spcPts val="0"/>
              </a:spcBef>
              <a:spcAft>
                <a:spcPts val="0"/>
              </a:spcAft>
              <a:buClr>
                <a:srgbClr val="000000"/>
              </a:buClr>
              <a:buSzPts val="2700"/>
              <a:buFont typeface="Arial"/>
              <a:buChar char="•"/>
            </a:pPr>
            <a:r>
              <a:rPr b="0" i="0" lang="en-US" sz="2700" u="none" cap="none" strike="noStrike">
                <a:solidFill>
                  <a:srgbClr val="333333"/>
                </a:solidFill>
                <a:highlight>
                  <a:srgbClr val="FFFF00"/>
                </a:highlight>
                <a:latin typeface="Arial"/>
                <a:ea typeface="Arial"/>
                <a:cs typeface="Arial"/>
                <a:sym typeface="Arial"/>
              </a:rPr>
              <a:t>College &amp; Career Ready (HS Only)</a:t>
            </a:r>
            <a:endParaRPr sz="2100">
              <a:highlight>
                <a:srgbClr val="FFFF00"/>
              </a:highlight>
            </a:endParaRPr>
          </a:p>
          <a:p>
            <a:pPr indent="-171450" lvl="0" marL="292100" marR="0" rtl="0" algn="l">
              <a:lnSpc>
                <a:spcPct val="100000"/>
              </a:lnSpc>
              <a:spcBef>
                <a:spcPts val="0"/>
              </a:spcBef>
              <a:spcAft>
                <a:spcPts val="0"/>
              </a:spcAft>
              <a:buClr>
                <a:srgbClr val="000000"/>
              </a:buClr>
              <a:buSzPts val="2700"/>
              <a:buFont typeface="Arial"/>
              <a:buChar char="•"/>
            </a:pPr>
            <a:r>
              <a:rPr b="0" i="0" lang="en-US" sz="2700" u="none" cap="none" strike="noStrike">
                <a:solidFill>
                  <a:srgbClr val="333333"/>
                </a:solidFill>
                <a:highlight>
                  <a:srgbClr val="FFFF00"/>
                </a:highlight>
                <a:latin typeface="Arial"/>
                <a:ea typeface="Arial"/>
                <a:cs typeface="Arial"/>
                <a:sym typeface="Arial"/>
              </a:rPr>
              <a:t>Science Assessment</a:t>
            </a:r>
            <a:endParaRPr sz="2100">
              <a:highlight>
                <a:srgbClr val="FFFF00"/>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7D7D7"/>
        </a:solidFill>
      </p:bgPr>
    </p:bg>
    <p:spTree>
      <p:nvGrpSpPr>
        <p:cNvPr id="278" name="Shape 278"/>
        <p:cNvGrpSpPr/>
        <p:nvPr/>
      </p:nvGrpSpPr>
      <p:grpSpPr>
        <a:xfrm>
          <a:off x="0" y="0"/>
          <a:ext cx="0" cy="0"/>
          <a:chOff x="0" y="0"/>
          <a:chExt cx="0" cy="0"/>
        </a:xfrm>
      </p:grpSpPr>
      <p:sp>
        <p:nvSpPr>
          <p:cNvPr id="279" name="Google Shape;279;p36"/>
          <p:cNvSpPr/>
          <p:nvPr/>
        </p:nvSpPr>
        <p:spPr>
          <a:xfrm>
            <a:off x="554100" y="1301401"/>
            <a:ext cx="8035800" cy="4255200"/>
          </a:xfrm>
          <a:prstGeom prst="rect">
            <a:avLst/>
          </a:prstGeom>
          <a:solidFill>
            <a:srgbClr val="C1273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36"/>
          <p:cNvSpPr/>
          <p:nvPr/>
        </p:nvSpPr>
        <p:spPr>
          <a:xfrm>
            <a:off x="1198950" y="2208000"/>
            <a:ext cx="6746100" cy="2442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36"/>
          <p:cNvSpPr txBox="1"/>
          <p:nvPr/>
        </p:nvSpPr>
        <p:spPr>
          <a:xfrm>
            <a:off x="2273950" y="2375175"/>
            <a:ext cx="5358900" cy="20652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US" sz="3400">
                <a:solidFill>
                  <a:schemeClr val="dk1"/>
                </a:solidFill>
                <a:latin typeface="Calibri"/>
                <a:ea typeface="Calibri"/>
                <a:cs typeface="Calibri"/>
                <a:sym typeface="Calibri"/>
              </a:rPr>
              <a:t>Discussion</a:t>
            </a:r>
            <a:endParaRPr b="1" sz="3400">
              <a:solidFill>
                <a:schemeClr val="dk1"/>
              </a:solidFill>
              <a:latin typeface="Calibri"/>
              <a:ea typeface="Calibri"/>
              <a:cs typeface="Calibri"/>
              <a:sym typeface="Calibri"/>
            </a:endParaRPr>
          </a:p>
          <a:p>
            <a:pPr indent="0" lvl="0" marL="0" rtl="0" algn="ctr">
              <a:spcBef>
                <a:spcPts val="0"/>
              </a:spcBef>
              <a:spcAft>
                <a:spcPts val="0"/>
              </a:spcAft>
              <a:buNone/>
            </a:pPr>
            <a:r>
              <a:rPr b="1" lang="en-US" sz="2000">
                <a:solidFill>
                  <a:schemeClr val="dk1"/>
                </a:solidFill>
                <a:latin typeface="Calibri"/>
                <a:ea typeface="Calibri"/>
                <a:cs typeface="Calibri"/>
                <a:sym typeface="Calibri"/>
              </a:rPr>
              <a:t>Explore Central Ideas or Higher Level Messaging</a:t>
            </a:r>
            <a:endParaRPr sz="1200">
              <a:solidFill>
                <a:schemeClr val="dk1"/>
              </a:solidFill>
              <a:latin typeface="Calibri"/>
              <a:ea typeface="Calibri"/>
              <a:cs typeface="Calibri"/>
              <a:sym typeface="Calibri"/>
            </a:endParaRPr>
          </a:p>
        </p:txBody>
      </p:sp>
      <p:pic>
        <p:nvPicPr>
          <p:cNvPr id="282" name="Google Shape;282;p36"/>
          <p:cNvPicPr preferRelativeResize="0"/>
          <p:nvPr/>
        </p:nvPicPr>
        <p:blipFill>
          <a:blip r:embed="rId3">
            <a:alphaModFix/>
          </a:blip>
          <a:stretch>
            <a:fillRect/>
          </a:stretch>
        </p:blipFill>
        <p:spPr>
          <a:xfrm>
            <a:off x="1306687" y="3030001"/>
            <a:ext cx="783050" cy="797987"/>
          </a:xfrm>
          <a:prstGeom prst="rect">
            <a:avLst/>
          </a:prstGeom>
          <a:noFill/>
          <a:ln>
            <a:noFill/>
          </a:ln>
        </p:spPr>
      </p:pic>
      <p:pic>
        <p:nvPicPr>
          <p:cNvPr id="283" name="Google Shape;283;p36"/>
          <p:cNvPicPr preferRelativeResize="0"/>
          <p:nvPr/>
        </p:nvPicPr>
        <p:blipFill rotWithShape="1">
          <a:blip r:embed="rId4">
            <a:alphaModFix/>
          </a:blip>
          <a:srcRect b="0" l="0" r="2856" t="0"/>
          <a:stretch/>
        </p:blipFill>
        <p:spPr>
          <a:xfrm>
            <a:off x="1317849" y="3852005"/>
            <a:ext cx="760725" cy="797995"/>
          </a:xfrm>
          <a:prstGeom prst="rect">
            <a:avLst/>
          </a:prstGeom>
          <a:noFill/>
          <a:ln>
            <a:noFill/>
          </a:ln>
        </p:spPr>
      </p:pic>
      <p:pic>
        <p:nvPicPr>
          <p:cNvPr id="284" name="Google Shape;284;p36"/>
          <p:cNvPicPr preferRelativeResize="0"/>
          <p:nvPr/>
        </p:nvPicPr>
        <p:blipFill rotWithShape="1">
          <a:blip r:embed="rId5">
            <a:alphaModFix/>
          </a:blip>
          <a:srcRect b="0" l="0" r="2856" t="0"/>
          <a:stretch/>
        </p:blipFill>
        <p:spPr>
          <a:xfrm>
            <a:off x="1317837" y="2232000"/>
            <a:ext cx="760725" cy="798000"/>
          </a:xfrm>
          <a:prstGeom prst="rect">
            <a:avLst/>
          </a:prstGeom>
          <a:solidFill>
            <a:srgbClr val="C12730"/>
          </a:solid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37"/>
          <p:cNvSpPr txBox="1"/>
          <p:nvPr>
            <p:ph idx="1" type="body"/>
          </p:nvPr>
        </p:nvSpPr>
        <p:spPr>
          <a:xfrm>
            <a:off x="4409575" y="2002525"/>
            <a:ext cx="5424000" cy="14739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500">
              <a:solidFill>
                <a:srgbClr val="25408E"/>
              </a:solidFill>
            </a:endParaRPr>
          </a:p>
          <a:p>
            <a:pPr indent="-133350" lvl="1" marL="742950" rtl="0" algn="l">
              <a:spcBef>
                <a:spcPts val="480"/>
              </a:spcBef>
              <a:spcAft>
                <a:spcPts val="0"/>
              </a:spcAft>
              <a:buClr>
                <a:schemeClr val="dk1"/>
              </a:buClr>
              <a:buSzPts val="2400"/>
              <a:buNone/>
            </a:pPr>
            <a:r>
              <a:t/>
            </a:r>
            <a:endParaRPr b="0" i="0" sz="2400">
              <a:solidFill>
                <a:srgbClr val="000000"/>
              </a:solidFill>
            </a:endParaRPr>
          </a:p>
          <a:p>
            <a:pPr indent="0" lvl="0" marL="0" rtl="0" algn="l">
              <a:spcBef>
                <a:spcPts val="640"/>
              </a:spcBef>
              <a:spcAft>
                <a:spcPts val="0"/>
              </a:spcAft>
              <a:buClr>
                <a:schemeClr val="dk1"/>
              </a:buClr>
              <a:buSzPts val="3200"/>
              <a:buNone/>
            </a:pPr>
            <a:r>
              <a:t/>
            </a:r>
            <a:endParaRPr/>
          </a:p>
        </p:txBody>
      </p:sp>
      <p:sp>
        <p:nvSpPr>
          <p:cNvPr id="290" name="Google Shape;290;p37"/>
          <p:cNvSpPr txBox="1"/>
          <p:nvPr>
            <p:ph idx="12" type="sldNum"/>
          </p:nvPr>
        </p:nvSpPr>
        <p:spPr>
          <a:xfrm>
            <a:off x="6553200" y="6356350"/>
            <a:ext cx="2133600" cy="3651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91" name="Google Shape;291;p37"/>
          <p:cNvSpPr txBox="1"/>
          <p:nvPr>
            <p:ph type="title"/>
          </p:nvPr>
        </p:nvSpPr>
        <p:spPr>
          <a:xfrm>
            <a:off x="1283151" y="228600"/>
            <a:ext cx="7719300" cy="1188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5200"/>
              <a:t>Group Debrief</a:t>
            </a:r>
            <a:endParaRPr sz="5200"/>
          </a:p>
        </p:txBody>
      </p:sp>
      <p:sp>
        <p:nvSpPr>
          <p:cNvPr id="292" name="Google Shape;292;p37"/>
          <p:cNvSpPr txBox="1"/>
          <p:nvPr/>
        </p:nvSpPr>
        <p:spPr>
          <a:xfrm>
            <a:off x="474850" y="1711750"/>
            <a:ext cx="7881300" cy="4182300"/>
          </a:xfrm>
          <a:prstGeom prst="rect">
            <a:avLst/>
          </a:prstGeom>
          <a:noFill/>
          <a:ln>
            <a:noFill/>
          </a:ln>
        </p:spPr>
        <p:txBody>
          <a:bodyPr anchorCtr="0" anchor="t" bIns="91425" lIns="91425" spcFirstLastPara="1" rIns="91425" wrap="square" tIns="91425">
            <a:noAutofit/>
          </a:bodyPr>
          <a:lstStyle/>
          <a:p>
            <a:pPr indent="-412750" lvl="0" marL="457200" rtl="0" algn="l">
              <a:spcBef>
                <a:spcPts val="0"/>
              </a:spcBef>
              <a:spcAft>
                <a:spcPts val="0"/>
              </a:spcAft>
              <a:buClr>
                <a:schemeClr val="dk1"/>
              </a:buClr>
              <a:buSzPts val="2900"/>
              <a:buFont typeface="Calibri"/>
              <a:buChar char="●"/>
            </a:pPr>
            <a:r>
              <a:rPr lang="en-US" sz="2900">
                <a:solidFill>
                  <a:schemeClr val="dk1"/>
                </a:solidFill>
                <a:latin typeface="Calibri"/>
                <a:ea typeface="Calibri"/>
                <a:cs typeface="Calibri"/>
                <a:sym typeface="Calibri"/>
              </a:rPr>
              <a:t>What are the larger implications of standards beyond what students are expected to learn by the end of the school year? </a:t>
            </a:r>
            <a:endParaRPr sz="2900">
              <a:solidFill>
                <a:schemeClr val="dk1"/>
              </a:solidFill>
              <a:latin typeface="Calibri"/>
              <a:ea typeface="Calibri"/>
              <a:cs typeface="Calibri"/>
              <a:sym typeface="Calibri"/>
            </a:endParaRPr>
          </a:p>
          <a:p>
            <a:pPr indent="-412750" lvl="0" marL="457200" rtl="0" algn="l">
              <a:spcBef>
                <a:spcPts val="0"/>
              </a:spcBef>
              <a:spcAft>
                <a:spcPts val="0"/>
              </a:spcAft>
              <a:buClr>
                <a:schemeClr val="dk1"/>
              </a:buClr>
              <a:buSzPts val="2900"/>
              <a:buFont typeface="Calibri"/>
              <a:buChar char="●"/>
            </a:pPr>
            <a:r>
              <a:rPr lang="en-US" sz="2900">
                <a:solidFill>
                  <a:schemeClr val="dk1"/>
                </a:solidFill>
                <a:latin typeface="Calibri"/>
                <a:ea typeface="Calibri"/>
                <a:cs typeface="Calibri"/>
                <a:sym typeface="Calibri"/>
              </a:rPr>
              <a:t>How do standards ultimately affect schools identified for additional support? </a:t>
            </a:r>
            <a:endParaRPr sz="2900">
              <a:solidFill>
                <a:schemeClr val="dk1"/>
              </a:solidFill>
              <a:latin typeface="Calibri"/>
              <a:ea typeface="Calibri"/>
              <a:cs typeface="Calibri"/>
              <a:sym typeface="Calibri"/>
            </a:endParaRPr>
          </a:p>
          <a:p>
            <a:pPr indent="-412750" lvl="0" marL="457200" rtl="0" algn="l">
              <a:spcBef>
                <a:spcPts val="0"/>
              </a:spcBef>
              <a:spcAft>
                <a:spcPts val="0"/>
              </a:spcAft>
              <a:buClr>
                <a:schemeClr val="dk1"/>
              </a:buClr>
              <a:buSzPts val="2900"/>
              <a:buFont typeface="Calibri"/>
              <a:buChar char="●"/>
            </a:pPr>
            <a:r>
              <a:rPr lang="en-US" sz="2900">
                <a:solidFill>
                  <a:schemeClr val="dk1"/>
                </a:solidFill>
                <a:latin typeface="Calibri"/>
                <a:ea typeface="Calibri"/>
                <a:cs typeface="Calibri"/>
                <a:sym typeface="Calibri"/>
              </a:rPr>
              <a:t>What are the key implications of keeping assessment in mind while reviewing and changing standards? </a:t>
            </a:r>
            <a:endParaRPr sz="29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2">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0"/>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6" name="Google Shape;146;p20"/>
          <p:cNvSpPr txBox="1"/>
          <p:nvPr>
            <p:ph type="title"/>
          </p:nvPr>
        </p:nvSpPr>
        <p:spPr>
          <a:xfrm>
            <a:off x="1283151" y="274638"/>
            <a:ext cx="7719233" cy="11430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SzPts val="2800"/>
              <a:buNone/>
            </a:pPr>
            <a:r>
              <a:rPr b="1" lang="en-US" sz="4200"/>
              <a:t>The Purpose</a:t>
            </a:r>
            <a:endParaRPr b="1" sz="5800">
              <a:solidFill>
                <a:srgbClr val="C12730"/>
              </a:solidFill>
            </a:endParaRPr>
          </a:p>
        </p:txBody>
      </p:sp>
      <p:sp>
        <p:nvSpPr>
          <p:cNvPr id="147" name="Google Shape;147;p20"/>
          <p:cNvSpPr txBox="1"/>
          <p:nvPr/>
        </p:nvSpPr>
        <p:spPr>
          <a:xfrm>
            <a:off x="502525" y="2630875"/>
            <a:ext cx="8010900" cy="2837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4000">
                <a:solidFill>
                  <a:schemeClr val="dk1"/>
                </a:solidFill>
                <a:latin typeface="Calibri"/>
                <a:ea typeface="Calibri"/>
                <a:cs typeface="Calibri"/>
                <a:sym typeface="Calibri"/>
              </a:rPr>
              <a:t>Provide considerations for assessment </a:t>
            </a:r>
            <a:r>
              <a:rPr lang="en-US" sz="4000">
                <a:solidFill>
                  <a:schemeClr val="dk1"/>
                </a:solidFill>
                <a:latin typeface="Calibri"/>
                <a:ea typeface="Calibri"/>
                <a:cs typeface="Calibri"/>
                <a:sym typeface="Calibri"/>
              </a:rPr>
              <a:t>when</a:t>
            </a:r>
            <a:r>
              <a:rPr lang="en-US" sz="4000">
                <a:solidFill>
                  <a:schemeClr val="dk1"/>
                </a:solidFill>
                <a:latin typeface="Calibri"/>
                <a:ea typeface="Calibri"/>
                <a:cs typeface="Calibri"/>
                <a:sym typeface="Calibri"/>
              </a:rPr>
              <a:t> developing &amp; reviewing ELA standards</a:t>
            </a:r>
            <a:endParaRPr sz="400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8" name="Shape 298"/>
        <p:cNvGrpSpPr/>
        <p:nvPr/>
      </p:nvGrpSpPr>
      <p:grpSpPr>
        <a:xfrm>
          <a:off x="0" y="0"/>
          <a:ext cx="0" cy="0"/>
          <a:chOff x="0" y="0"/>
          <a:chExt cx="0" cy="0"/>
        </a:xfrm>
      </p:grpSpPr>
      <p:grpSp>
        <p:nvGrpSpPr>
          <p:cNvPr id="299" name="Google Shape;299;p38"/>
          <p:cNvGrpSpPr/>
          <p:nvPr/>
        </p:nvGrpSpPr>
        <p:grpSpPr>
          <a:xfrm>
            <a:off x="4" y="-3"/>
            <a:ext cx="9707714" cy="6763176"/>
            <a:chOff x="146304" y="164592"/>
            <a:chExt cx="9187691" cy="6480000"/>
          </a:xfrm>
        </p:grpSpPr>
        <p:sp>
          <p:nvSpPr>
            <p:cNvPr id="300" name="Google Shape;300;p38"/>
            <p:cNvSpPr/>
            <p:nvPr/>
          </p:nvSpPr>
          <p:spPr>
            <a:xfrm>
              <a:off x="146304" y="164592"/>
              <a:ext cx="8796600" cy="6480000"/>
            </a:xfrm>
            <a:prstGeom prst="rect">
              <a:avLst/>
            </a:prstGeom>
            <a:solidFill>
              <a:srgbClr val="C00000"/>
            </a:solidFill>
            <a:ln cap="flat" cmpd="sng" w="9525">
              <a:solidFill>
                <a:srgbClr val="D7D7D7"/>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C12730"/>
                </a:solidFill>
                <a:latin typeface="Arial"/>
                <a:ea typeface="Arial"/>
                <a:cs typeface="Arial"/>
                <a:sym typeface="Arial"/>
              </a:endParaRPr>
            </a:p>
          </p:txBody>
        </p:sp>
        <p:pic>
          <p:nvPicPr>
            <p:cNvPr id="301" name="Google Shape;301;p38"/>
            <p:cNvPicPr preferRelativeResize="0"/>
            <p:nvPr/>
          </p:nvPicPr>
          <p:blipFill rotWithShape="1">
            <a:blip r:embed="rId3">
              <a:alphaModFix/>
            </a:blip>
            <a:srcRect b="0" l="0" r="0" t="0"/>
            <a:stretch/>
          </p:blipFill>
          <p:spPr>
            <a:xfrm>
              <a:off x="929005" y="714706"/>
              <a:ext cx="7231501" cy="5417344"/>
            </a:xfrm>
            <a:prstGeom prst="rect">
              <a:avLst/>
            </a:prstGeom>
            <a:noFill/>
            <a:ln>
              <a:noFill/>
            </a:ln>
          </p:spPr>
        </p:pic>
        <p:sp>
          <p:nvSpPr>
            <p:cNvPr id="302" name="Google Shape;302;p38"/>
            <p:cNvSpPr txBox="1"/>
            <p:nvPr/>
          </p:nvSpPr>
          <p:spPr>
            <a:xfrm>
              <a:off x="2933195" y="4379450"/>
              <a:ext cx="6400800" cy="175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88888"/>
                </a:buClr>
                <a:buSzPts val="3200"/>
                <a:buFont typeface="Arial"/>
                <a:buNone/>
              </a:pPr>
              <a:r>
                <a:t/>
              </a:r>
              <a:endParaRPr sz="3200">
                <a:solidFill>
                  <a:srgbClr val="C12730"/>
                </a:solidFill>
                <a:latin typeface="Candara"/>
                <a:ea typeface="Candara"/>
                <a:cs typeface="Candara"/>
                <a:sym typeface="Candara"/>
              </a:endParaRPr>
            </a:p>
            <a:p>
              <a:pPr indent="0" lvl="0" marL="0" marR="0" rtl="0" algn="ctr">
                <a:spcBef>
                  <a:spcPts val="960"/>
                </a:spcBef>
                <a:spcAft>
                  <a:spcPts val="0"/>
                </a:spcAft>
                <a:buClr>
                  <a:srgbClr val="C12730"/>
                </a:buClr>
                <a:buSzPts val="4800"/>
                <a:buFont typeface="Arial"/>
                <a:buNone/>
              </a:pPr>
              <a:r>
                <a:t/>
              </a:r>
              <a:endParaRPr sz="700"/>
            </a:p>
          </p:txBody>
        </p:sp>
      </p:grpSp>
      <p:pic>
        <p:nvPicPr>
          <p:cNvPr id="303" name="Google Shape;303;p38"/>
          <p:cNvPicPr preferRelativeResize="0"/>
          <p:nvPr/>
        </p:nvPicPr>
        <p:blipFill rotWithShape="1">
          <a:blip r:embed="rId4">
            <a:alphaModFix/>
          </a:blip>
          <a:srcRect b="0" l="0" r="0" t="0"/>
          <a:stretch/>
        </p:blipFill>
        <p:spPr>
          <a:xfrm>
            <a:off x="1099094" y="5052728"/>
            <a:ext cx="1069299" cy="1066182"/>
          </a:xfrm>
          <a:prstGeom prst="rect">
            <a:avLst/>
          </a:prstGeom>
          <a:noFill/>
          <a:ln>
            <a:noFill/>
          </a:ln>
        </p:spPr>
      </p:pic>
      <p:sp>
        <p:nvSpPr>
          <p:cNvPr id="304" name="Google Shape;304;p38"/>
          <p:cNvSpPr txBox="1"/>
          <p:nvPr/>
        </p:nvSpPr>
        <p:spPr>
          <a:xfrm>
            <a:off x="7010400" y="6492875"/>
            <a:ext cx="2133600" cy="3651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t/>
            </a:r>
            <a:endParaRPr sz="1800">
              <a:solidFill>
                <a:schemeClr val="dk1"/>
              </a:solidFill>
              <a:latin typeface="Calibri"/>
              <a:ea typeface="Calibri"/>
              <a:cs typeface="Calibri"/>
              <a:sym typeface="Calibri"/>
            </a:endParaRPr>
          </a:p>
        </p:txBody>
      </p:sp>
      <p:sp>
        <p:nvSpPr>
          <p:cNvPr id="305" name="Google Shape;305;p38"/>
          <p:cNvSpPr txBox="1"/>
          <p:nvPr/>
        </p:nvSpPr>
        <p:spPr>
          <a:xfrm>
            <a:off x="1535850" y="2497650"/>
            <a:ext cx="6636000" cy="815700"/>
          </a:xfrm>
          <a:prstGeom prst="rect">
            <a:avLst/>
          </a:prstGeom>
          <a:noFill/>
          <a:ln>
            <a:noFill/>
          </a:ln>
        </p:spPr>
        <p:txBody>
          <a:bodyPr anchorCtr="0" anchor="t" bIns="91425" lIns="91425" spcFirstLastPara="1" rIns="91425" wrap="square" tIns="91425">
            <a:spAutoFit/>
          </a:bodyPr>
          <a:lstStyle/>
          <a:p>
            <a:pPr indent="0" lvl="0" marL="0" rtl="0" algn="ctr">
              <a:spcBef>
                <a:spcPts val="960"/>
              </a:spcBef>
              <a:spcAft>
                <a:spcPts val="0"/>
              </a:spcAft>
              <a:buNone/>
            </a:pPr>
            <a:r>
              <a:rPr b="1" lang="en-US" sz="4100">
                <a:solidFill>
                  <a:schemeClr val="lt1"/>
                </a:solidFill>
                <a:latin typeface="Candara"/>
                <a:ea typeface="Candara"/>
                <a:cs typeface="Candara"/>
                <a:sym typeface="Candara"/>
              </a:rPr>
              <a:t>Small Group Breakout</a:t>
            </a:r>
            <a:endParaRPr sz="700">
              <a:solidFill>
                <a:schemeClr val="lt1"/>
              </a:solidFill>
            </a:endParaRPr>
          </a:p>
        </p:txBody>
      </p:sp>
      <p:sp>
        <p:nvSpPr>
          <p:cNvPr id="306" name="Google Shape;306;p38"/>
          <p:cNvSpPr txBox="1"/>
          <p:nvPr/>
        </p:nvSpPr>
        <p:spPr>
          <a:xfrm>
            <a:off x="2331125" y="2631900"/>
            <a:ext cx="5955600" cy="93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800">
              <a:solidFill>
                <a:schemeClr val="lt1"/>
              </a:solidFill>
              <a:latin typeface="Candara"/>
              <a:ea typeface="Candara"/>
              <a:cs typeface="Candara"/>
              <a:sym typeface="Candar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39"/>
          <p:cNvSpPr txBox="1"/>
          <p:nvPr>
            <p:ph idx="1" type="body"/>
          </p:nvPr>
        </p:nvSpPr>
        <p:spPr>
          <a:xfrm>
            <a:off x="4409575" y="2002525"/>
            <a:ext cx="5424000" cy="14739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500">
              <a:solidFill>
                <a:srgbClr val="25408E"/>
              </a:solidFill>
            </a:endParaRPr>
          </a:p>
          <a:p>
            <a:pPr indent="-133350" lvl="1" marL="742950" rtl="0" algn="l">
              <a:spcBef>
                <a:spcPts val="480"/>
              </a:spcBef>
              <a:spcAft>
                <a:spcPts val="0"/>
              </a:spcAft>
              <a:buClr>
                <a:schemeClr val="dk1"/>
              </a:buClr>
              <a:buSzPts val="2400"/>
              <a:buNone/>
            </a:pPr>
            <a:r>
              <a:t/>
            </a:r>
            <a:endParaRPr b="0" i="0" sz="2400">
              <a:solidFill>
                <a:srgbClr val="000000"/>
              </a:solidFill>
            </a:endParaRPr>
          </a:p>
          <a:p>
            <a:pPr indent="0" lvl="0" marL="0" rtl="0" algn="l">
              <a:spcBef>
                <a:spcPts val="640"/>
              </a:spcBef>
              <a:spcAft>
                <a:spcPts val="0"/>
              </a:spcAft>
              <a:buClr>
                <a:schemeClr val="dk1"/>
              </a:buClr>
              <a:buSzPts val="3200"/>
              <a:buNone/>
            </a:pPr>
            <a:r>
              <a:t/>
            </a:r>
            <a:endParaRPr/>
          </a:p>
        </p:txBody>
      </p:sp>
      <p:sp>
        <p:nvSpPr>
          <p:cNvPr id="312" name="Google Shape;312;p39"/>
          <p:cNvSpPr txBox="1"/>
          <p:nvPr>
            <p:ph idx="12" type="sldNum"/>
          </p:nvPr>
        </p:nvSpPr>
        <p:spPr>
          <a:xfrm>
            <a:off x="6553200" y="6356350"/>
            <a:ext cx="2133600" cy="3651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13" name="Google Shape;313;p39"/>
          <p:cNvSpPr txBox="1"/>
          <p:nvPr>
            <p:ph type="title"/>
          </p:nvPr>
        </p:nvSpPr>
        <p:spPr>
          <a:xfrm>
            <a:off x="1283151" y="228600"/>
            <a:ext cx="7719300" cy="1188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4500"/>
              <a:t>Assessing Standards </a:t>
            </a:r>
            <a:endParaRPr sz="4500"/>
          </a:p>
          <a:p>
            <a:pPr indent="0" lvl="0" marL="0" rtl="0" algn="l">
              <a:spcBef>
                <a:spcPts val="0"/>
              </a:spcBef>
              <a:spcAft>
                <a:spcPts val="0"/>
              </a:spcAft>
              <a:buNone/>
            </a:pPr>
            <a:r>
              <a:rPr lang="en-US" sz="4500"/>
              <a:t>Through Items-</a:t>
            </a:r>
            <a:r>
              <a:rPr lang="en-US" sz="4500" u="sng">
                <a:solidFill>
                  <a:schemeClr val="hlink"/>
                </a:solidFill>
                <a:hlinkClick r:id="rId3"/>
              </a:rPr>
              <a:t>Jamboard</a:t>
            </a:r>
            <a:endParaRPr sz="4500"/>
          </a:p>
        </p:txBody>
      </p:sp>
      <p:sp>
        <p:nvSpPr>
          <p:cNvPr id="314" name="Google Shape;314;p39"/>
          <p:cNvSpPr txBox="1"/>
          <p:nvPr/>
        </p:nvSpPr>
        <p:spPr>
          <a:xfrm>
            <a:off x="85350" y="1922850"/>
            <a:ext cx="9144000" cy="44331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1200"/>
              </a:spcBef>
              <a:spcAft>
                <a:spcPts val="0"/>
              </a:spcAft>
              <a:buNone/>
            </a:pPr>
            <a:r>
              <a:rPr b="1" lang="en-US" sz="2900">
                <a:solidFill>
                  <a:schemeClr val="dk1"/>
                </a:solidFill>
                <a:latin typeface="Calibri"/>
                <a:ea typeface="Calibri"/>
                <a:cs typeface="Calibri"/>
                <a:sym typeface="Calibri"/>
              </a:rPr>
              <a:t>In your </a:t>
            </a:r>
            <a:r>
              <a:rPr b="1" lang="en-US" sz="2900">
                <a:solidFill>
                  <a:schemeClr val="dk1"/>
                </a:solidFill>
                <a:latin typeface="Calibri"/>
                <a:ea typeface="Calibri"/>
                <a:cs typeface="Calibri"/>
                <a:sym typeface="Calibri"/>
              </a:rPr>
              <a:t>grade band</a:t>
            </a:r>
            <a:r>
              <a:rPr b="1" lang="en-US" sz="2900">
                <a:solidFill>
                  <a:schemeClr val="dk1"/>
                </a:solidFill>
                <a:latin typeface="Calibri"/>
                <a:ea typeface="Calibri"/>
                <a:cs typeface="Calibri"/>
                <a:sym typeface="Calibri"/>
              </a:rPr>
              <a:t> groups: </a:t>
            </a:r>
            <a:endParaRPr b="1" sz="2900">
              <a:solidFill>
                <a:schemeClr val="dk1"/>
              </a:solidFill>
              <a:latin typeface="Calibri"/>
              <a:ea typeface="Calibri"/>
              <a:cs typeface="Calibri"/>
              <a:sym typeface="Calibri"/>
            </a:endParaRPr>
          </a:p>
          <a:p>
            <a:pPr indent="-412750" lvl="0" marL="457200" rtl="0" algn="l">
              <a:lnSpc>
                <a:spcPct val="100000"/>
              </a:lnSpc>
              <a:spcBef>
                <a:spcPts val="1200"/>
              </a:spcBef>
              <a:spcAft>
                <a:spcPts val="0"/>
              </a:spcAft>
              <a:buClr>
                <a:schemeClr val="dk1"/>
              </a:buClr>
              <a:buSzPts val="2900"/>
              <a:buFont typeface="Calibri"/>
              <a:buChar char="●"/>
            </a:pPr>
            <a:r>
              <a:rPr lang="en-US" sz="2900">
                <a:solidFill>
                  <a:schemeClr val="dk1"/>
                </a:solidFill>
                <a:latin typeface="Calibri"/>
                <a:ea typeface="Calibri"/>
                <a:cs typeface="Calibri"/>
                <a:sym typeface="Calibri"/>
              </a:rPr>
              <a:t>Pick one of the </a:t>
            </a:r>
            <a:r>
              <a:rPr lang="en-US" sz="2900" u="sng">
                <a:solidFill>
                  <a:schemeClr val="hlink"/>
                </a:solidFill>
                <a:latin typeface="Calibri"/>
                <a:ea typeface="Calibri"/>
                <a:cs typeface="Calibri"/>
                <a:sym typeface="Calibri"/>
                <a:hlinkClick r:id="rId4"/>
              </a:rPr>
              <a:t>provided ELA standards</a:t>
            </a:r>
            <a:r>
              <a:rPr lang="en-US" sz="2900">
                <a:solidFill>
                  <a:schemeClr val="dk1"/>
                </a:solidFill>
                <a:latin typeface="Calibri"/>
                <a:ea typeface="Calibri"/>
                <a:cs typeface="Calibri"/>
                <a:sym typeface="Calibri"/>
              </a:rPr>
              <a:t> in your grade band</a:t>
            </a:r>
            <a:endParaRPr sz="2900">
              <a:solidFill>
                <a:schemeClr val="dk1"/>
              </a:solidFill>
              <a:latin typeface="Calibri"/>
              <a:ea typeface="Calibri"/>
              <a:cs typeface="Calibri"/>
              <a:sym typeface="Calibri"/>
            </a:endParaRPr>
          </a:p>
          <a:p>
            <a:pPr indent="-412750" lvl="0" marL="457200" rtl="0" algn="l">
              <a:lnSpc>
                <a:spcPct val="100000"/>
              </a:lnSpc>
              <a:spcBef>
                <a:spcPts val="0"/>
              </a:spcBef>
              <a:spcAft>
                <a:spcPts val="0"/>
              </a:spcAft>
              <a:buClr>
                <a:schemeClr val="dk1"/>
              </a:buClr>
              <a:buSzPts val="2900"/>
              <a:buFont typeface="Calibri"/>
              <a:buChar char="●"/>
            </a:pPr>
            <a:r>
              <a:rPr lang="en-US" sz="2900">
                <a:solidFill>
                  <a:schemeClr val="dk1"/>
                </a:solidFill>
                <a:latin typeface="Calibri"/>
                <a:ea typeface="Calibri"/>
                <a:cs typeface="Calibri"/>
                <a:sym typeface="Calibri"/>
              </a:rPr>
              <a:t>Write an assessment item that could be used to assess that standard as written.</a:t>
            </a:r>
            <a:endParaRPr sz="2900">
              <a:solidFill>
                <a:schemeClr val="dk1"/>
              </a:solidFill>
              <a:latin typeface="Calibri"/>
              <a:ea typeface="Calibri"/>
              <a:cs typeface="Calibri"/>
              <a:sym typeface="Calibri"/>
            </a:endParaRPr>
          </a:p>
          <a:p>
            <a:pPr indent="-412750" lvl="0" marL="457200" rtl="0" algn="l">
              <a:lnSpc>
                <a:spcPct val="100000"/>
              </a:lnSpc>
              <a:spcBef>
                <a:spcPts val="0"/>
              </a:spcBef>
              <a:spcAft>
                <a:spcPts val="0"/>
              </a:spcAft>
              <a:buClr>
                <a:schemeClr val="dk1"/>
              </a:buClr>
              <a:buSzPts val="2900"/>
              <a:buFont typeface="Calibri"/>
              <a:buChar char="●"/>
            </a:pPr>
            <a:r>
              <a:rPr b="1" lang="en-US" sz="2900">
                <a:solidFill>
                  <a:schemeClr val="dk1"/>
                </a:solidFill>
                <a:latin typeface="Calibri"/>
                <a:ea typeface="Calibri"/>
                <a:cs typeface="Calibri"/>
                <a:sym typeface="Calibri"/>
              </a:rPr>
              <a:t>Discussion (as a group)</a:t>
            </a:r>
            <a:endParaRPr b="1" sz="2900">
              <a:solidFill>
                <a:schemeClr val="dk1"/>
              </a:solidFill>
              <a:latin typeface="Calibri"/>
              <a:ea typeface="Calibri"/>
              <a:cs typeface="Calibri"/>
              <a:sym typeface="Calibri"/>
            </a:endParaRPr>
          </a:p>
          <a:p>
            <a:pPr indent="-374650" lvl="1" marL="914400" rtl="0" algn="l">
              <a:spcBef>
                <a:spcPts val="0"/>
              </a:spcBef>
              <a:spcAft>
                <a:spcPts val="0"/>
              </a:spcAft>
              <a:buClr>
                <a:schemeClr val="dk1"/>
              </a:buClr>
              <a:buSzPts val="2300"/>
              <a:buFont typeface="Calibri"/>
              <a:buChar char="○"/>
            </a:pPr>
            <a:r>
              <a:rPr lang="en-US" sz="2300">
                <a:solidFill>
                  <a:schemeClr val="dk1"/>
                </a:solidFill>
                <a:latin typeface="Calibri"/>
                <a:ea typeface="Calibri"/>
                <a:cs typeface="Calibri"/>
                <a:sym typeface="Calibri"/>
              </a:rPr>
              <a:t>What made the standard easy to assess </a:t>
            </a:r>
            <a:r>
              <a:rPr lang="en-US" sz="2300">
                <a:solidFill>
                  <a:schemeClr val="dk1"/>
                </a:solidFill>
                <a:latin typeface="Calibri"/>
                <a:ea typeface="Calibri"/>
                <a:cs typeface="Calibri"/>
                <a:sym typeface="Calibri"/>
              </a:rPr>
              <a:t>with</a:t>
            </a:r>
            <a:r>
              <a:rPr lang="en-US" sz="2300">
                <a:solidFill>
                  <a:schemeClr val="dk1"/>
                </a:solidFill>
                <a:latin typeface="Calibri"/>
                <a:ea typeface="Calibri"/>
                <a:cs typeface="Calibri"/>
                <a:sym typeface="Calibri"/>
              </a:rPr>
              <a:t> an item? </a:t>
            </a:r>
            <a:endParaRPr sz="2300">
              <a:solidFill>
                <a:schemeClr val="dk1"/>
              </a:solidFill>
              <a:latin typeface="Calibri"/>
              <a:ea typeface="Calibri"/>
              <a:cs typeface="Calibri"/>
              <a:sym typeface="Calibri"/>
            </a:endParaRPr>
          </a:p>
          <a:p>
            <a:pPr indent="-374650" lvl="1" marL="914400" rtl="0" algn="l">
              <a:spcBef>
                <a:spcPts val="0"/>
              </a:spcBef>
              <a:spcAft>
                <a:spcPts val="0"/>
              </a:spcAft>
              <a:buClr>
                <a:schemeClr val="dk1"/>
              </a:buClr>
              <a:buSzPts val="2300"/>
              <a:buFont typeface="Calibri"/>
              <a:buChar char="○"/>
            </a:pPr>
            <a:r>
              <a:rPr lang="en-US" sz="2300">
                <a:solidFill>
                  <a:schemeClr val="dk1"/>
                </a:solidFill>
                <a:latin typeface="Calibri"/>
                <a:ea typeface="Calibri"/>
                <a:cs typeface="Calibri"/>
                <a:sym typeface="Calibri"/>
              </a:rPr>
              <a:t>What made the standard challenging to assess?</a:t>
            </a:r>
            <a:endParaRPr sz="2300">
              <a:solidFill>
                <a:schemeClr val="dk1"/>
              </a:solidFill>
              <a:latin typeface="Calibri"/>
              <a:ea typeface="Calibri"/>
              <a:cs typeface="Calibri"/>
              <a:sym typeface="Calibri"/>
            </a:endParaRPr>
          </a:p>
          <a:p>
            <a:pPr indent="-374650" lvl="1" marL="914400" rtl="0" algn="l">
              <a:spcBef>
                <a:spcPts val="0"/>
              </a:spcBef>
              <a:spcAft>
                <a:spcPts val="0"/>
              </a:spcAft>
              <a:buClr>
                <a:schemeClr val="dk1"/>
              </a:buClr>
              <a:buSzPts val="2300"/>
              <a:buFont typeface="Calibri"/>
              <a:buChar char="○"/>
            </a:pPr>
            <a:r>
              <a:rPr lang="en-US" sz="2300">
                <a:solidFill>
                  <a:schemeClr val="dk1"/>
                </a:solidFill>
                <a:latin typeface="Calibri"/>
                <a:ea typeface="Calibri"/>
                <a:cs typeface="Calibri"/>
                <a:sym typeface="Calibri"/>
              </a:rPr>
              <a:t>What are some considerations for assessing this standard in a format conducive to large-scale assessment. </a:t>
            </a:r>
            <a:endParaRPr sz="1700">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grpSp>
        <p:nvGrpSpPr>
          <p:cNvPr id="321" name="Google Shape;321;p40"/>
          <p:cNvGrpSpPr/>
          <p:nvPr/>
        </p:nvGrpSpPr>
        <p:grpSpPr>
          <a:xfrm>
            <a:off x="4" y="-3"/>
            <a:ext cx="9707714" cy="6763176"/>
            <a:chOff x="146304" y="164592"/>
            <a:chExt cx="9187691" cy="6480000"/>
          </a:xfrm>
        </p:grpSpPr>
        <p:sp>
          <p:nvSpPr>
            <p:cNvPr id="322" name="Google Shape;322;p40"/>
            <p:cNvSpPr/>
            <p:nvPr/>
          </p:nvSpPr>
          <p:spPr>
            <a:xfrm>
              <a:off x="146304" y="164592"/>
              <a:ext cx="8796600" cy="6480000"/>
            </a:xfrm>
            <a:prstGeom prst="rect">
              <a:avLst/>
            </a:prstGeom>
            <a:solidFill>
              <a:srgbClr val="C00000"/>
            </a:solidFill>
            <a:ln cap="flat" cmpd="sng" w="9525">
              <a:solidFill>
                <a:srgbClr val="D7D7D7"/>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C12730"/>
                </a:solidFill>
                <a:latin typeface="Arial"/>
                <a:ea typeface="Arial"/>
                <a:cs typeface="Arial"/>
                <a:sym typeface="Arial"/>
              </a:endParaRPr>
            </a:p>
          </p:txBody>
        </p:sp>
        <p:pic>
          <p:nvPicPr>
            <p:cNvPr id="323" name="Google Shape;323;p40"/>
            <p:cNvPicPr preferRelativeResize="0"/>
            <p:nvPr/>
          </p:nvPicPr>
          <p:blipFill rotWithShape="1">
            <a:blip r:embed="rId3">
              <a:alphaModFix/>
            </a:blip>
            <a:srcRect b="0" l="0" r="0" t="0"/>
            <a:stretch/>
          </p:blipFill>
          <p:spPr>
            <a:xfrm>
              <a:off x="929005" y="714706"/>
              <a:ext cx="7231501" cy="5417344"/>
            </a:xfrm>
            <a:prstGeom prst="rect">
              <a:avLst/>
            </a:prstGeom>
            <a:noFill/>
            <a:ln>
              <a:noFill/>
            </a:ln>
          </p:spPr>
        </p:pic>
        <p:sp>
          <p:nvSpPr>
            <p:cNvPr id="324" name="Google Shape;324;p40"/>
            <p:cNvSpPr txBox="1"/>
            <p:nvPr/>
          </p:nvSpPr>
          <p:spPr>
            <a:xfrm>
              <a:off x="2933195" y="4379450"/>
              <a:ext cx="6400800" cy="175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88888"/>
                </a:buClr>
                <a:buSzPts val="3200"/>
                <a:buFont typeface="Arial"/>
                <a:buNone/>
              </a:pPr>
              <a:r>
                <a:t/>
              </a:r>
              <a:endParaRPr sz="3200">
                <a:solidFill>
                  <a:srgbClr val="C12730"/>
                </a:solidFill>
                <a:latin typeface="Candara"/>
                <a:ea typeface="Candara"/>
                <a:cs typeface="Candara"/>
                <a:sym typeface="Candara"/>
              </a:endParaRPr>
            </a:p>
            <a:p>
              <a:pPr indent="0" lvl="0" marL="0" marR="0" rtl="0" algn="ctr">
                <a:spcBef>
                  <a:spcPts val="960"/>
                </a:spcBef>
                <a:spcAft>
                  <a:spcPts val="0"/>
                </a:spcAft>
                <a:buClr>
                  <a:srgbClr val="C12730"/>
                </a:buClr>
                <a:buSzPts val="4800"/>
                <a:buFont typeface="Arial"/>
                <a:buNone/>
              </a:pPr>
              <a:r>
                <a:t/>
              </a:r>
              <a:endParaRPr sz="700"/>
            </a:p>
          </p:txBody>
        </p:sp>
      </p:grpSp>
      <p:pic>
        <p:nvPicPr>
          <p:cNvPr id="325" name="Google Shape;325;p40"/>
          <p:cNvPicPr preferRelativeResize="0"/>
          <p:nvPr/>
        </p:nvPicPr>
        <p:blipFill rotWithShape="1">
          <a:blip r:embed="rId4">
            <a:alphaModFix/>
          </a:blip>
          <a:srcRect b="0" l="0" r="0" t="0"/>
          <a:stretch/>
        </p:blipFill>
        <p:spPr>
          <a:xfrm>
            <a:off x="1099094" y="5052728"/>
            <a:ext cx="1069299" cy="1066182"/>
          </a:xfrm>
          <a:prstGeom prst="rect">
            <a:avLst/>
          </a:prstGeom>
          <a:noFill/>
          <a:ln>
            <a:noFill/>
          </a:ln>
        </p:spPr>
      </p:pic>
      <p:sp>
        <p:nvSpPr>
          <p:cNvPr id="326" name="Google Shape;326;p40"/>
          <p:cNvSpPr txBox="1"/>
          <p:nvPr/>
        </p:nvSpPr>
        <p:spPr>
          <a:xfrm>
            <a:off x="7010400" y="6492875"/>
            <a:ext cx="2133600" cy="3651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t/>
            </a:r>
            <a:endParaRPr sz="1800">
              <a:solidFill>
                <a:schemeClr val="dk1"/>
              </a:solidFill>
              <a:latin typeface="Calibri"/>
              <a:ea typeface="Calibri"/>
              <a:cs typeface="Calibri"/>
              <a:sym typeface="Calibri"/>
            </a:endParaRPr>
          </a:p>
        </p:txBody>
      </p:sp>
      <p:sp>
        <p:nvSpPr>
          <p:cNvPr id="327" name="Google Shape;327;p40"/>
          <p:cNvSpPr txBox="1"/>
          <p:nvPr/>
        </p:nvSpPr>
        <p:spPr>
          <a:xfrm>
            <a:off x="1424675" y="2449100"/>
            <a:ext cx="6636000" cy="738900"/>
          </a:xfrm>
          <a:prstGeom prst="rect">
            <a:avLst/>
          </a:prstGeom>
          <a:noFill/>
          <a:ln>
            <a:noFill/>
          </a:ln>
        </p:spPr>
        <p:txBody>
          <a:bodyPr anchorCtr="0" anchor="t" bIns="91425" lIns="91425" spcFirstLastPara="1" rIns="91425" wrap="square" tIns="91425">
            <a:spAutoFit/>
          </a:bodyPr>
          <a:lstStyle/>
          <a:p>
            <a:pPr indent="0" lvl="0" marL="0" rtl="0" algn="ctr">
              <a:spcBef>
                <a:spcPts val="960"/>
              </a:spcBef>
              <a:spcAft>
                <a:spcPts val="0"/>
              </a:spcAft>
              <a:buNone/>
            </a:pPr>
            <a:r>
              <a:rPr b="1" lang="en-US" sz="3600">
                <a:solidFill>
                  <a:schemeClr val="lt1"/>
                </a:solidFill>
                <a:latin typeface="Candara"/>
                <a:ea typeface="Candara"/>
                <a:cs typeface="Candara"/>
                <a:sym typeface="Candara"/>
              </a:rPr>
              <a:t>Whole Group Share Out</a:t>
            </a:r>
            <a:endParaRPr sz="200">
              <a:solidFill>
                <a:schemeClr val="lt1"/>
              </a:solidFill>
            </a:endParaRPr>
          </a:p>
        </p:txBody>
      </p:sp>
      <p:sp>
        <p:nvSpPr>
          <p:cNvPr id="328" name="Google Shape;328;p40"/>
          <p:cNvSpPr txBox="1"/>
          <p:nvPr/>
        </p:nvSpPr>
        <p:spPr>
          <a:xfrm>
            <a:off x="2400900" y="2544150"/>
            <a:ext cx="4968300" cy="93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800">
              <a:solidFill>
                <a:schemeClr val="lt1"/>
              </a:solidFill>
              <a:latin typeface="Candara"/>
              <a:ea typeface="Candara"/>
              <a:cs typeface="Candara"/>
              <a:sym typeface="Candar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41"/>
          <p:cNvSpPr txBox="1"/>
          <p:nvPr>
            <p:ph idx="1" type="body"/>
          </p:nvPr>
        </p:nvSpPr>
        <p:spPr>
          <a:xfrm>
            <a:off x="4409575" y="2002525"/>
            <a:ext cx="5424000" cy="14739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500">
              <a:solidFill>
                <a:srgbClr val="25408E"/>
              </a:solidFill>
            </a:endParaRPr>
          </a:p>
          <a:p>
            <a:pPr indent="-133350" lvl="1" marL="742950" rtl="0" algn="l">
              <a:spcBef>
                <a:spcPts val="480"/>
              </a:spcBef>
              <a:spcAft>
                <a:spcPts val="0"/>
              </a:spcAft>
              <a:buClr>
                <a:schemeClr val="dk1"/>
              </a:buClr>
              <a:buSzPts val="2400"/>
              <a:buNone/>
            </a:pPr>
            <a:r>
              <a:t/>
            </a:r>
            <a:endParaRPr b="0" i="0" sz="2400">
              <a:solidFill>
                <a:srgbClr val="000000"/>
              </a:solidFill>
            </a:endParaRPr>
          </a:p>
          <a:p>
            <a:pPr indent="0" lvl="0" marL="0" rtl="0" algn="l">
              <a:spcBef>
                <a:spcPts val="640"/>
              </a:spcBef>
              <a:spcAft>
                <a:spcPts val="0"/>
              </a:spcAft>
              <a:buClr>
                <a:schemeClr val="dk1"/>
              </a:buClr>
              <a:buSzPts val="3200"/>
              <a:buNone/>
            </a:pPr>
            <a:r>
              <a:t/>
            </a:r>
            <a:endParaRPr/>
          </a:p>
        </p:txBody>
      </p:sp>
      <p:sp>
        <p:nvSpPr>
          <p:cNvPr id="334" name="Google Shape;334;p41"/>
          <p:cNvSpPr txBox="1"/>
          <p:nvPr>
            <p:ph idx="12" type="sldNum"/>
          </p:nvPr>
        </p:nvSpPr>
        <p:spPr>
          <a:xfrm>
            <a:off x="6553200" y="6356350"/>
            <a:ext cx="2133600" cy="3651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35" name="Google Shape;335;p41"/>
          <p:cNvSpPr txBox="1"/>
          <p:nvPr>
            <p:ph type="title"/>
          </p:nvPr>
        </p:nvSpPr>
        <p:spPr>
          <a:xfrm>
            <a:off x="1283151" y="228600"/>
            <a:ext cx="7719300" cy="1188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4500"/>
              <a:t>Share Out</a:t>
            </a:r>
            <a:endParaRPr sz="4500"/>
          </a:p>
        </p:txBody>
      </p:sp>
      <p:sp>
        <p:nvSpPr>
          <p:cNvPr id="336" name="Google Shape;336;p41"/>
          <p:cNvSpPr txBox="1"/>
          <p:nvPr/>
        </p:nvSpPr>
        <p:spPr>
          <a:xfrm>
            <a:off x="85350" y="1922850"/>
            <a:ext cx="9144000" cy="3694200"/>
          </a:xfrm>
          <a:prstGeom prst="rect">
            <a:avLst/>
          </a:prstGeom>
          <a:noFill/>
          <a:ln>
            <a:noFill/>
          </a:ln>
        </p:spPr>
        <p:txBody>
          <a:bodyPr anchorCtr="0" anchor="t" bIns="91425" lIns="91425" spcFirstLastPara="1" rIns="91425" wrap="square" tIns="91425">
            <a:spAutoFit/>
          </a:bodyPr>
          <a:lstStyle/>
          <a:p>
            <a:pPr indent="-469900" lvl="0" marL="457200" rtl="0" algn="l">
              <a:lnSpc>
                <a:spcPct val="100000"/>
              </a:lnSpc>
              <a:spcBef>
                <a:spcPts val="1200"/>
              </a:spcBef>
              <a:spcAft>
                <a:spcPts val="0"/>
              </a:spcAft>
              <a:buClr>
                <a:schemeClr val="dk1"/>
              </a:buClr>
              <a:buSzPts val="3800"/>
              <a:buFont typeface="Calibri"/>
              <a:buChar char="●"/>
            </a:pPr>
            <a:r>
              <a:rPr lang="en-US" sz="3800">
                <a:solidFill>
                  <a:schemeClr val="dk1"/>
                </a:solidFill>
                <a:latin typeface="Calibri"/>
                <a:ea typeface="Calibri"/>
                <a:cs typeface="Calibri"/>
                <a:sym typeface="Calibri"/>
              </a:rPr>
              <a:t>What made a standard </a:t>
            </a:r>
            <a:r>
              <a:rPr lang="en-US" sz="3800">
                <a:solidFill>
                  <a:schemeClr val="dk1"/>
                </a:solidFill>
                <a:latin typeface="Calibri"/>
                <a:ea typeface="Calibri"/>
                <a:cs typeface="Calibri"/>
                <a:sym typeface="Calibri"/>
              </a:rPr>
              <a:t>easy to assess?</a:t>
            </a:r>
            <a:endParaRPr sz="3800">
              <a:solidFill>
                <a:schemeClr val="dk1"/>
              </a:solidFill>
              <a:latin typeface="Calibri"/>
              <a:ea typeface="Calibri"/>
              <a:cs typeface="Calibri"/>
              <a:sym typeface="Calibri"/>
            </a:endParaRPr>
          </a:p>
          <a:p>
            <a:pPr indent="-469900" lvl="0" marL="457200" rtl="0" algn="l">
              <a:lnSpc>
                <a:spcPct val="100000"/>
              </a:lnSpc>
              <a:spcBef>
                <a:spcPts val="0"/>
              </a:spcBef>
              <a:spcAft>
                <a:spcPts val="0"/>
              </a:spcAft>
              <a:buClr>
                <a:schemeClr val="dk1"/>
              </a:buClr>
              <a:buSzPts val="3800"/>
              <a:buFont typeface="Calibri"/>
              <a:buChar char="●"/>
            </a:pPr>
            <a:r>
              <a:rPr lang="en-US" sz="3800">
                <a:solidFill>
                  <a:schemeClr val="dk1"/>
                </a:solidFill>
                <a:latin typeface="Calibri"/>
                <a:ea typeface="Calibri"/>
                <a:cs typeface="Calibri"/>
                <a:sym typeface="Calibri"/>
              </a:rPr>
              <a:t>What made a standard </a:t>
            </a:r>
            <a:r>
              <a:rPr lang="en-US" sz="3800">
                <a:solidFill>
                  <a:schemeClr val="dk1"/>
                </a:solidFill>
                <a:latin typeface="Calibri"/>
                <a:ea typeface="Calibri"/>
                <a:cs typeface="Calibri"/>
                <a:sym typeface="Calibri"/>
              </a:rPr>
              <a:t>challenging</a:t>
            </a:r>
            <a:r>
              <a:rPr lang="en-US" sz="3800">
                <a:solidFill>
                  <a:schemeClr val="dk1"/>
                </a:solidFill>
                <a:latin typeface="Calibri"/>
                <a:ea typeface="Calibri"/>
                <a:cs typeface="Calibri"/>
                <a:sym typeface="Calibri"/>
              </a:rPr>
              <a:t> to </a:t>
            </a:r>
            <a:r>
              <a:rPr lang="en-US" sz="3800">
                <a:solidFill>
                  <a:schemeClr val="dk1"/>
                </a:solidFill>
                <a:latin typeface="Calibri"/>
                <a:ea typeface="Calibri"/>
                <a:cs typeface="Calibri"/>
                <a:sym typeface="Calibri"/>
              </a:rPr>
              <a:t>assess</a:t>
            </a:r>
            <a:r>
              <a:rPr lang="en-US" sz="3800">
                <a:solidFill>
                  <a:schemeClr val="dk1"/>
                </a:solidFill>
                <a:latin typeface="Calibri"/>
                <a:ea typeface="Calibri"/>
                <a:cs typeface="Calibri"/>
                <a:sym typeface="Calibri"/>
              </a:rPr>
              <a:t>?</a:t>
            </a:r>
            <a:endParaRPr sz="3800">
              <a:solidFill>
                <a:schemeClr val="dk1"/>
              </a:solidFill>
              <a:latin typeface="Calibri"/>
              <a:ea typeface="Calibri"/>
              <a:cs typeface="Calibri"/>
              <a:sym typeface="Calibri"/>
            </a:endParaRPr>
          </a:p>
          <a:p>
            <a:pPr indent="-469900" lvl="0" marL="457200" rtl="0" algn="l">
              <a:lnSpc>
                <a:spcPct val="100000"/>
              </a:lnSpc>
              <a:spcBef>
                <a:spcPts val="0"/>
              </a:spcBef>
              <a:spcAft>
                <a:spcPts val="0"/>
              </a:spcAft>
              <a:buClr>
                <a:schemeClr val="dk1"/>
              </a:buClr>
              <a:buSzPts val="3800"/>
              <a:buFont typeface="Calibri"/>
              <a:buChar char="●"/>
            </a:pPr>
            <a:r>
              <a:rPr lang="en-US" sz="3800">
                <a:solidFill>
                  <a:schemeClr val="dk1"/>
                </a:solidFill>
                <a:latin typeface="Calibri"/>
                <a:ea typeface="Calibri"/>
                <a:cs typeface="Calibri"/>
                <a:sym typeface="Calibri"/>
              </a:rPr>
              <a:t>What are some considerations for assessing standards in a format </a:t>
            </a:r>
            <a:r>
              <a:rPr lang="en-US" sz="3800">
                <a:solidFill>
                  <a:schemeClr val="dk1"/>
                </a:solidFill>
                <a:latin typeface="Calibri"/>
                <a:ea typeface="Calibri"/>
                <a:cs typeface="Calibri"/>
                <a:sym typeface="Calibri"/>
              </a:rPr>
              <a:t>conducive to large-scale assessment? </a:t>
            </a:r>
            <a:endParaRPr sz="3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grpSp>
        <p:nvGrpSpPr>
          <p:cNvPr id="343" name="Google Shape;343;p42"/>
          <p:cNvGrpSpPr/>
          <p:nvPr/>
        </p:nvGrpSpPr>
        <p:grpSpPr>
          <a:xfrm>
            <a:off x="4" y="-3"/>
            <a:ext cx="9707714" cy="6763176"/>
            <a:chOff x="146304" y="164592"/>
            <a:chExt cx="9187691" cy="6480000"/>
          </a:xfrm>
        </p:grpSpPr>
        <p:sp>
          <p:nvSpPr>
            <p:cNvPr id="344" name="Google Shape;344;p42"/>
            <p:cNvSpPr/>
            <p:nvPr/>
          </p:nvSpPr>
          <p:spPr>
            <a:xfrm>
              <a:off x="146304" y="164592"/>
              <a:ext cx="8796600" cy="6480000"/>
            </a:xfrm>
            <a:prstGeom prst="rect">
              <a:avLst/>
            </a:prstGeom>
            <a:solidFill>
              <a:srgbClr val="C00000"/>
            </a:solidFill>
            <a:ln cap="flat" cmpd="sng" w="9525">
              <a:solidFill>
                <a:srgbClr val="D7D7D7"/>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C12730"/>
                </a:solidFill>
                <a:latin typeface="Arial"/>
                <a:ea typeface="Arial"/>
                <a:cs typeface="Arial"/>
                <a:sym typeface="Arial"/>
              </a:endParaRPr>
            </a:p>
          </p:txBody>
        </p:sp>
        <p:pic>
          <p:nvPicPr>
            <p:cNvPr id="345" name="Google Shape;345;p42"/>
            <p:cNvPicPr preferRelativeResize="0"/>
            <p:nvPr/>
          </p:nvPicPr>
          <p:blipFill rotWithShape="1">
            <a:blip r:embed="rId3">
              <a:alphaModFix/>
            </a:blip>
            <a:srcRect b="0" l="0" r="0" t="0"/>
            <a:stretch/>
          </p:blipFill>
          <p:spPr>
            <a:xfrm>
              <a:off x="929005" y="714706"/>
              <a:ext cx="7231501" cy="5417344"/>
            </a:xfrm>
            <a:prstGeom prst="rect">
              <a:avLst/>
            </a:prstGeom>
            <a:noFill/>
            <a:ln>
              <a:noFill/>
            </a:ln>
          </p:spPr>
        </p:pic>
        <p:sp>
          <p:nvSpPr>
            <p:cNvPr id="346" name="Google Shape;346;p42"/>
            <p:cNvSpPr txBox="1"/>
            <p:nvPr/>
          </p:nvSpPr>
          <p:spPr>
            <a:xfrm>
              <a:off x="2933195" y="4379450"/>
              <a:ext cx="6400800" cy="175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88888"/>
                </a:buClr>
                <a:buSzPts val="3200"/>
                <a:buFont typeface="Arial"/>
                <a:buNone/>
              </a:pPr>
              <a:r>
                <a:t/>
              </a:r>
              <a:endParaRPr sz="3200">
                <a:solidFill>
                  <a:srgbClr val="C12730"/>
                </a:solidFill>
                <a:latin typeface="Candara"/>
                <a:ea typeface="Candara"/>
                <a:cs typeface="Candara"/>
                <a:sym typeface="Candara"/>
              </a:endParaRPr>
            </a:p>
            <a:p>
              <a:pPr indent="0" lvl="0" marL="0" marR="0" rtl="0" algn="ctr">
                <a:spcBef>
                  <a:spcPts val="960"/>
                </a:spcBef>
                <a:spcAft>
                  <a:spcPts val="0"/>
                </a:spcAft>
                <a:buClr>
                  <a:srgbClr val="C12730"/>
                </a:buClr>
                <a:buSzPts val="4800"/>
                <a:buFont typeface="Arial"/>
                <a:buNone/>
              </a:pPr>
              <a:r>
                <a:t/>
              </a:r>
              <a:endParaRPr sz="700"/>
            </a:p>
          </p:txBody>
        </p:sp>
      </p:grpSp>
      <p:pic>
        <p:nvPicPr>
          <p:cNvPr id="347" name="Google Shape;347;p42"/>
          <p:cNvPicPr preferRelativeResize="0"/>
          <p:nvPr/>
        </p:nvPicPr>
        <p:blipFill rotWithShape="1">
          <a:blip r:embed="rId4">
            <a:alphaModFix/>
          </a:blip>
          <a:srcRect b="0" l="0" r="0" t="0"/>
          <a:stretch/>
        </p:blipFill>
        <p:spPr>
          <a:xfrm>
            <a:off x="1099094" y="5052728"/>
            <a:ext cx="1069299" cy="1066182"/>
          </a:xfrm>
          <a:prstGeom prst="rect">
            <a:avLst/>
          </a:prstGeom>
          <a:noFill/>
          <a:ln>
            <a:noFill/>
          </a:ln>
        </p:spPr>
      </p:pic>
      <p:sp>
        <p:nvSpPr>
          <p:cNvPr id="348" name="Google Shape;348;p42"/>
          <p:cNvSpPr txBox="1"/>
          <p:nvPr/>
        </p:nvSpPr>
        <p:spPr>
          <a:xfrm>
            <a:off x="7010400" y="6492875"/>
            <a:ext cx="2133600" cy="3651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t/>
            </a:r>
            <a:endParaRPr sz="1800">
              <a:solidFill>
                <a:schemeClr val="dk1"/>
              </a:solidFill>
              <a:latin typeface="Calibri"/>
              <a:ea typeface="Calibri"/>
              <a:cs typeface="Calibri"/>
              <a:sym typeface="Calibri"/>
            </a:endParaRPr>
          </a:p>
        </p:txBody>
      </p:sp>
      <p:sp>
        <p:nvSpPr>
          <p:cNvPr id="349" name="Google Shape;349;p42"/>
          <p:cNvSpPr txBox="1"/>
          <p:nvPr/>
        </p:nvSpPr>
        <p:spPr>
          <a:xfrm>
            <a:off x="1823100" y="2581450"/>
            <a:ext cx="6636000" cy="892800"/>
          </a:xfrm>
          <a:prstGeom prst="rect">
            <a:avLst/>
          </a:prstGeom>
          <a:noFill/>
          <a:ln>
            <a:noFill/>
          </a:ln>
        </p:spPr>
        <p:txBody>
          <a:bodyPr anchorCtr="0" anchor="t" bIns="91425" lIns="91425" spcFirstLastPara="1" rIns="91425" wrap="square" tIns="91425">
            <a:spAutoFit/>
          </a:bodyPr>
          <a:lstStyle/>
          <a:p>
            <a:pPr indent="0" lvl="0" marL="0" rtl="0" algn="ctr">
              <a:spcBef>
                <a:spcPts val="960"/>
              </a:spcBef>
              <a:spcAft>
                <a:spcPts val="0"/>
              </a:spcAft>
              <a:buNone/>
            </a:pPr>
            <a:r>
              <a:rPr b="1" lang="en-US" sz="4600">
                <a:solidFill>
                  <a:schemeClr val="lt1"/>
                </a:solidFill>
                <a:latin typeface="Candara"/>
                <a:ea typeface="Candara"/>
                <a:cs typeface="Candara"/>
                <a:sym typeface="Candara"/>
              </a:rPr>
              <a:t>Reflection Time</a:t>
            </a:r>
            <a:endParaRPr sz="1200">
              <a:solidFill>
                <a:schemeClr val="l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43"/>
          <p:cNvSpPr txBox="1"/>
          <p:nvPr>
            <p:ph idx="12" type="sldNum"/>
          </p:nvPr>
        </p:nvSpPr>
        <p:spPr>
          <a:xfrm>
            <a:off x="6553200" y="6356350"/>
            <a:ext cx="2133600" cy="365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
        <p:nvSpPr>
          <p:cNvPr id="356" name="Google Shape;356;p43"/>
          <p:cNvSpPr txBox="1"/>
          <p:nvPr>
            <p:ph type="title"/>
          </p:nvPr>
        </p:nvSpPr>
        <p:spPr>
          <a:xfrm>
            <a:off x="1283151" y="274638"/>
            <a:ext cx="77193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Questions &amp; Final Thoughts</a:t>
            </a:r>
            <a:endParaRPr/>
          </a:p>
        </p:txBody>
      </p:sp>
      <p:pic>
        <p:nvPicPr>
          <p:cNvPr id="357" name="Google Shape;357;p43"/>
          <p:cNvPicPr preferRelativeResize="0"/>
          <p:nvPr/>
        </p:nvPicPr>
        <p:blipFill>
          <a:blip r:embed="rId3">
            <a:alphaModFix/>
          </a:blip>
          <a:stretch>
            <a:fillRect/>
          </a:stretch>
        </p:blipFill>
        <p:spPr>
          <a:xfrm>
            <a:off x="1817013" y="1977300"/>
            <a:ext cx="5857875" cy="37719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44"/>
          <p:cNvSpPr txBox="1"/>
          <p:nvPr>
            <p:ph idx="4294967295" type="ctrTitle"/>
          </p:nvPr>
        </p:nvSpPr>
        <p:spPr>
          <a:xfrm>
            <a:off x="0" y="454025"/>
            <a:ext cx="8574088" cy="1470025"/>
          </a:xfrm>
          <a:prstGeom prst="rect">
            <a:avLst/>
          </a:prstGeom>
          <a:no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en-US" sz="5400" u="none" cap="none" strike="noStrike">
                <a:solidFill>
                  <a:schemeClr val="dk1"/>
                </a:solidFill>
                <a:latin typeface="Calibri"/>
                <a:ea typeface="Calibri"/>
                <a:cs typeface="Calibri"/>
                <a:sym typeface="Calibri"/>
              </a:rPr>
              <a:t>Thank you!</a:t>
            </a:r>
            <a:endParaRPr/>
          </a:p>
        </p:txBody>
      </p:sp>
      <p:sp>
        <p:nvSpPr>
          <p:cNvPr id="364" name="Google Shape;364;p44"/>
          <p:cNvSpPr txBox="1"/>
          <p:nvPr>
            <p:ph idx="4294967295" type="sldNum"/>
          </p:nvPr>
        </p:nvSpPr>
        <p:spPr>
          <a:xfrm>
            <a:off x="7010400" y="6356350"/>
            <a:ext cx="2133600" cy="365125"/>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65" name="Google Shape;365;p44"/>
          <p:cNvSpPr/>
          <p:nvPr/>
        </p:nvSpPr>
        <p:spPr>
          <a:xfrm>
            <a:off x="377191" y="3143271"/>
            <a:ext cx="8403518" cy="1627818"/>
          </a:xfrm>
          <a:prstGeom prst="rect">
            <a:avLst/>
          </a:prstGeom>
          <a:noFill/>
          <a:ln>
            <a:noFill/>
          </a:ln>
        </p:spPr>
        <p:txBody>
          <a:bodyPr anchorCtr="0" anchor="t" bIns="45700" lIns="91425" spcFirstLastPara="1" rIns="91425" wrap="square" tIns="45700">
            <a:noAutofit/>
          </a:bodyPr>
          <a:lstStyle/>
          <a:p>
            <a:pPr indent="0" lvl="0" marL="0" marR="0" rtl="0" algn="ctr">
              <a:lnSpc>
                <a:spcPct val="105000"/>
              </a:lnSpc>
              <a:spcBef>
                <a:spcPts val="0"/>
              </a:spcBef>
              <a:spcAft>
                <a:spcPts val="0"/>
              </a:spcAft>
              <a:buNone/>
            </a:pPr>
            <a:r>
              <a:t/>
            </a:r>
            <a:endParaRPr b="1" sz="2400">
              <a:solidFill>
                <a:schemeClr val="dk1"/>
              </a:solidFill>
              <a:latin typeface="Candara"/>
              <a:ea typeface="Candara"/>
              <a:cs typeface="Candara"/>
              <a:sym typeface="Candara"/>
            </a:endParaRPr>
          </a:p>
          <a:p>
            <a:pPr indent="0" lvl="0" marL="0" marR="0" rtl="0" algn="ctr">
              <a:lnSpc>
                <a:spcPct val="105000"/>
              </a:lnSpc>
              <a:spcBef>
                <a:spcPts val="0"/>
              </a:spcBef>
              <a:spcAft>
                <a:spcPts val="0"/>
              </a:spcAft>
              <a:buNone/>
            </a:pPr>
            <a:r>
              <a:t/>
            </a:r>
            <a:endParaRPr b="1" sz="2400">
              <a:solidFill>
                <a:schemeClr val="dk1"/>
              </a:solidFill>
              <a:latin typeface="Candara"/>
              <a:ea typeface="Candara"/>
              <a:cs typeface="Candara"/>
              <a:sym typeface="Candara"/>
            </a:endParaRPr>
          </a:p>
        </p:txBody>
      </p:sp>
      <p:sp>
        <p:nvSpPr>
          <p:cNvPr id="366" name="Google Shape;366;p44"/>
          <p:cNvSpPr/>
          <p:nvPr/>
        </p:nvSpPr>
        <p:spPr>
          <a:xfrm>
            <a:off x="275898" y="1970683"/>
            <a:ext cx="8504811" cy="772511"/>
          </a:xfrm>
          <a:prstGeom prst="rect">
            <a:avLst/>
          </a:prstGeom>
          <a:solidFill>
            <a:srgbClr val="C12730"/>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367" name="Google Shape;367;p44"/>
          <p:cNvPicPr preferRelativeResize="0"/>
          <p:nvPr/>
        </p:nvPicPr>
        <p:blipFill rotWithShape="1">
          <a:blip r:embed="rId3">
            <a:alphaModFix/>
          </a:blip>
          <a:srcRect b="0" l="0" r="0" t="0"/>
          <a:stretch/>
        </p:blipFill>
        <p:spPr>
          <a:xfrm>
            <a:off x="3057826" y="5961487"/>
            <a:ext cx="3011214" cy="759988"/>
          </a:xfrm>
          <a:prstGeom prst="rect">
            <a:avLst/>
          </a:prstGeom>
          <a:noFill/>
          <a:ln>
            <a:noFill/>
          </a:ln>
        </p:spPr>
      </p:pic>
      <p:pic>
        <p:nvPicPr>
          <p:cNvPr id="368" name="Google Shape;368;p44"/>
          <p:cNvPicPr preferRelativeResize="0"/>
          <p:nvPr/>
        </p:nvPicPr>
        <p:blipFill rotWithShape="1">
          <a:blip r:embed="rId4">
            <a:alphaModFix/>
          </a:blip>
          <a:srcRect b="0" l="0" r="0" t="0"/>
          <a:stretch/>
        </p:blipFill>
        <p:spPr>
          <a:xfrm>
            <a:off x="1221695" y="3313893"/>
            <a:ext cx="1604552" cy="1635114"/>
          </a:xfrm>
          <a:prstGeom prst="rect">
            <a:avLst/>
          </a:prstGeom>
          <a:noFill/>
          <a:ln>
            <a:noFill/>
          </a:ln>
        </p:spPr>
      </p:pic>
      <p:pic>
        <p:nvPicPr>
          <p:cNvPr id="369" name="Google Shape;369;p44"/>
          <p:cNvPicPr preferRelativeResize="0"/>
          <p:nvPr/>
        </p:nvPicPr>
        <p:blipFill rotWithShape="1">
          <a:blip r:embed="rId5">
            <a:alphaModFix/>
          </a:blip>
          <a:srcRect b="0" l="0" r="0" t="0"/>
          <a:stretch/>
        </p:blipFill>
        <p:spPr>
          <a:xfrm>
            <a:off x="4510677" y="3336437"/>
            <a:ext cx="1581199" cy="1611317"/>
          </a:xfrm>
          <a:prstGeom prst="rect">
            <a:avLst/>
          </a:prstGeom>
          <a:noFill/>
          <a:ln>
            <a:noFill/>
          </a:ln>
        </p:spPr>
      </p:pic>
      <p:pic>
        <p:nvPicPr>
          <p:cNvPr id="370" name="Google Shape;370;p44"/>
          <p:cNvPicPr preferRelativeResize="0"/>
          <p:nvPr/>
        </p:nvPicPr>
        <p:blipFill rotWithShape="1">
          <a:blip r:embed="rId6">
            <a:alphaModFix/>
          </a:blip>
          <a:srcRect b="0" l="0" r="0" t="0"/>
          <a:stretch/>
        </p:blipFill>
        <p:spPr>
          <a:xfrm>
            <a:off x="6145570" y="3313893"/>
            <a:ext cx="1581200" cy="1611317"/>
          </a:xfrm>
          <a:prstGeom prst="rect">
            <a:avLst/>
          </a:prstGeom>
          <a:noFill/>
          <a:ln>
            <a:noFill/>
          </a:ln>
        </p:spPr>
      </p:pic>
      <p:pic>
        <p:nvPicPr>
          <p:cNvPr id="371" name="Google Shape;371;p44"/>
          <p:cNvPicPr preferRelativeResize="0"/>
          <p:nvPr/>
        </p:nvPicPr>
        <p:blipFill rotWithShape="1">
          <a:blip r:embed="rId7">
            <a:alphaModFix/>
          </a:blip>
          <a:srcRect b="0" l="0" r="0" t="0"/>
          <a:stretch/>
        </p:blipFill>
        <p:spPr>
          <a:xfrm>
            <a:off x="2856590" y="3297403"/>
            <a:ext cx="1654088" cy="1685594"/>
          </a:xfrm>
          <a:prstGeom prst="rect">
            <a:avLst/>
          </a:prstGeom>
          <a:noFill/>
          <a:ln>
            <a:noFill/>
          </a:ln>
        </p:spPr>
      </p:pic>
    </p:spTree>
  </p:cSld>
  <p:clrMapOvr>
    <a:masterClrMapping/>
  </p:clrMapOvr>
  <p:transition spd="slow">
    <p:push/>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1"/>
          <p:cNvSpPr txBox="1"/>
          <p:nvPr>
            <p:ph idx="12" type="sldNum"/>
          </p:nvPr>
        </p:nvSpPr>
        <p:spPr>
          <a:xfrm>
            <a:off x="6553200" y="6356350"/>
            <a:ext cx="2133600" cy="365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
        <p:nvSpPr>
          <p:cNvPr id="154" name="Google Shape;154;p21"/>
          <p:cNvSpPr txBox="1"/>
          <p:nvPr>
            <p:ph type="title"/>
          </p:nvPr>
        </p:nvSpPr>
        <p:spPr>
          <a:xfrm>
            <a:off x="1283151" y="274638"/>
            <a:ext cx="77193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Introductions</a:t>
            </a:r>
            <a:endParaRPr/>
          </a:p>
        </p:txBody>
      </p:sp>
      <p:sp>
        <p:nvSpPr>
          <p:cNvPr id="155" name="Google Shape;155;p21"/>
          <p:cNvSpPr txBox="1"/>
          <p:nvPr/>
        </p:nvSpPr>
        <p:spPr>
          <a:xfrm>
            <a:off x="183600" y="1818250"/>
            <a:ext cx="8503200" cy="477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b="1" sz="1900">
              <a:latin typeface="Calibri"/>
              <a:ea typeface="Calibri"/>
              <a:cs typeface="Calibri"/>
              <a:sym typeface="Calibri"/>
            </a:endParaRPr>
          </a:p>
        </p:txBody>
      </p:sp>
      <p:pic>
        <p:nvPicPr>
          <p:cNvPr id="156" name="Google Shape;156;p21"/>
          <p:cNvPicPr preferRelativeResize="0"/>
          <p:nvPr/>
        </p:nvPicPr>
        <p:blipFill>
          <a:blip r:embed="rId3">
            <a:alphaModFix/>
          </a:blip>
          <a:stretch>
            <a:fillRect/>
          </a:stretch>
        </p:blipFill>
        <p:spPr>
          <a:xfrm>
            <a:off x="7950600" y="274642"/>
            <a:ext cx="955475" cy="973675"/>
          </a:xfrm>
          <a:prstGeom prst="rect">
            <a:avLst/>
          </a:prstGeom>
          <a:noFill/>
          <a:ln>
            <a:noFill/>
          </a:ln>
        </p:spPr>
      </p:pic>
      <p:sp>
        <p:nvSpPr>
          <p:cNvPr id="157" name="Google Shape;157;p21"/>
          <p:cNvSpPr txBox="1"/>
          <p:nvPr/>
        </p:nvSpPr>
        <p:spPr>
          <a:xfrm>
            <a:off x="183600" y="1818250"/>
            <a:ext cx="8722500" cy="365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3800">
                <a:solidFill>
                  <a:schemeClr val="dk1"/>
                </a:solidFill>
                <a:latin typeface="Calibri"/>
                <a:ea typeface="Calibri"/>
                <a:cs typeface="Calibri"/>
                <a:sym typeface="Calibri"/>
              </a:rPr>
              <a:t>Cedar Rose, </a:t>
            </a:r>
            <a:r>
              <a:rPr lang="en-US" sz="3800">
                <a:solidFill>
                  <a:schemeClr val="dk1"/>
                </a:solidFill>
                <a:latin typeface="Calibri"/>
                <a:ea typeface="Calibri"/>
                <a:cs typeface="Calibri"/>
                <a:sym typeface="Calibri"/>
              </a:rPr>
              <a:t>OPI Assessment Director </a:t>
            </a:r>
            <a:endParaRPr sz="3800">
              <a:solidFill>
                <a:schemeClr val="dk1"/>
              </a:solidFill>
              <a:latin typeface="Calibri"/>
              <a:ea typeface="Calibri"/>
              <a:cs typeface="Calibri"/>
              <a:sym typeface="Calibri"/>
            </a:endParaRPr>
          </a:p>
          <a:p>
            <a:pPr indent="0" lvl="0" marL="0" rtl="0" algn="l">
              <a:spcBef>
                <a:spcPts val="0"/>
              </a:spcBef>
              <a:spcAft>
                <a:spcPts val="0"/>
              </a:spcAft>
              <a:buNone/>
            </a:pPr>
            <a:r>
              <a:rPr b="1" lang="en-US" sz="3800">
                <a:solidFill>
                  <a:schemeClr val="dk1"/>
                </a:solidFill>
                <a:latin typeface="Calibri"/>
                <a:ea typeface="Calibri"/>
                <a:cs typeface="Calibri"/>
                <a:sym typeface="Calibri"/>
              </a:rPr>
              <a:t>Erin de Graw, </a:t>
            </a:r>
            <a:r>
              <a:rPr lang="en-US" sz="3800">
                <a:solidFill>
                  <a:schemeClr val="dk1"/>
                </a:solidFill>
                <a:latin typeface="Calibri"/>
                <a:ea typeface="Calibri"/>
                <a:cs typeface="Calibri"/>
                <a:sym typeface="Calibri"/>
              </a:rPr>
              <a:t>OPI Assessment Specialist</a:t>
            </a:r>
            <a:endParaRPr sz="3800">
              <a:solidFill>
                <a:schemeClr val="dk1"/>
              </a:solidFill>
              <a:latin typeface="Calibri"/>
              <a:ea typeface="Calibri"/>
              <a:cs typeface="Calibri"/>
              <a:sym typeface="Calibri"/>
            </a:endParaRPr>
          </a:p>
          <a:p>
            <a:pPr indent="0" lvl="0" marL="0" rtl="0" algn="l">
              <a:spcBef>
                <a:spcPts val="0"/>
              </a:spcBef>
              <a:spcAft>
                <a:spcPts val="0"/>
              </a:spcAft>
              <a:buNone/>
            </a:pPr>
            <a:r>
              <a:rPr b="1" lang="en-US" sz="3800">
                <a:solidFill>
                  <a:schemeClr val="dk1"/>
                </a:solidFill>
                <a:latin typeface="Calibri"/>
                <a:ea typeface="Calibri"/>
                <a:cs typeface="Calibri"/>
                <a:sym typeface="Calibri"/>
              </a:rPr>
              <a:t>Marcy Fortner,</a:t>
            </a:r>
            <a:r>
              <a:rPr lang="en-US" sz="3800">
                <a:solidFill>
                  <a:schemeClr val="dk1"/>
                </a:solidFill>
                <a:latin typeface="Calibri"/>
                <a:ea typeface="Calibri"/>
                <a:cs typeface="Calibri"/>
                <a:sym typeface="Calibri"/>
              </a:rPr>
              <a:t> OPI Assessment Specialist </a:t>
            </a:r>
            <a:endParaRPr sz="3800">
              <a:solidFill>
                <a:schemeClr val="dk1"/>
              </a:solidFill>
              <a:latin typeface="Calibri"/>
              <a:ea typeface="Calibri"/>
              <a:cs typeface="Calibri"/>
              <a:sym typeface="Calibri"/>
            </a:endParaRPr>
          </a:p>
          <a:p>
            <a:pPr indent="0" lvl="0" marL="0" rtl="0" algn="l">
              <a:spcBef>
                <a:spcPts val="0"/>
              </a:spcBef>
              <a:spcAft>
                <a:spcPts val="0"/>
              </a:spcAft>
              <a:buNone/>
            </a:pPr>
            <a:r>
              <a:rPr lang="en-US" sz="3900">
                <a:solidFill>
                  <a:schemeClr val="dk1"/>
                </a:solidFill>
                <a:latin typeface="Calibri"/>
                <a:ea typeface="Calibri"/>
                <a:cs typeface="Calibri"/>
                <a:sym typeface="Calibri"/>
              </a:rPr>
              <a:t> </a:t>
            </a:r>
            <a:endParaRPr sz="3900">
              <a:solidFill>
                <a:schemeClr val="dk1"/>
              </a:solidFill>
              <a:latin typeface="Calibri"/>
              <a:ea typeface="Calibri"/>
              <a:cs typeface="Calibri"/>
              <a:sym typeface="Calibri"/>
            </a:endParaRPr>
          </a:p>
          <a:p>
            <a:pPr indent="0" lvl="0" marL="0" rtl="0" algn="ctr">
              <a:spcBef>
                <a:spcPts val="0"/>
              </a:spcBef>
              <a:spcAft>
                <a:spcPts val="0"/>
              </a:spcAft>
              <a:buNone/>
            </a:pPr>
            <a:r>
              <a:t/>
            </a:r>
            <a:endParaRPr sz="40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grpSp>
        <p:nvGrpSpPr>
          <p:cNvPr id="164" name="Google Shape;164;p22"/>
          <p:cNvGrpSpPr/>
          <p:nvPr/>
        </p:nvGrpSpPr>
        <p:grpSpPr>
          <a:xfrm>
            <a:off x="4" y="-3"/>
            <a:ext cx="9707714" cy="6763176"/>
            <a:chOff x="146304" y="164592"/>
            <a:chExt cx="9187691" cy="6480000"/>
          </a:xfrm>
        </p:grpSpPr>
        <p:sp>
          <p:nvSpPr>
            <p:cNvPr id="165" name="Google Shape;165;p22"/>
            <p:cNvSpPr/>
            <p:nvPr/>
          </p:nvSpPr>
          <p:spPr>
            <a:xfrm>
              <a:off x="146304" y="164592"/>
              <a:ext cx="8796600" cy="6480000"/>
            </a:xfrm>
            <a:prstGeom prst="rect">
              <a:avLst/>
            </a:prstGeom>
            <a:solidFill>
              <a:srgbClr val="C00000"/>
            </a:solidFill>
            <a:ln cap="flat" cmpd="sng" w="9525">
              <a:solidFill>
                <a:srgbClr val="D7D7D7"/>
              </a:solidFill>
              <a:prstDash val="solid"/>
              <a:round/>
              <a:headEnd len="sm" w="sm" type="none"/>
              <a:tailEnd len="sm" w="sm" type="none"/>
            </a:ln>
            <a:effectLst>
              <a:outerShdw blurRad="40000" rotWithShape="0" dir="5400000" dist="23000">
                <a:srgbClr val="000000">
                  <a:alpha val="349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C12730"/>
                </a:solidFill>
                <a:latin typeface="Arial"/>
                <a:ea typeface="Arial"/>
                <a:cs typeface="Arial"/>
                <a:sym typeface="Arial"/>
              </a:endParaRPr>
            </a:p>
          </p:txBody>
        </p:sp>
        <p:pic>
          <p:nvPicPr>
            <p:cNvPr id="166" name="Google Shape;166;p22"/>
            <p:cNvPicPr preferRelativeResize="0"/>
            <p:nvPr/>
          </p:nvPicPr>
          <p:blipFill rotWithShape="1">
            <a:blip r:embed="rId3">
              <a:alphaModFix/>
            </a:blip>
            <a:srcRect b="0" l="0" r="0" t="0"/>
            <a:stretch/>
          </p:blipFill>
          <p:spPr>
            <a:xfrm>
              <a:off x="929005" y="714706"/>
              <a:ext cx="7231501" cy="5417344"/>
            </a:xfrm>
            <a:prstGeom prst="rect">
              <a:avLst/>
            </a:prstGeom>
            <a:noFill/>
            <a:ln>
              <a:noFill/>
            </a:ln>
          </p:spPr>
        </p:pic>
        <p:sp>
          <p:nvSpPr>
            <p:cNvPr id="167" name="Google Shape;167;p22"/>
            <p:cNvSpPr txBox="1"/>
            <p:nvPr/>
          </p:nvSpPr>
          <p:spPr>
            <a:xfrm>
              <a:off x="2933195" y="4379450"/>
              <a:ext cx="6400800" cy="17526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rgbClr val="888888"/>
                </a:buClr>
                <a:buSzPts val="3200"/>
                <a:buFont typeface="Arial"/>
                <a:buNone/>
              </a:pPr>
              <a:r>
                <a:t/>
              </a:r>
              <a:endParaRPr sz="3200">
                <a:solidFill>
                  <a:srgbClr val="C12730"/>
                </a:solidFill>
                <a:latin typeface="Candara"/>
                <a:ea typeface="Candara"/>
                <a:cs typeface="Candara"/>
                <a:sym typeface="Candara"/>
              </a:endParaRPr>
            </a:p>
            <a:p>
              <a:pPr indent="0" lvl="0" marL="0" marR="0" rtl="0" algn="ctr">
                <a:spcBef>
                  <a:spcPts val="960"/>
                </a:spcBef>
                <a:spcAft>
                  <a:spcPts val="0"/>
                </a:spcAft>
                <a:buClr>
                  <a:srgbClr val="C12730"/>
                </a:buClr>
                <a:buSzPts val="4800"/>
                <a:buFont typeface="Arial"/>
                <a:buNone/>
              </a:pPr>
              <a:r>
                <a:t/>
              </a:r>
              <a:endParaRPr sz="700"/>
            </a:p>
          </p:txBody>
        </p:sp>
      </p:grpSp>
      <p:pic>
        <p:nvPicPr>
          <p:cNvPr id="168" name="Google Shape;168;p22"/>
          <p:cNvPicPr preferRelativeResize="0"/>
          <p:nvPr/>
        </p:nvPicPr>
        <p:blipFill rotWithShape="1">
          <a:blip r:embed="rId4">
            <a:alphaModFix/>
          </a:blip>
          <a:srcRect b="0" l="0" r="0" t="0"/>
          <a:stretch/>
        </p:blipFill>
        <p:spPr>
          <a:xfrm>
            <a:off x="1099094" y="5052728"/>
            <a:ext cx="1069299" cy="1066182"/>
          </a:xfrm>
          <a:prstGeom prst="rect">
            <a:avLst/>
          </a:prstGeom>
          <a:noFill/>
          <a:ln>
            <a:noFill/>
          </a:ln>
        </p:spPr>
      </p:pic>
      <p:sp>
        <p:nvSpPr>
          <p:cNvPr id="169" name="Google Shape;169;p22"/>
          <p:cNvSpPr txBox="1"/>
          <p:nvPr/>
        </p:nvSpPr>
        <p:spPr>
          <a:xfrm>
            <a:off x="2268000" y="1874975"/>
            <a:ext cx="5622000" cy="2481900"/>
          </a:xfrm>
          <a:prstGeom prst="rect">
            <a:avLst/>
          </a:prstGeom>
          <a:noFill/>
          <a:ln>
            <a:noFill/>
          </a:ln>
        </p:spPr>
        <p:txBody>
          <a:bodyPr anchorCtr="0" anchor="t" bIns="45700" lIns="91425" spcFirstLastPara="1" rIns="91425" wrap="square" tIns="45700">
            <a:spAutoFit/>
          </a:bodyPr>
          <a:lstStyle/>
          <a:p>
            <a:pPr indent="-374650" lvl="0" marL="457200" rtl="0" algn="l">
              <a:lnSpc>
                <a:spcPct val="115000"/>
              </a:lnSpc>
              <a:spcBef>
                <a:spcPts val="0"/>
              </a:spcBef>
              <a:spcAft>
                <a:spcPts val="0"/>
              </a:spcAft>
              <a:buClr>
                <a:schemeClr val="lt1"/>
              </a:buClr>
              <a:buSzPts val="2300"/>
              <a:buFont typeface="Amaranth"/>
              <a:buAutoNum type="arabicPeriod"/>
            </a:pPr>
            <a:r>
              <a:rPr lang="en-US" sz="2300">
                <a:solidFill>
                  <a:schemeClr val="lt1"/>
                </a:solidFill>
                <a:latin typeface="Amaranth"/>
                <a:ea typeface="Amaranth"/>
                <a:cs typeface="Amaranth"/>
                <a:sym typeface="Amaranth"/>
              </a:rPr>
              <a:t>Understand state and federal assessment requirements </a:t>
            </a:r>
            <a:endParaRPr sz="2300">
              <a:solidFill>
                <a:schemeClr val="lt1"/>
              </a:solidFill>
              <a:latin typeface="Amaranth"/>
              <a:ea typeface="Amaranth"/>
              <a:cs typeface="Amaranth"/>
              <a:sym typeface="Amaranth"/>
            </a:endParaRPr>
          </a:p>
          <a:p>
            <a:pPr indent="-374650" lvl="0" marL="457200" rtl="0" algn="l">
              <a:lnSpc>
                <a:spcPct val="115000"/>
              </a:lnSpc>
              <a:spcBef>
                <a:spcPts val="0"/>
              </a:spcBef>
              <a:spcAft>
                <a:spcPts val="0"/>
              </a:spcAft>
              <a:buClr>
                <a:schemeClr val="lt1"/>
              </a:buClr>
              <a:buSzPts val="2300"/>
              <a:buFont typeface="Amaranth"/>
              <a:buAutoNum type="arabicPeriod"/>
            </a:pPr>
            <a:r>
              <a:rPr lang="en-US" sz="2300">
                <a:solidFill>
                  <a:schemeClr val="lt1"/>
                </a:solidFill>
                <a:latin typeface="Amaranth"/>
                <a:ea typeface="Amaranth"/>
                <a:cs typeface="Amaranth"/>
                <a:sym typeface="Amaranth"/>
              </a:rPr>
              <a:t>Create connections between standards, assessment, and accountability</a:t>
            </a:r>
            <a:endParaRPr sz="2300">
              <a:solidFill>
                <a:schemeClr val="lt1"/>
              </a:solidFill>
              <a:latin typeface="Amaranth"/>
              <a:ea typeface="Amaranth"/>
              <a:cs typeface="Amaranth"/>
              <a:sym typeface="Amaranth"/>
            </a:endParaRPr>
          </a:p>
          <a:p>
            <a:pPr indent="-374650" lvl="0" marL="457200" rtl="0" algn="l">
              <a:lnSpc>
                <a:spcPct val="115000"/>
              </a:lnSpc>
              <a:spcBef>
                <a:spcPts val="0"/>
              </a:spcBef>
              <a:spcAft>
                <a:spcPts val="0"/>
              </a:spcAft>
              <a:buClr>
                <a:schemeClr val="lt1"/>
              </a:buClr>
              <a:buSzPts val="2300"/>
              <a:buFont typeface="Amaranth"/>
              <a:buAutoNum type="arabicPeriod"/>
            </a:pPr>
            <a:r>
              <a:rPr lang="en-US" sz="2300">
                <a:solidFill>
                  <a:schemeClr val="lt1"/>
                </a:solidFill>
                <a:latin typeface="Amaranth"/>
                <a:ea typeface="Amaranth"/>
                <a:cs typeface="Amaranth"/>
                <a:sym typeface="Amaranth"/>
              </a:rPr>
              <a:t>Consider assessment requirements in standards development</a:t>
            </a:r>
            <a:endParaRPr sz="2300">
              <a:solidFill>
                <a:schemeClr val="lt1"/>
              </a:solidFill>
              <a:latin typeface="Candara"/>
              <a:ea typeface="Candara"/>
              <a:cs typeface="Candara"/>
              <a:sym typeface="Candara"/>
            </a:endParaRPr>
          </a:p>
        </p:txBody>
      </p:sp>
      <p:sp>
        <p:nvSpPr>
          <p:cNvPr id="170" name="Google Shape;170;p22"/>
          <p:cNvSpPr txBox="1"/>
          <p:nvPr/>
        </p:nvSpPr>
        <p:spPr>
          <a:xfrm>
            <a:off x="7010400" y="6492875"/>
            <a:ext cx="2133600" cy="3651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t/>
            </a:r>
            <a:endParaRPr sz="1800">
              <a:solidFill>
                <a:schemeClr val="dk1"/>
              </a:solidFill>
              <a:latin typeface="Calibri"/>
              <a:ea typeface="Calibri"/>
              <a:cs typeface="Calibri"/>
              <a:sym typeface="Calibri"/>
            </a:endParaRPr>
          </a:p>
        </p:txBody>
      </p:sp>
      <p:sp>
        <p:nvSpPr>
          <p:cNvPr id="171" name="Google Shape;171;p22"/>
          <p:cNvSpPr txBox="1"/>
          <p:nvPr/>
        </p:nvSpPr>
        <p:spPr>
          <a:xfrm>
            <a:off x="1254000" y="589200"/>
            <a:ext cx="6636000" cy="815700"/>
          </a:xfrm>
          <a:prstGeom prst="rect">
            <a:avLst/>
          </a:prstGeom>
          <a:noFill/>
          <a:ln>
            <a:noFill/>
          </a:ln>
        </p:spPr>
        <p:txBody>
          <a:bodyPr anchorCtr="0" anchor="t" bIns="91425" lIns="91425" spcFirstLastPara="1" rIns="91425" wrap="square" tIns="91425">
            <a:spAutoFit/>
          </a:bodyPr>
          <a:lstStyle/>
          <a:p>
            <a:pPr indent="0" lvl="0" marL="0" rtl="0" algn="ctr">
              <a:spcBef>
                <a:spcPts val="960"/>
              </a:spcBef>
              <a:spcAft>
                <a:spcPts val="0"/>
              </a:spcAft>
              <a:buNone/>
            </a:pPr>
            <a:r>
              <a:rPr b="1" lang="en-US" sz="4100">
                <a:solidFill>
                  <a:srgbClr val="C12730"/>
                </a:solidFill>
                <a:latin typeface="Candara"/>
                <a:ea typeface="Candara"/>
                <a:cs typeface="Candara"/>
                <a:sym typeface="Candara"/>
              </a:rPr>
              <a:t>Objectives</a:t>
            </a:r>
            <a:endParaRPr sz="7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3"/>
          <p:cNvSpPr txBox="1"/>
          <p:nvPr>
            <p:ph idx="12" type="sldNum"/>
          </p:nvPr>
        </p:nvSpPr>
        <p:spPr>
          <a:xfrm>
            <a:off x="6553200" y="6356350"/>
            <a:ext cx="2133600" cy="3651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
        <p:nvSpPr>
          <p:cNvPr id="178" name="Google Shape;178;p23"/>
          <p:cNvSpPr txBox="1"/>
          <p:nvPr>
            <p:ph type="title"/>
          </p:nvPr>
        </p:nvSpPr>
        <p:spPr>
          <a:xfrm>
            <a:off x="1283151" y="274638"/>
            <a:ext cx="7719300" cy="11430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 50-minute Agenda</a:t>
            </a:r>
            <a:endParaRPr/>
          </a:p>
        </p:txBody>
      </p:sp>
      <p:sp>
        <p:nvSpPr>
          <p:cNvPr id="179" name="Google Shape;179;p23"/>
          <p:cNvSpPr txBox="1"/>
          <p:nvPr/>
        </p:nvSpPr>
        <p:spPr>
          <a:xfrm>
            <a:off x="85350" y="1922850"/>
            <a:ext cx="9144000" cy="3711000"/>
          </a:xfrm>
          <a:prstGeom prst="rect">
            <a:avLst/>
          </a:prstGeom>
          <a:noFill/>
          <a:ln>
            <a:noFill/>
          </a:ln>
        </p:spPr>
        <p:txBody>
          <a:bodyPr anchorCtr="0" anchor="t" bIns="91425" lIns="91425" spcFirstLastPara="1" rIns="91425" wrap="square" tIns="91425">
            <a:spAutoFit/>
          </a:bodyPr>
          <a:lstStyle/>
          <a:p>
            <a:pPr indent="-412750" lvl="0" marL="457200" rtl="0" algn="l">
              <a:lnSpc>
                <a:spcPct val="115000"/>
              </a:lnSpc>
              <a:spcBef>
                <a:spcPts val="1200"/>
              </a:spcBef>
              <a:spcAft>
                <a:spcPts val="0"/>
              </a:spcAft>
              <a:buClr>
                <a:schemeClr val="dk1"/>
              </a:buClr>
              <a:buSzPts val="2900"/>
              <a:buFont typeface="Calibri"/>
              <a:buChar char="●"/>
            </a:pPr>
            <a:r>
              <a:rPr b="1" lang="en-US" sz="2900">
                <a:solidFill>
                  <a:schemeClr val="dk1"/>
                </a:solidFill>
                <a:latin typeface="Calibri"/>
                <a:ea typeface="Calibri"/>
                <a:cs typeface="Calibri"/>
                <a:sym typeface="Calibri"/>
              </a:rPr>
              <a:t>Welcome and Introductions </a:t>
            </a:r>
            <a:endParaRPr b="1" sz="2900">
              <a:solidFill>
                <a:schemeClr val="dk1"/>
              </a:solidFill>
              <a:latin typeface="Calibri"/>
              <a:ea typeface="Calibri"/>
              <a:cs typeface="Calibri"/>
              <a:sym typeface="Calibri"/>
            </a:endParaRPr>
          </a:p>
          <a:p>
            <a:pPr indent="-412750" lvl="0" marL="457200" rtl="0" algn="l">
              <a:lnSpc>
                <a:spcPct val="115000"/>
              </a:lnSpc>
              <a:spcBef>
                <a:spcPts val="0"/>
              </a:spcBef>
              <a:spcAft>
                <a:spcPts val="0"/>
              </a:spcAft>
              <a:buClr>
                <a:schemeClr val="dk1"/>
              </a:buClr>
              <a:buSzPts val="2900"/>
              <a:buFont typeface="Calibri"/>
              <a:buChar char="●"/>
            </a:pPr>
            <a:r>
              <a:rPr b="1" lang="en-US" sz="2900">
                <a:solidFill>
                  <a:schemeClr val="dk1"/>
                </a:solidFill>
                <a:latin typeface="Calibri"/>
                <a:ea typeface="Calibri"/>
                <a:cs typeface="Calibri"/>
                <a:sym typeface="Calibri"/>
              </a:rPr>
              <a:t>Clarify learning</a:t>
            </a:r>
            <a:r>
              <a:rPr lang="en-US" sz="2900">
                <a:solidFill>
                  <a:schemeClr val="dk1"/>
                </a:solidFill>
                <a:latin typeface="Calibri"/>
                <a:ea typeface="Calibri"/>
                <a:cs typeface="Calibri"/>
                <a:sym typeface="Calibri"/>
              </a:rPr>
              <a:t>: Statewide assessment &amp; requirements</a:t>
            </a:r>
            <a:endParaRPr sz="2900">
              <a:solidFill>
                <a:schemeClr val="dk1"/>
              </a:solidFill>
              <a:latin typeface="Calibri"/>
              <a:ea typeface="Calibri"/>
              <a:cs typeface="Calibri"/>
              <a:sym typeface="Calibri"/>
            </a:endParaRPr>
          </a:p>
          <a:p>
            <a:pPr indent="-412750" lvl="0" marL="457200" rtl="0" algn="l">
              <a:lnSpc>
                <a:spcPct val="115000"/>
              </a:lnSpc>
              <a:spcBef>
                <a:spcPts val="0"/>
              </a:spcBef>
              <a:spcAft>
                <a:spcPts val="0"/>
              </a:spcAft>
              <a:buClr>
                <a:schemeClr val="dk1"/>
              </a:buClr>
              <a:buSzPts val="2900"/>
              <a:buFont typeface="Calibri"/>
              <a:buChar char="●"/>
            </a:pPr>
            <a:r>
              <a:rPr b="1" lang="en-US" sz="2900">
                <a:solidFill>
                  <a:schemeClr val="dk1"/>
                </a:solidFill>
                <a:latin typeface="Calibri"/>
                <a:ea typeface="Calibri"/>
                <a:cs typeface="Calibri"/>
                <a:sym typeface="Calibri"/>
              </a:rPr>
              <a:t>Groundwork: </a:t>
            </a:r>
            <a:r>
              <a:rPr lang="en-US" sz="2900">
                <a:solidFill>
                  <a:schemeClr val="dk1"/>
                </a:solidFill>
                <a:latin typeface="Calibri"/>
                <a:ea typeface="Calibri"/>
                <a:cs typeface="Calibri"/>
                <a:sym typeface="Calibri"/>
              </a:rPr>
              <a:t>Standards, assessment, and accountability</a:t>
            </a:r>
            <a:endParaRPr sz="2900">
              <a:solidFill>
                <a:schemeClr val="dk1"/>
              </a:solidFill>
              <a:latin typeface="Calibri"/>
              <a:ea typeface="Calibri"/>
              <a:cs typeface="Calibri"/>
              <a:sym typeface="Calibri"/>
            </a:endParaRPr>
          </a:p>
          <a:p>
            <a:pPr indent="-412750" lvl="1" marL="914400" rtl="0" algn="l">
              <a:lnSpc>
                <a:spcPct val="115000"/>
              </a:lnSpc>
              <a:spcBef>
                <a:spcPts val="0"/>
              </a:spcBef>
              <a:spcAft>
                <a:spcPts val="0"/>
              </a:spcAft>
              <a:buClr>
                <a:schemeClr val="dk1"/>
              </a:buClr>
              <a:buSzPts val="2900"/>
              <a:buFont typeface="Calibri"/>
              <a:buChar char="○"/>
            </a:pPr>
            <a:r>
              <a:rPr lang="en-US" sz="2900">
                <a:solidFill>
                  <a:schemeClr val="dk1"/>
                </a:solidFill>
                <a:latin typeface="Calibri"/>
                <a:ea typeface="Calibri"/>
                <a:cs typeface="Calibri"/>
                <a:sym typeface="Calibri"/>
              </a:rPr>
              <a:t>Current statewide ELA assessment transition</a:t>
            </a:r>
            <a:endParaRPr sz="2900">
              <a:solidFill>
                <a:schemeClr val="dk1"/>
              </a:solidFill>
              <a:latin typeface="Calibri"/>
              <a:ea typeface="Calibri"/>
              <a:cs typeface="Calibri"/>
              <a:sym typeface="Calibri"/>
            </a:endParaRPr>
          </a:p>
          <a:p>
            <a:pPr indent="-412750" lvl="1" marL="914400" rtl="0" algn="l">
              <a:lnSpc>
                <a:spcPct val="115000"/>
              </a:lnSpc>
              <a:spcBef>
                <a:spcPts val="0"/>
              </a:spcBef>
              <a:spcAft>
                <a:spcPts val="0"/>
              </a:spcAft>
              <a:buClr>
                <a:schemeClr val="dk1"/>
              </a:buClr>
              <a:buSzPts val="2900"/>
              <a:buFont typeface="Calibri"/>
              <a:buChar char="○"/>
            </a:pPr>
            <a:r>
              <a:rPr lang="en-US" sz="2900">
                <a:solidFill>
                  <a:schemeClr val="dk1"/>
                </a:solidFill>
                <a:latin typeface="Calibri"/>
                <a:ea typeface="Calibri"/>
                <a:cs typeface="Calibri"/>
                <a:sym typeface="Calibri"/>
              </a:rPr>
              <a:t>Aligning assessment to standards</a:t>
            </a:r>
            <a:endParaRPr sz="2900">
              <a:solidFill>
                <a:schemeClr val="dk1"/>
              </a:solidFill>
              <a:latin typeface="Calibri"/>
              <a:ea typeface="Calibri"/>
              <a:cs typeface="Calibri"/>
              <a:sym typeface="Calibri"/>
            </a:endParaRPr>
          </a:p>
          <a:p>
            <a:pPr indent="-412750" lvl="0" marL="457200" rtl="0" algn="l">
              <a:lnSpc>
                <a:spcPct val="115000"/>
              </a:lnSpc>
              <a:spcBef>
                <a:spcPts val="0"/>
              </a:spcBef>
              <a:spcAft>
                <a:spcPts val="0"/>
              </a:spcAft>
              <a:buClr>
                <a:schemeClr val="dk1"/>
              </a:buClr>
              <a:buSzPts val="2900"/>
              <a:buFont typeface="Calibri"/>
              <a:buChar char="●"/>
            </a:pPr>
            <a:r>
              <a:rPr b="1" lang="en-US" sz="2900">
                <a:solidFill>
                  <a:schemeClr val="dk1"/>
                </a:solidFill>
                <a:latin typeface="Calibri"/>
                <a:ea typeface="Calibri"/>
                <a:cs typeface="Calibri"/>
                <a:sym typeface="Calibri"/>
              </a:rPr>
              <a:t>Break out rooms:</a:t>
            </a:r>
            <a:r>
              <a:rPr lang="en-US" sz="2900">
                <a:solidFill>
                  <a:schemeClr val="dk1"/>
                </a:solidFill>
                <a:latin typeface="Calibri"/>
                <a:ea typeface="Calibri"/>
                <a:cs typeface="Calibri"/>
                <a:sym typeface="Calibri"/>
              </a:rPr>
              <a:t> Writing items to assess standards</a:t>
            </a:r>
            <a:endParaRPr sz="2900">
              <a:solidFill>
                <a:schemeClr val="dk1"/>
              </a:solidFill>
              <a:latin typeface="Calibri"/>
              <a:ea typeface="Calibri"/>
              <a:cs typeface="Calibri"/>
              <a:sym typeface="Calibri"/>
            </a:endParaRPr>
          </a:p>
          <a:p>
            <a:pPr indent="-412750" lvl="0" marL="457200" rtl="0" algn="l">
              <a:lnSpc>
                <a:spcPct val="115000"/>
              </a:lnSpc>
              <a:spcBef>
                <a:spcPts val="0"/>
              </a:spcBef>
              <a:spcAft>
                <a:spcPts val="0"/>
              </a:spcAft>
              <a:buClr>
                <a:schemeClr val="dk1"/>
              </a:buClr>
              <a:buSzPts val="2900"/>
              <a:buFont typeface="Calibri"/>
              <a:buChar char="●"/>
            </a:pPr>
            <a:r>
              <a:rPr b="1" lang="en-US" sz="2900">
                <a:solidFill>
                  <a:schemeClr val="dk1"/>
                </a:solidFill>
                <a:latin typeface="Calibri"/>
                <a:ea typeface="Calibri"/>
                <a:cs typeface="Calibri"/>
                <a:sym typeface="Calibri"/>
              </a:rPr>
              <a:t>Reflection</a:t>
            </a:r>
            <a:endParaRPr sz="24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7D7D7"/>
        </a:solidFill>
      </p:bgPr>
    </p:bg>
    <p:spTree>
      <p:nvGrpSpPr>
        <p:cNvPr id="183" name="Shape 183"/>
        <p:cNvGrpSpPr/>
        <p:nvPr/>
      </p:nvGrpSpPr>
      <p:grpSpPr>
        <a:xfrm>
          <a:off x="0" y="0"/>
          <a:ext cx="0" cy="0"/>
          <a:chOff x="0" y="0"/>
          <a:chExt cx="0" cy="0"/>
        </a:xfrm>
      </p:grpSpPr>
      <p:sp>
        <p:nvSpPr>
          <p:cNvPr id="184" name="Google Shape;184;p24"/>
          <p:cNvSpPr/>
          <p:nvPr/>
        </p:nvSpPr>
        <p:spPr>
          <a:xfrm>
            <a:off x="554100" y="1301401"/>
            <a:ext cx="8035800" cy="4255200"/>
          </a:xfrm>
          <a:prstGeom prst="rect">
            <a:avLst/>
          </a:prstGeom>
          <a:solidFill>
            <a:srgbClr val="C1273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24"/>
          <p:cNvSpPr/>
          <p:nvPr/>
        </p:nvSpPr>
        <p:spPr>
          <a:xfrm>
            <a:off x="1198950" y="2208000"/>
            <a:ext cx="6746100" cy="2442000"/>
          </a:xfrm>
          <a:prstGeom prst="rect">
            <a:avLst/>
          </a:prstGeom>
          <a:solidFill>
            <a:schemeClr val="lt1"/>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4"/>
          <p:cNvSpPr txBox="1"/>
          <p:nvPr/>
        </p:nvSpPr>
        <p:spPr>
          <a:xfrm>
            <a:off x="1457875" y="2664750"/>
            <a:ext cx="6692100" cy="1281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200">
                <a:solidFill>
                  <a:schemeClr val="dk1"/>
                </a:solidFill>
                <a:latin typeface="Calibri"/>
                <a:ea typeface="Calibri"/>
                <a:cs typeface="Calibri"/>
                <a:sym typeface="Calibri"/>
              </a:rPr>
              <a:t>Information Sharing</a:t>
            </a:r>
            <a:endParaRPr b="1" sz="3200">
              <a:solidFill>
                <a:schemeClr val="dk1"/>
              </a:solidFill>
              <a:latin typeface="Calibri"/>
              <a:ea typeface="Calibri"/>
              <a:cs typeface="Calibri"/>
              <a:sym typeface="Calibri"/>
            </a:endParaRPr>
          </a:p>
          <a:p>
            <a:pPr indent="0" lvl="0" marL="0" rtl="0" algn="ctr">
              <a:spcBef>
                <a:spcPts val="0"/>
              </a:spcBef>
              <a:spcAft>
                <a:spcPts val="0"/>
              </a:spcAft>
              <a:buNone/>
            </a:pPr>
            <a:r>
              <a:rPr lang="en-US" sz="2400">
                <a:solidFill>
                  <a:schemeClr val="dk1"/>
                </a:solidFill>
                <a:latin typeface="Calibri"/>
                <a:ea typeface="Calibri"/>
                <a:cs typeface="Calibri"/>
                <a:sym typeface="Calibri"/>
              </a:rPr>
              <a:t>Targeted Information, Calibration of Terms, Groundwork</a:t>
            </a:r>
            <a:endParaRPr sz="2400">
              <a:solidFill>
                <a:schemeClr val="dk1"/>
              </a:solidFill>
              <a:latin typeface="Calibri"/>
              <a:ea typeface="Calibri"/>
              <a:cs typeface="Calibri"/>
              <a:sym typeface="Calibri"/>
            </a:endParaRPr>
          </a:p>
        </p:txBody>
      </p:sp>
      <p:pic>
        <p:nvPicPr>
          <p:cNvPr id="187" name="Google Shape;187;p24"/>
          <p:cNvPicPr preferRelativeResize="0"/>
          <p:nvPr/>
        </p:nvPicPr>
        <p:blipFill>
          <a:blip r:embed="rId3">
            <a:alphaModFix/>
          </a:blip>
          <a:stretch>
            <a:fillRect/>
          </a:stretch>
        </p:blipFill>
        <p:spPr>
          <a:xfrm>
            <a:off x="1306687" y="3030001"/>
            <a:ext cx="783050" cy="797987"/>
          </a:xfrm>
          <a:prstGeom prst="rect">
            <a:avLst/>
          </a:prstGeom>
          <a:noFill/>
          <a:ln>
            <a:noFill/>
          </a:ln>
        </p:spPr>
      </p:pic>
      <p:pic>
        <p:nvPicPr>
          <p:cNvPr id="188" name="Google Shape;188;p24"/>
          <p:cNvPicPr preferRelativeResize="0"/>
          <p:nvPr/>
        </p:nvPicPr>
        <p:blipFill rotWithShape="1">
          <a:blip r:embed="rId4">
            <a:alphaModFix/>
          </a:blip>
          <a:srcRect b="0" l="0" r="2856" t="0"/>
          <a:stretch/>
        </p:blipFill>
        <p:spPr>
          <a:xfrm>
            <a:off x="1317849" y="3852005"/>
            <a:ext cx="760725" cy="797995"/>
          </a:xfrm>
          <a:prstGeom prst="rect">
            <a:avLst/>
          </a:prstGeom>
          <a:noFill/>
          <a:ln>
            <a:noFill/>
          </a:ln>
        </p:spPr>
      </p:pic>
      <p:pic>
        <p:nvPicPr>
          <p:cNvPr id="189" name="Google Shape;189;p24"/>
          <p:cNvPicPr preferRelativeResize="0"/>
          <p:nvPr/>
        </p:nvPicPr>
        <p:blipFill rotWithShape="1">
          <a:blip r:embed="rId5">
            <a:alphaModFix/>
          </a:blip>
          <a:srcRect b="0" l="0" r="2856" t="0"/>
          <a:stretch/>
        </p:blipFill>
        <p:spPr>
          <a:xfrm>
            <a:off x="1317837" y="2232000"/>
            <a:ext cx="760725" cy="798000"/>
          </a:xfrm>
          <a:prstGeom prst="rect">
            <a:avLst/>
          </a:prstGeom>
          <a:solidFill>
            <a:srgbClr val="C12730"/>
          </a:solid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5"/>
          <p:cNvSpPr txBox="1"/>
          <p:nvPr>
            <p:ph idx="1" type="body"/>
          </p:nvPr>
        </p:nvSpPr>
        <p:spPr>
          <a:xfrm>
            <a:off x="-141300" y="1655950"/>
            <a:ext cx="9426600" cy="608700"/>
          </a:xfrm>
          <a:prstGeom prst="rect">
            <a:avLst/>
          </a:prstGeom>
          <a:noFill/>
          <a:ln>
            <a:noFill/>
          </a:ln>
        </p:spPr>
        <p:txBody>
          <a:bodyPr anchorCtr="0" anchor="t" bIns="45700" lIns="91425" spcFirstLastPara="1" rIns="91425" wrap="square" tIns="45700">
            <a:noAutofit/>
          </a:bodyPr>
          <a:lstStyle/>
          <a:p>
            <a:pPr indent="0" lvl="0" marL="0" rtl="0" algn="ctr">
              <a:spcBef>
                <a:spcPts val="640"/>
              </a:spcBef>
              <a:spcAft>
                <a:spcPts val="0"/>
              </a:spcAft>
              <a:buClr>
                <a:schemeClr val="dk1"/>
              </a:buClr>
              <a:buSzPts val="3200"/>
              <a:buNone/>
            </a:pPr>
            <a:r>
              <a:rPr lang="en-US"/>
              <a:t>https://www.menti.com/al8k5t5me5kr</a:t>
            </a:r>
            <a:endParaRPr/>
          </a:p>
        </p:txBody>
      </p:sp>
      <p:sp>
        <p:nvSpPr>
          <p:cNvPr id="195" name="Google Shape;195;p25"/>
          <p:cNvSpPr txBox="1"/>
          <p:nvPr>
            <p:ph idx="12" type="sldNum"/>
          </p:nvPr>
        </p:nvSpPr>
        <p:spPr>
          <a:xfrm>
            <a:off x="6553200" y="6356350"/>
            <a:ext cx="2133600" cy="365125"/>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96" name="Google Shape;196;p25"/>
          <p:cNvSpPr txBox="1"/>
          <p:nvPr>
            <p:ph type="title"/>
          </p:nvPr>
        </p:nvSpPr>
        <p:spPr>
          <a:xfrm>
            <a:off x="1283150" y="228600"/>
            <a:ext cx="8222700" cy="1188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4500"/>
              <a:t>When you think of Statewide Testing…</a:t>
            </a:r>
            <a:endParaRPr sz="4500"/>
          </a:p>
        </p:txBody>
      </p:sp>
      <p:pic>
        <p:nvPicPr>
          <p:cNvPr id="197" name="Google Shape;197;p25">
            <a:hlinkClick r:id="rId3"/>
          </p:cNvPr>
          <p:cNvPicPr preferRelativeResize="0"/>
          <p:nvPr/>
        </p:nvPicPr>
        <p:blipFill>
          <a:blip r:embed="rId4">
            <a:alphaModFix/>
          </a:blip>
          <a:stretch>
            <a:fillRect/>
          </a:stretch>
        </p:blipFill>
        <p:spPr>
          <a:xfrm>
            <a:off x="2625750" y="2503100"/>
            <a:ext cx="3892500" cy="3892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26"/>
          <p:cNvSpPr txBox="1"/>
          <p:nvPr>
            <p:ph idx="12" type="sldNum"/>
          </p:nvPr>
        </p:nvSpPr>
        <p:spPr>
          <a:xfrm>
            <a:off x="8472458" y="6217622"/>
            <a:ext cx="548700" cy="524700"/>
          </a:xfrm>
          <a:prstGeom prst="rect">
            <a:avLst/>
          </a:prstGeom>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04" name="Google Shape;204;p26"/>
          <p:cNvSpPr txBox="1"/>
          <p:nvPr/>
        </p:nvSpPr>
        <p:spPr>
          <a:xfrm>
            <a:off x="0" y="0"/>
            <a:ext cx="6886800" cy="846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300">
                <a:solidFill>
                  <a:srgbClr val="C12730"/>
                </a:solidFill>
                <a:latin typeface="Candara"/>
                <a:ea typeface="Candara"/>
                <a:cs typeface="Candara"/>
                <a:sym typeface="Candara"/>
              </a:rPr>
              <a:t>What I heard as a teacher… </a:t>
            </a:r>
            <a:endParaRPr sz="4300">
              <a:solidFill>
                <a:srgbClr val="C12730"/>
              </a:solidFill>
              <a:latin typeface="Candara"/>
              <a:ea typeface="Candara"/>
              <a:cs typeface="Candara"/>
              <a:sym typeface="Candara"/>
            </a:endParaRPr>
          </a:p>
        </p:txBody>
      </p:sp>
      <p:sp>
        <p:nvSpPr>
          <p:cNvPr id="205" name="Google Shape;205;p26"/>
          <p:cNvSpPr txBox="1"/>
          <p:nvPr/>
        </p:nvSpPr>
        <p:spPr>
          <a:xfrm>
            <a:off x="-506925" y="4948788"/>
            <a:ext cx="9297000" cy="846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US" sz="4300">
                <a:solidFill>
                  <a:srgbClr val="C12730"/>
                </a:solidFill>
                <a:latin typeface="Candara"/>
                <a:ea typeface="Candara"/>
                <a:cs typeface="Candara"/>
                <a:sym typeface="Candara"/>
              </a:rPr>
              <a:t>…and what I hear as an </a:t>
            </a:r>
            <a:endParaRPr sz="4300">
              <a:solidFill>
                <a:srgbClr val="C12730"/>
              </a:solidFill>
              <a:latin typeface="Candara"/>
              <a:ea typeface="Candara"/>
              <a:cs typeface="Candara"/>
              <a:sym typeface="Candara"/>
            </a:endParaRPr>
          </a:p>
          <a:p>
            <a:pPr indent="0" lvl="0" marL="0" rtl="0" algn="r">
              <a:spcBef>
                <a:spcPts val="0"/>
              </a:spcBef>
              <a:spcAft>
                <a:spcPts val="0"/>
              </a:spcAft>
              <a:buNone/>
            </a:pPr>
            <a:r>
              <a:rPr lang="en-US" sz="4300">
                <a:solidFill>
                  <a:srgbClr val="C12730"/>
                </a:solidFill>
                <a:latin typeface="Candara"/>
                <a:ea typeface="Candara"/>
                <a:cs typeface="Candara"/>
                <a:sym typeface="Candara"/>
              </a:rPr>
              <a:t>assessment director…</a:t>
            </a:r>
            <a:endParaRPr sz="4300">
              <a:solidFill>
                <a:srgbClr val="C12730"/>
              </a:solidFill>
              <a:latin typeface="Candara"/>
              <a:ea typeface="Candara"/>
              <a:cs typeface="Candara"/>
              <a:sym typeface="Candara"/>
            </a:endParaRPr>
          </a:p>
          <a:p>
            <a:pPr indent="0" lvl="0" marL="0" rtl="0" algn="l">
              <a:spcBef>
                <a:spcPts val="0"/>
              </a:spcBef>
              <a:spcAft>
                <a:spcPts val="0"/>
              </a:spcAft>
              <a:buClr>
                <a:schemeClr val="dk1"/>
              </a:buClr>
              <a:buSzPts val="1100"/>
              <a:buFont typeface="Arial"/>
              <a:buNone/>
            </a:pPr>
            <a:r>
              <a:t/>
            </a:r>
            <a:endParaRPr sz="4300">
              <a:solidFill>
                <a:srgbClr val="C12730"/>
              </a:solidFill>
              <a:latin typeface="Candara"/>
              <a:ea typeface="Candara"/>
              <a:cs typeface="Candara"/>
              <a:sym typeface="Candara"/>
            </a:endParaRPr>
          </a:p>
          <a:p>
            <a:pPr indent="0" lvl="0" marL="0" rtl="0" algn="l">
              <a:spcBef>
                <a:spcPts val="0"/>
              </a:spcBef>
              <a:spcAft>
                <a:spcPts val="0"/>
              </a:spcAft>
              <a:buNone/>
            </a:pPr>
            <a:r>
              <a:t/>
            </a:r>
            <a:endParaRPr sz="3200">
              <a:solidFill>
                <a:schemeClr val="dk1"/>
              </a:solidFill>
              <a:latin typeface="Calibri"/>
              <a:ea typeface="Calibri"/>
              <a:cs typeface="Calibri"/>
              <a:sym typeface="Calibri"/>
            </a:endParaRPr>
          </a:p>
        </p:txBody>
      </p:sp>
      <p:sp>
        <p:nvSpPr>
          <p:cNvPr id="206" name="Google Shape;206;p26"/>
          <p:cNvSpPr txBox="1"/>
          <p:nvPr/>
        </p:nvSpPr>
        <p:spPr>
          <a:xfrm>
            <a:off x="942150" y="1800150"/>
            <a:ext cx="7259700" cy="2195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i="1" lang="en-US" sz="6000">
                <a:solidFill>
                  <a:schemeClr val="dk1"/>
                </a:solidFill>
                <a:latin typeface="Calibri"/>
                <a:ea typeface="Calibri"/>
                <a:cs typeface="Calibri"/>
                <a:sym typeface="Calibri"/>
              </a:rPr>
              <a:t>“Why do we have to take these tests?” </a:t>
            </a:r>
            <a:endParaRPr b="1" i="1" sz="6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8">
                                  <p:stCondLst>
                                    <p:cond delay="0"/>
                                  </p:stCondLst>
                                  <p:childTnLst>
                                    <p:set>
                                      <p:cBhvr>
                                        <p:cTn dur="1" fill="hold">
                                          <p:stCondLst>
                                            <p:cond delay="0"/>
                                          </p:stCondLst>
                                        </p:cTn>
                                        <p:tgtEl>
                                          <p:spTgt spid="204"/>
                                        </p:tgtEl>
                                        <p:attrNameLst>
                                          <p:attrName>style.visibility</p:attrName>
                                        </p:attrNameLst>
                                      </p:cBhvr>
                                      <p:to>
                                        <p:strVal val="visible"/>
                                      </p:to>
                                    </p:set>
                                    <p:anim calcmode="lin" valueType="num">
                                      <p:cBhvr additive="base">
                                        <p:cTn dur="1000"/>
                                        <p:tgtEl>
                                          <p:spTgt spid="204"/>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2">
                                  <p:stCondLst>
                                    <p:cond delay="0"/>
                                  </p:stCondLst>
                                  <p:childTnLst>
                                    <p:set>
                                      <p:cBhvr>
                                        <p:cTn dur="1" fill="hold">
                                          <p:stCondLst>
                                            <p:cond delay="0"/>
                                          </p:stCondLst>
                                        </p:cTn>
                                        <p:tgtEl>
                                          <p:spTgt spid="205"/>
                                        </p:tgtEl>
                                        <p:attrNameLst>
                                          <p:attrName>style.visibility</p:attrName>
                                        </p:attrNameLst>
                                      </p:cBhvr>
                                      <p:to>
                                        <p:strVal val="visible"/>
                                      </p:to>
                                    </p:set>
                                    <p:anim calcmode="lin" valueType="num">
                                      <p:cBhvr additive="base">
                                        <p:cTn dur="1000"/>
                                        <p:tgtEl>
                                          <p:spTgt spid="205"/>
                                        </p:tgtEl>
                                        <p:attrNameLst>
                                          <p:attrName>ppt_x</p:attrName>
                                        </p:attrNameLst>
                                      </p:cBhvr>
                                      <p:tavLst>
                                        <p:tav fmla="" tm="0">
                                          <p:val>
                                            <p:strVal val="#ppt_x+1"/>
                                          </p:val>
                                        </p:tav>
                                        <p:tav fmla="" tm="100000">
                                          <p:val>
                                            <p:strVal val="#ppt_x"/>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06"/>
                                        </p:tgtEl>
                                        <p:attrNameLst>
                                          <p:attrName>style.visibility</p:attrName>
                                        </p:attrNameLst>
                                      </p:cBhvr>
                                      <p:to>
                                        <p:strVal val="visible"/>
                                      </p:to>
                                    </p:set>
                                    <p:anim calcmode="lin" valueType="num">
                                      <p:cBhvr additive="base">
                                        <p:cTn dur="1000"/>
                                        <p:tgtEl>
                                          <p:spTgt spid="206"/>
                                        </p:tgtEl>
                                        <p:attrNameLst>
                                          <p:attrName>ppt_w</p:attrName>
                                        </p:attrNameLst>
                                      </p:cBhvr>
                                      <p:tavLst>
                                        <p:tav fmla="" tm="0">
                                          <p:val>
                                            <p:strVal val="0"/>
                                          </p:val>
                                        </p:tav>
                                        <p:tav fmla="" tm="100000">
                                          <p:val>
                                            <p:strVal val="#ppt_w"/>
                                          </p:val>
                                        </p:tav>
                                      </p:tavLst>
                                    </p:anim>
                                    <p:anim calcmode="lin" valueType="num">
                                      <p:cBhvr additive="base">
                                        <p:cTn dur="1000"/>
                                        <p:tgtEl>
                                          <p:spTgt spid="206"/>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7"/>
          <p:cNvSpPr txBox="1"/>
          <p:nvPr>
            <p:ph idx="1" type="body"/>
          </p:nvPr>
        </p:nvSpPr>
        <p:spPr>
          <a:xfrm>
            <a:off x="4409575" y="2002525"/>
            <a:ext cx="5424000" cy="14739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t/>
            </a:r>
            <a:endParaRPr sz="1500">
              <a:solidFill>
                <a:srgbClr val="25408E"/>
              </a:solidFill>
            </a:endParaRPr>
          </a:p>
          <a:p>
            <a:pPr indent="-133350" lvl="1" marL="742950" rtl="0" algn="l">
              <a:spcBef>
                <a:spcPts val="480"/>
              </a:spcBef>
              <a:spcAft>
                <a:spcPts val="0"/>
              </a:spcAft>
              <a:buClr>
                <a:schemeClr val="dk1"/>
              </a:buClr>
              <a:buSzPts val="2400"/>
              <a:buNone/>
            </a:pPr>
            <a:r>
              <a:t/>
            </a:r>
            <a:endParaRPr b="0" i="0" sz="2400">
              <a:solidFill>
                <a:srgbClr val="000000"/>
              </a:solidFill>
            </a:endParaRPr>
          </a:p>
          <a:p>
            <a:pPr indent="0" lvl="0" marL="0" rtl="0" algn="l">
              <a:spcBef>
                <a:spcPts val="640"/>
              </a:spcBef>
              <a:spcAft>
                <a:spcPts val="0"/>
              </a:spcAft>
              <a:buClr>
                <a:schemeClr val="dk1"/>
              </a:buClr>
              <a:buSzPts val="3200"/>
              <a:buNone/>
            </a:pPr>
            <a:r>
              <a:t/>
            </a:r>
            <a:endParaRPr/>
          </a:p>
        </p:txBody>
      </p:sp>
      <p:sp>
        <p:nvSpPr>
          <p:cNvPr id="212" name="Google Shape;212;p27"/>
          <p:cNvSpPr txBox="1"/>
          <p:nvPr>
            <p:ph idx="12" type="sldNum"/>
          </p:nvPr>
        </p:nvSpPr>
        <p:spPr>
          <a:xfrm>
            <a:off x="6553200" y="6356350"/>
            <a:ext cx="2133600" cy="3651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13" name="Google Shape;213;p27"/>
          <p:cNvSpPr txBox="1"/>
          <p:nvPr>
            <p:ph type="title"/>
          </p:nvPr>
        </p:nvSpPr>
        <p:spPr>
          <a:xfrm>
            <a:off x="1283151" y="228600"/>
            <a:ext cx="7719300" cy="1188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sz="4300"/>
              <a:t>Federal Statewide Assessment Requirements </a:t>
            </a:r>
            <a:endParaRPr sz="5200"/>
          </a:p>
        </p:txBody>
      </p:sp>
      <p:sp>
        <p:nvSpPr>
          <p:cNvPr id="214" name="Google Shape;214;p27"/>
          <p:cNvSpPr txBox="1"/>
          <p:nvPr/>
        </p:nvSpPr>
        <p:spPr>
          <a:xfrm>
            <a:off x="0" y="1612175"/>
            <a:ext cx="9002400" cy="4578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lang="en-US" sz="2400" u="sng">
                <a:solidFill>
                  <a:schemeClr val="dk1"/>
                </a:solidFill>
              </a:rPr>
              <a:t>ESSA Section 1111(b)(2) Academic Assessments</a:t>
            </a:r>
            <a:endParaRPr sz="2400" u="sng">
              <a:solidFill>
                <a:schemeClr val="dk1"/>
              </a:solidFill>
            </a:endParaRPr>
          </a:p>
          <a:p>
            <a:pPr indent="0" lvl="0" marL="0" rtl="0" algn="l">
              <a:lnSpc>
                <a:spcPct val="115000"/>
              </a:lnSpc>
              <a:spcBef>
                <a:spcPts val="0"/>
              </a:spcBef>
              <a:spcAft>
                <a:spcPts val="0"/>
              </a:spcAft>
              <a:buNone/>
            </a:pPr>
            <a:r>
              <a:rPr lang="en-US" sz="1900">
                <a:solidFill>
                  <a:schemeClr val="dk1"/>
                </a:solidFill>
              </a:rPr>
              <a:t>(A) IN GENERAL.—Each State plan shall demonstrate that the State educational agency, in consultation with local educational agencies,</a:t>
            </a:r>
            <a:r>
              <a:rPr lang="en-US" sz="1900">
                <a:solidFill>
                  <a:schemeClr val="dk1"/>
                </a:solidFill>
                <a:highlight>
                  <a:srgbClr val="FFFF00"/>
                </a:highlight>
              </a:rPr>
              <a:t> has implemented a set of high quality student academic assessments in mathematics, reading or language arts, and science. </a:t>
            </a:r>
            <a:r>
              <a:rPr lang="en-US" sz="1900">
                <a:solidFill>
                  <a:schemeClr val="dk1"/>
                </a:solidFill>
              </a:rPr>
              <a:t>The State retains the right to implement such assessments in any other subject chosen by the State. </a:t>
            </a:r>
            <a:endParaRPr sz="19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sz="1900">
                <a:solidFill>
                  <a:schemeClr val="dk1"/>
                </a:solidFill>
              </a:rPr>
              <a:t>(B) REQUIREMENTS.—The assessments under subparagraph (A) shall— (i) except as provided in subparagraph (D), be— (I)</a:t>
            </a:r>
            <a:r>
              <a:rPr lang="en-US" sz="1900">
                <a:solidFill>
                  <a:schemeClr val="dk1"/>
                </a:solidFill>
                <a:highlight>
                  <a:srgbClr val="FFFF00"/>
                </a:highlight>
              </a:rPr>
              <a:t> the same academic assessments used to measure the achievement of all public elementary school and secondary school students in the State; and (II) administered to all public elementary school and secondary school students in the State; (ii) be aligned with the challenging State academic standards, and provide coherent and timely information about student attainment of such standards and whether the student is performing at the student’s grade level;</a:t>
            </a:r>
            <a:r>
              <a:rPr lang="en-US" sz="2000">
                <a:solidFill>
                  <a:schemeClr val="dk1"/>
                </a:solidFill>
                <a:highlight>
                  <a:srgbClr val="FFFF00"/>
                </a:highlight>
              </a:rPr>
              <a:t> </a:t>
            </a:r>
            <a:endParaRPr sz="3200">
              <a:solidFill>
                <a:schemeClr val="dk1"/>
              </a:solidFill>
              <a:highlight>
                <a:srgbClr val="FFFF00"/>
              </a:highlight>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Blank">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