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6" r:id="rId10"/>
    <p:sldId id="267" r:id="rId11"/>
    <p:sldId id="268" r:id="rId12"/>
    <p:sldId id="269" r:id="rId13"/>
    <p:sldId id="270" r:id="rId14"/>
    <p:sldId id="271"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Lst>
  <p:sldSz cx="12192000" cy="6858000"/>
  <p:notesSz cx="7010400" cy="9296400"/>
  <p:embeddedFontLst>
    <p:embeddedFont>
      <p:font typeface="Calibri" panose="020F0502020204030204" pitchFamily="34" charset="0"/>
      <p:regular r:id="rId29"/>
      <p:bold r:id="rId30"/>
      <p:italic r:id="rId31"/>
      <p:boldItalic r:id="rId32"/>
    </p:embeddedFont>
    <p:embeddedFont>
      <p:font typeface="Candara" panose="020E0502030303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jNrfncSKHn4Yj6GFoLN+CJLfspY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D4D6473-CA3F-4AD9-AA0E-1AF891562E82}">
  <a:tblStyle styleId="{FD4D6473-CA3F-4AD9-AA0E-1AF891562E8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9F9F9"/>
          </a:solidFill>
        </a:fill>
      </a:tcStyle>
    </a:wholeTbl>
    <a:band1H>
      <a:tcTxStyle/>
      <a:tcStyle>
        <a:tcBdr/>
        <a:fill>
          <a:solidFill>
            <a:srgbClr val="F2F2F2"/>
          </a:solidFill>
        </a:fill>
      </a:tcStyle>
    </a:band1H>
    <a:band2H>
      <a:tcTxStyle/>
      <a:tcStyle>
        <a:tcBdr/>
      </a:tcStyle>
    </a:band2H>
    <a:band1V>
      <a:tcTxStyle/>
      <a:tcStyle>
        <a:tcBdr/>
        <a:fill>
          <a:solidFill>
            <a:srgbClr val="F2F2F2"/>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15069" autoAdjust="0"/>
    <p:restoredTop sz="86385" autoAdjust="0"/>
  </p:normalViewPr>
  <p:slideViewPr>
    <p:cSldViewPr snapToGrid="0">
      <p:cViewPr varScale="1">
        <p:scale>
          <a:sx n="98" d="100"/>
          <a:sy n="98" d="100"/>
        </p:scale>
        <p:origin x="306" y="90"/>
      </p:cViewPr>
      <p:guideLst>
        <p:guide orient="horz" pos="2160"/>
        <p:guide pos="3840"/>
      </p:guideLst>
    </p:cSldViewPr>
  </p:slideViewPr>
  <p:outlineViewPr>
    <p:cViewPr>
      <p:scale>
        <a:sx n="33" d="100"/>
        <a:sy n="33" d="100"/>
      </p:scale>
      <p:origin x="0" y="-40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37840" cy="464820"/>
          </a:xfrm>
          <a:prstGeom prst="rect">
            <a:avLst/>
          </a:prstGeom>
          <a:noFill/>
          <a:ln>
            <a:noFill/>
          </a:ln>
        </p:spPr>
        <p:txBody>
          <a:bodyPr spcFirstLastPara="1" wrap="square" lIns="92425" tIns="46200" rIns="92425" bIns="462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9" y="0"/>
            <a:ext cx="3037840" cy="464820"/>
          </a:xfrm>
          <a:prstGeom prst="rect">
            <a:avLst/>
          </a:prstGeom>
          <a:noFill/>
          <a:ln>
            <a:noFill/>
          </a:ln>
        </p:spPr>
        <p:txBody>
          <a:bodyPr spcFirstLastPara="1" wrap="square" lIns="92425" tIns="46200" rIns="92425" bIns="462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1" y="4415790"/>
            <a:ext cx="5608320" cy="4183380"/>
          </a:xfrm>
          <a:prstGeom prst="rect">
            <a:avLst/>
          </a:prstGeom>
          <a:noFill/>
          <a:ln>
            <a:noFill/>
          </a:ln>
        </p:spPr>
        <p:txBody>
          <a:bodyPr spcFirstLastPara="1" wrap="square" lIns="92425" tIns="46200" rIns="92425" bIns="46200" anchor="t" anchorCtr="0">
            <a:norm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967"/>
            <a:ext cx="3037840" cy="464820"/>
          </a:xfrm>
          <a:prstGeom prst="rect">
            <a:avLst/>
          </a:prstGeom>
          <a:noFill/>
          <a:ln>
            <a:noFill/>
          </a:ln>
        </p:spPr>
        <p:txBody>
          <a:bodyPr spcFirstLastPara="1" wrap="square" lIns="92425" tIns="46200" rIns="92425" bIns="462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9" y="8829967"/>
            <a:ext cx="3037840" cy="464820"/>
          </a:xfrm>
          <a:prstGeom prst="rect">
            <a:avLst/>
          </a:prstGeom>
          <a:noFill/>
          <a:ln>
            <a:noFill/>
          </a:ln>
        </p:spPr>
        <p:txBody>
          <a:bodyPr spcFirstLastPara="1" wrap="square" lIns="92425" tIns="46200" rIns="92425" bIns="462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notes"/>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1:notes"/>
          <p:cNvSpPr txBox="1">
            <a:spLocks noGrp="1"/>
          </p:cNvSpPr>
          <p:nvPr>
            <p:ph type="body" idx="1"/>
          </p:nvPr>
        </p:nvSpPr>
        <p:spPr>
          <a:xfrm>
            <a:off x="701041" y="4415790"/>
            <a:ext cx="5608320" cy="4183380"/>
          </a:xfrm>
          <a:prstGeom prst="rect">
            <a:avLst/>
          </a:prstGeom>
          <a:noFill/>
          <a:ln>
            <a:noFill/>
          </a:ln>
        </p:spPr>
        <p:txBody>
          <a:bodyPr spcFirstLastPara="1" wrap="square" lIns="92425" tIns="46200" rIns="92425" bIns="46200" anchor="t" anchorCtr="0">
            <a:normAutofit/>
          </a:bodyPr>
          <a:lstStyle/>
          <a:p>
            <a:pPr marL="0" lvl="0" indent="0" algn="l" rtl="0">
              <a:spcBef>
                <a:spcPts val="0"/>
              </a:spcBef>
              <a:spcAft>
                <a:spcPts val="0"/>
              </a:spcAft>
              <a:buNone/>
            </a:pPr>
            <a:endParaRPr/>
          </a:p>
        </p:txBody>
      </p:sp>
      <p:sp>
        <p:nvSpPr>
          <p:cNvPr id="122" name="Google Shape;122;p1:notes"/>
          <p:cNvSpPr txBox="1">
            <a:spLocks noGrp="1"/>
          </p:cNvSpPr>
          <p:nvPr>
            <p:ph type="sldNum" idx="12"/>
          </p:nvPr>
        </p:nvSpPr>
        <p:spPr>
          <a:xfrm>
            <a:off x="3970939" y="8829967"/>
            <a:ext cx="3037840"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2:notes"/>
          <p:cNvSpPr txBox="1">
            <a:spLocks noGrp="1"/>
          </p:cNvSpPr>
          <p:nvPr>
            <p:ph type="body" idx="1"/>
          </p:nvPr>
        </p:nvSpPr>
        <p:spPr>
          <a:xfrm>
            <a:off x="701041" y="4415790"/>
            <a:ext cx="5608320" cy="4183380"/>
          </a:xfrm>
          <a:prstGeom prst="rect">
            <a:avLst/>
          </a:prstGeom>
        </p:spPr>
        <p:txBody>
          <a:bodyPr spcFirstLastPara="1" wrap="square" lIns="92425" tIns="46200" rIns="92425" bIns="46200" anchor="t" anchorCtr="0">
            <a:noAutofit/>
          </a:bodyPr>
          <a:lstStyle/>
          <a:p>
            <a:pPr marL="0" lvl="0" indent="0" algn="l" rtl="0">
              <a:spcBef>
                <a:spcPts val="360"/>
              </a:spcBef>
              <a:spcAft>
                <a:spcPts val="0"/>
              </a:spcAft>
              <a:buClr>
                <a:schemeClr val="dk1"/>
              </a:buClr>
              <a:buSzPts val="1100"/>
              <a:buFont typeface="Arial"/>
              <a:buNone/>
            </a:pPr>
            <a:r>
              <a:rPr lang="en-US"/>
              <a:t>Jeff</a:t>
            </a:r>
            <a:endParaRPr/>
          </a:p>
        </p:txBody>
      </p:sp>
      <p:sp>
        <p:nvSpPr>
          <p:cNvPr id="208" name="Google Shape;208;p12:notes"/>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3:notes"/>
          <p:cNvSpPr txBox="1">
            <a:spLocks noGrp="1"/>
          </p:cNvSpPr>
          <p:nvPr>
            <p:ph type="body" idx="1"/>
          </p:nvPr>
        </p:nvSpPr>
        <p:spPr>
          <a:xfrm>
            <a:off x="701041" y="4415790"/>
            <a:ext cx="5608320" cy="4183380"/>
          </a:xfrm>
          <a:prstGeom prst="rect">
            <a:avLst/>
          </a:prstGeom>
        </p:spPr>
        <p:txBody>
          <a:bodyPr spcFirstLastPara="1" wrap="square" lIns="92425" tIns="46200" rIns="92425" bIns="46200" anchor="t" anchorCtr="0">
            <a:noAutofit/>
          </a:bodyPr>
          <a:lstStyle/>
          <a:p>
            <a:pPr marL="0" lvl="0" indent="0" algn="l" rtl="0">
              <a:spcBef>
                <a:spcPts val="360"/>
              </a:spcBef>
              <a:spcAft>
                <a:spcPts val="0"/>
              </a:spcAft>
              <a:buClr>
                <a:schemeClr val="dk1"/>
              </a:buClr>
              <a:buSzPts val="1100"/>
              <a:buFont typeface="Arial"/>
              <a:buNone/>
            </a:pPr>
            <a:r>
              <a:rPr lang="en-US"/>
              <a:t>Jeff</a:t>
            </a:r>
            <a:endParaRPr/>
          </a:p>
        </p:txBody>
      </p:sp>
      <p:sp>
        <p:nvSpPr>
          <p:cNvPr id="215" name="Google Shape;215;p13:notes"/>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4:notes"/>
          <p:cNvSpPr txBox="1">
            <a:spLocks noGrp="1"/>
          </p:cNvSpPr>
          <p:nvPr>
            <p:ph type="body" idx="1"/>
          </p:nvPr>
        </p:nvSpPr>
        <p:spPr>
          <a:xfrm>
            <a:off x="701041" y="4415790"/>
            <a:ext cx="5608320" cy="4183380"/>
          </a:xfrm>
          <a:prstGeom prst="rect">
            <a:avLst/>
          </a:prstGeom>
        </p:spPr>
        <p:txBody>
          <a:bodyPr spcFirstLastPara="1" wrap="square" lIns="92425" tIns="46200" rIns="92425" bIns="46200" anchor="t" anchorCtr="0">
            <a:noAutofit/>
          </a:bodyPr>
          <a:lstStyle/>
          <a:p>
            <a:pPr marL="0" lvl="0" indent="0" algn="l" rtl="0">
              <a:spcBef>
                <a:spcPts val="360"/>
              </a:spcBef>
              <a:spcAft>
                <a:spcPts val="0"/>
              </a:spcAft>
              <a:buClr>
                <a:schemeClr val="dk1"/>
              </a:buClr>
              <a:buSzPts val="1100"/>
              <a:buFont typeface="Arial"/>
              <a:buNone/>
            </a:pPr>
            <a:r>
              <a:rPr lang="en-US"/>
              <a:t>Jeff</a:t>
            </a:r>
            <a:endParaRPr/>
          </a:p>
        </p:txBody>
      </p:sp>
      <p:sp>
        <p:nvSpPr>
          <p:cNvPr id="222" name="Google Shape;222;p14:notes"/>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5:notes"/>
          <p:cNvSpPr txBox="1">
            <a:spLocks noGrp="1"/>
          </p:cNvSpPr>
          <p:nvPr>
            <p:ph type="body" idx="1"/>
          </p:nvPr>
        </p:nvSpPr>
        <p:spPr>
          <a:xfrm>
            <a:off x="701041" y="4415790"/>
            <a:ext cx="5608320" cy="4183380"/>
          </a:xfrm>
          <a:prstGeom prst="rect">
            <a:avLst/>
          </a:prstGeom>
        </p:spPr>
        <p:txBody>
          <a:bodyPr spcFirstLastPara="1" wrap="square" lIns="92425" tIns="46200" rIns="92425" bIns="46200" anchor="t" anchorCtr="0">
            <a:noAutofit/>
          </a:bodyPr>
          <a:lstStyle/>
          <a:p>
            <a:pPr marL="0" lvl="0" indent="0" algn="l" rtl="0">
              <a:spcBef>
                <a:spcPts val="360"/>
              </a:spcBef>
              <a:spcAft>
                <a:spcPts val="0"/>
              </a:spcAft>
              <a:buClr>
                <a:schemeClr val="dk1"/>
              </a:buClr>
              <a:buSzPts val="1100"/>
              <a:buFont typeface="Arial"/>
              <a:buNone/>
            </a:pPr>
            <a:r>
              <a:rPr lang="en-US"/>
              <a:t>Jeff</a:t>
            </a:r>
            <a:endParaRPr/>
          </a:p>
        </p:txBody>
      </p:sp>
      <p:sp>
        <p:nvSpPr>
          <p:cNvPr id="229" name="Google Shape;229;p15:notes"/>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txBox="1">
            <a:spLocks noGrp="1"/>
          </p:cNvSpPr>
          <p:nvPr>
            <p:ph type="body" idx="1"/>
          </p:nvPr>
        </p:nvSpPr>
        <p:spPr>
          <a:xfrm>
            <a:off x="701041" y="4415790"/>
            <a:ext cx="5608320" cy="4183380"/>
          </a:xfrm>
          <a:prstGeom prst="rect">
            <a:avLst/>
          </a:prstGeom>
        </p:spPr>
        <p:txBody>
          <a:bodyPr spcFirstLastPara="1" wrap="square" lIns="92425" tIns="46200" rIns="92425" bIns="46200" anchor="t" anchorCtr="0">
            <a:noAutofit/>
          </a:bodyPr>
          <a:lstStyle/>
          <a:p>
            <a:pPr marL="0" lvl="0" indent="0" algn="l" rtl="0">
              <a:spcBef>
                <a:spcPts val="360"/>
              </a:spcBef>
              <a:spcAft>
                <a:spcPts val="0"/>
              </a:spcAft>
              <a:buClr>
                <a:schemeClr val="dk1"/>
              </a:buClr>
              <a:buSzPts val="1100"/>
              <a:buFont typeface="Arial"/>
              <a:buNone/>
            </a:pPr>
            <a:r>
              <a:rPr lang="en-US"/>
              <a:t>Jeff</a:t>
            </a:r>
            <a:endParaRPr/>
          </a:p>
        </p:txBody>
      </p:sp>
      <p:sp>
        <p:nvSpPr>
          <p:cNvPr id="236" name="Google Shape;236;p16:notes"/>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8:notes"/>
          <p:cNvSpPr txBox="1">
            <a:spLocks noGrp="1"/>
          </p:cNvSpPr>
          <p:nvPr>
            <p:ph type="body" idx="1"/>
          </p:nvPr>
        </p:nvSpPr>
        <p:spPr>
          <a:xfrm>
            <a:off x="701041" y="4415790"/>
            <a:ext cx="5608320" cy="4183380"/>
          </a:xfrm>
          <a:prstGeom prst="rect">
            <a:avLst/>
          </a:prstGeom>
        </p:spPr>
        <p:txBody>
          <a:bodyPr spcFirstLastPara="1" wrap="square" lIns="92425" tIns="46200" rIns="92425" bIns="46200" anchor="t" anchorCtr="0">
            <a:noAutofit/>
          </a:bodyPr>
          <a:lstStyle/>
          <a:p>
            <a:pPr marL="0" lvl="0" indent="0" algn="l" rtl="0">
              <a:spcBef>
                <a:spcPts val="360"/>
              </a:spcBef>
              <a:spcAft>
                <a:spcPts val="0"/>
              </a:spcAft>
              <a:buClr>
                <a:schemeClr val="dk1"/>
              </a:buClr>
              <a:buSzPts val="1100"/>
              <a:buFont typeface="Arial"/>
              <a:buNone/>
            </a:pPr>
            <a:r>
              <a:rPr lang="en-US"/>
              <a:t>Jeff</a:t>
            </a:r>
            <a:endParaRPr/>
          </a:p>
        </p:txBody>
      </p:sp>
      <p:sp>
        <p:nvSpPr>
          <p:cNvPr id="250" name="Google Shape;250;p18:notes"/>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9:notes"/>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9:notes"/>
          <p:cNvSpPr txBox="1">
            <a:spLocks noGrp="1"/>
          </p:cNvSpPr>
          <p:nvPr>
            <p:ph type="body" idx="1"/>
          </p:nvPr>
        </p:nvSpPr>
        <p:spPr>
          <a:xfrm>
            <a:off x="701041" y="4415790"/>
            <a:ext cx="5608320" cy="4183380"/>
          </a:xfrm>
          <a:prstGeom prst="rect">
            <a:avLst/>
          </a:prstGeom>
          <a:noFill/>
          <a:ln>
            <a:noFill/>
          </a:ln>
        </p:spPr>
        <p:txBody>
          <a:bodyPr spcFirstLastPara="1" wrap="square" lIns="92425" tIns="46200" rIns="92425" bIns="46200" anchor="t" anchorCtr="0">
            <a:normAutofit/>
          </a:bodyPr>
          <a:lstStyle/>
          <a:p>
            <a:pPr marL="0" lvl="0" indent="0" algn="l" rtl="0">
              <a:spcBef>
                <a:spcPts val="360"/>
              </a:spcBef>
              <a:spcAft>
                <a:spcPts val="0"/>
              </a:spcAft>
              <a:buClr>
                <a:schemeClr val="dk1"/>
              </a:buClr>
              <a:buSzPts val="1100"/>
              <a:buFont typeface="Arial"/>
              <a:buNone/>
            </a:pPr>
            <a:r>
              <a:rPr lang="en-US"/>
              <a:t>Jeff</a:t>
            </a:r>
            <a:endParaRPr/>
          </a:p>
        </p:txBody>
      </p:sp>
      <p:sp>
        <p:nvSpPr>
          <p:cNvPr id="258" name="Google Shape;258;p19:notes"/>
          <p:cNvSpPr txBox="1">
            <a:spLocks noGrp="1"/>
          </p:cNvSpPr>
          <p:nvPr>
            <p:ph type="sldNum" idx="12"/>
          </p:nvPr>
        </p:nvSpPr>
        <p:spPr>
          <a:xfrm>
            <a:off x="3970939" y="8829967"/>
            <a:ext cx="3037840"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0:notes"/>
          <p:cNvSpPr txBox="1">
            <a:spLocks noGrp="1"/>
          </p:cNvSpPr>
          <p:nvPr>
            <p:ph type="body" idx="1"/>
          </p:nvPr>
        </p:nvSpPr>
        <p:spPr>
          <a:xfrm>
            <a:off x="701041" y="4415790"/>
            <a:ext cx="5608320" cy="4183380"/>
          </a:xfrm>
          <a:prstGeom prst="rect">
            <a:avLst/>
          </a:prstGeom>
        </p:spPr>
        <p:txBody>
          <a:bodyPr spcFirstLastPara="1" wrap="square" lIns="92425" tIns="46200" rIns="92425" bIns="46200" anchor="t" anchorCtr="0">
            <a:noAutofit/>
          </a:bodyPr>
          <a:lstStyle/>
          <a:p>
            <a:pPr marL="0" lvl="0" indent="0" algn="l" rtl="0">
              <a:spcBef>
                <a:spcPts val="360"/>
              </a:spcBef>
              <a:spcAft>
                <a:spcPts val="0"/>
              </a:spcAft>
              <a:buClr>
                <a:schemeClr val="dk1"/>
              </a:buClr>
              <a:buSzPts val="1100"/>
              <a:buFont typeface="Arial"/>
              <a:buNone/>
            </a:pPr>
            <a:r>
              <a:rPr lang="en-US"/>
              <a:t>Jeff</a:t>
            </a:r>
            <a:endParaRPr/>
          </a:p>
        </p:txBody>
      </p:sp>
      <p:sp>
        <p:nvSpPr>
          <p:cNvPr id="265" name="Google Shape;265;p20:notes"/>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3:notes"/>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23:notes"/>
          <p:cNvSpPr txBox="1">
            <a:spLocks noGrp="1"/>
          </p:cNvSpPr>
          <p:nvPr>
            <p:ph type="body" idx="1"/>
          </p:nvPr>
        </p:nvSpPr>
        <p:spPr>
          <a:xfrm>
            <a:off x="701041" y="4415790"/>
            <a:ext cx="5608320" cy="4183380"/>
          </a:xfrm>
          <a:prstGeom prst="rect">
            <a:avLst/>
          </a:prstGeom>
          <a:noFill/>
          <a:ln>
            <a:noFill/>
          </a:ln>
        </p:spPr>
        <p:txBody>
          <a:bodyPr spcFirstLastPara="1" wrap="square" lIns="92425" tIns="46200" rIns="92425" bIns="46200" anchor="t" anchorCtr="0">
            <a:normAutofit/>
          </a:bodyPr>
          <a:lstStyle/>
          <a:p>
            <a:pPr marL="0" lvl="0" indent="0" algn="l" rtl="0">
              <a:spcBef>
                <a:spcPts val="0"/>
              </a:spcBef>
              <a:spcAft>
                <a:spcPts val="0"/>
              </a:spcAft>
              <a:buNone/>
            </a:pPr>
            <a:r>
              <a:rPr lang="en-US"/>
              <a:t>Julie</a:t>
            </a:r>
            <a:endParaRPr/>
          </a:p>
        </p:txBody>
      </p:sp>
      <p:sp>
        <p:nvSpPr>
          <p:cNvPr id="277" name="Google Shape;277;p23:notes"/>
          <p:cNvSpPr txBox="1">
            <a:spLocks noGrp="1"/>
          </p:cNvSpPr>
          <p:nvPr>
            <p:ph type="sldNum" idx="12"/>
          </p:nvPr>
        </p:nvSpPr>
        <p:spPr>
          <a:xfrm>
            <a:off x="3970939" y="8829967"/>
            <a:ext cx="3037840"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4:notes"/>
          <p:cNvSpPr txBox="1">
            <a:spLocks noGrp="1"/>
          </p:cNvSpPr>
          <p:nvPr>
            <p:ph type="body" idx="1"/>
          </p:nvPr>
        </p:nvSpPr>
        <p:spPr>
          <a:xfrm>
            <a:off x="701041" y="4415790"/>
            <a:ext cx="5608320" cy="418338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Clr>
                <a:schemeClr val="dk1"/>
              </a:buClr>
              <a:buFont typeface="Arial"/>
              <a:buNone/>
            </a:pPr>
            <a:r>
              <a:rPr lang="en-US"/>
              <a:t>Julie</a:t>
            </a:r>
            <a:endParaRPr/>
          </a:p>
        </p:txBody>
      </p:sp>
      <p:sp>
        <p:nvSpPr>
          <p:cNvPr id="284" name="Google Shape;284;p24:notes"/>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notes"/>
          <p:cNvSpPr txBox="1">
            <a:spLocks noGrp="1"/>
          </p:cNvSpPr>
          <p:nvPr>
            <p:ph type="body" idx="1"/>
          </p:nvPr>
        </p:nvSpPr>
        <p:spPr>
          <a:xfrm>
            <a:off x="701041" y="4415790"/>
            <a:ext cx="5608320" cy="4183380"/>
          </a:xfrm>
          <a:prstGeom prst="rect">
            <a:avLst/>
          </a:prstGeom>
        </p:spPr>
        <p:txBody>
          <a:bodyPr spcFirstLastPara="1" wrap="square" lIns="92425" tIns="46200" rIns="92425" bIns="46200" anchor="t" anchorCtr="0">
            <a:noAutofit/>
          </a:bodyPr>
          <a:lstStyle/>
          <a:p>
            <a:pPr marL="0" lvl="0" indent="0" algn="l" rtl="0">
              <a:spcBef>
                <a:spcPts val="360"/>
              </a:spcBef>
              <a:spcAft>
                <a:spcPts val="0"/>
              </a:spcAft>
              <a:buNone/>
            </a:pPr>
            <a:r>
              <a:rPr lang="en-US"/>
              <a:t>Jeff</a:t>
            </a:r>
            <a:endParaRPr/>
          </a:p>
        </p:txBody>
      </p:sp>
      <p:sp>
        <p:nvSpPr>
          <p:cNvPr id="131" name="Google Shape;131;p2:notes"/>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5:notes"/>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25:notes"/>
          <p:cNvSpPr txBox="1">
            <a:spLocks noGrp="1"/>
          </p:cNvSpPr>
          <p:nvPr>
            <p:ph type="body" idx="1"/>
          </p:nvPr>
        </p:nvSpPr>
        <p:spPr>
          <a:xfrm>
            <a:off x="701041" y="4415790"/>
            <a:ext cx="5608320" cy="4183380"/>
          </a:xfrm>
          <a:prstGeom prst="rect">
            <a:avLst/>
          </a:prstGeom>
          <a:noFill/>
          <a:ln>
            <a:noFill/>
          </a:ln>
        </p:spPr>
        <p:txBody>
          <a:bodyPr spcFirstLastPara="1" wrap="square" lIns="92425" tIns="46200" rIns="92425" bIns="46200" anchor="t" anchorCtr="0">
            <a:normAutofit/>
          </a:bodyPr>
          <a:lstStyle/>
          <a:p>
            <a:pPr marL="0" lvl="0" indent="0" algn="l" rtl="0">
              <a:spcBef>
                <a:spcPts val="0"/>
              </a:spcBef>
              <a:spcAft>
                <a:spcPts val="0"/>
              </a:spcAft>
              <a:buClr>
                <a:schemeClr val="dk1"/>
              </a:buClr>
              <a:buFont typeface="Arial"/>
              <a:buNone/>
            </a:pPr>
            <a:r>
              <a:rPr lang="en-US"/>
              <a:t>Julie</a:t>
            </a:r>
            <a:endParaRPr/>
          </a:p>
        </p:txBody>
      </p:sp>
      <p:sp>
        <p:nvSpPr>
          <p:cNvPr id="292" name="Google Shape;292;p25:notes"/>
          <p:cNvSpPr txBox="1">
            <a:spLocks noGrp="1"/>
          </p:cNvSpPr>
          <p:nvPr>
            <p:ph type="sldNum" idx="12"/>
          </p:nvPr>
        </p:nvSpPr>
        <p:spPr>
          <a:xfrm>
            <a:off x="3970939" y="8829967"/>
            <a:ext cx="3037840"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6:notes"/>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26:notes"/>
          <p:cNvSpPr txBox="1">
            <a:spLocks noGrp="1"/>
          </p:cNvSpPr>
          <p:nvPr>
            <p:ph type="body" idx="1"/>
          </p:nvPr>
        </p:nvSpPr>
        <p:spPr>
          <a:xfrm>
            <a:off x="701041" y="4415790"/>
            <a:ext cx="5608320" cy="4183380"/>
          </a:xfrm>
          <a:prstGeom prst="rect">
            <a:avLst/>
          </a:prstGeom>
          <a:noFill/>
          <a:ln>
            <a:noFill/>
          </a:ln>
        </p:spPr>
        <p:txBody>
          <a:bodyPr spcFirstLastPara="1" wrap="square" lIns="92425" tIns="46200" rIns="92425" bIns="46200" anchor="t" anchorCtr="0">
            <a:normAutofit/>
          </a:bodyPr>
          <a:lstStyle/>
          <a:p>
            <a:pPr marL="0" lvl="0" indent="0" algn="l" rtl="0">
              <a:spcBef>
                <a:spcPts val="0"/>
              </a:spcBef>
              <a:spcAft>
                <a:spcPts val="0"/>
              </a:spcAft>
              <a:buNone/>
            </a:pPr>
            <a:r>
              <a:rPr lang="en-US"/>
              <a:t>Chris </a:t>
            </a:r>
            <a:endParaRPr/>
          </a:p>
        </p:txBody>
      </p:sp>
      <p:sp>
        <p:nvSpPr>
          <p:cNvPr id="303" name="Google Shape;303;p26:notes"/>
          <p:cNvSpPr txBox="1">
            <a:spLocks noGrp="1"/>
          </p:cNvSpPr>
          <p:nvPr>
            <p:ph type="sldNum" idx="12"/>
          </p:nvPr>
        </p:nvSpPr>
        <p:spPr>
          <a:xfrm>
            <a:off x="3970939" y="8829967"/>
            <a:ext cx="3037840"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7:notes"/>
          <p:cNvSpPr txBox="1">
            <a:spLocks noGrp="1"/>
          </p:cNvSpPr>
          <p:nvPr>
            <p:ph type="body" idx="1"/>
          </p:nvPr>
        </p:nvSpPr>
        <p:spPr>
          <a:xfrm>
            <a:off x="701041" y="4415790"/>
            <a:ext cx="5608320" cy="4183380"/>
          </a:xfrm>
          <a:prstGeom prst="rect">
            <a:avLst/>
          </a:prstGeom>
        </p:spPr>
        <p:txBody>
          <a:bodyPr spcFirstLastPara="1" wrap="square" lIns="92425" tIns="46200" rIns="92425" bIns="46200" anchor="t" anchorCtr="0">
            <a:noAutofit/>
          </a:bodyPr>
          <a:lstStyle/>
          <a:p>
            <a:pPr marL="0" lvl="0" indent="0" algn="l" rtl="0">
              <a:spcBef>
                <a:spcPts val="360"/>
              </a:spcBef>
              <a:spcAft>
                <a:spcPts val="0"/>
              </a:spcAft>
              <a:buNone/>
            </a:pPr>
            <a:r>
              <a:rPr lang="en-US"/>
              <a:t>Chris</a:t>
            </a:r>
            <a:endParaRPr/>
          </a:p>
        </p:txBody>
      </p:sp>
      <p:sp>
        <p:nvSpPr>
          <p:cNvPr id="310" name="Google Shape;310;p27:notes"/>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8:notes"/>
          <p:cNvSpPr txBox="1">
            <a:spLocks noGrp="1"/>
          </p:cNvSpPr>
          <p:nvPr>
            <p:ph type="body" idx="1"/>
          </p:nvPr>
        </p:nvSpPr>
        <p:spPr>
          <a:xfrm>
            <a:off x="701041" y="4415790"/>
            <a:ext cx="5608320" cy="4183380"/>
          </a:xfrm>
          <a:prstGeom prst="rect">
            <a:avLst/>
          </a:prstGeom>
        </p:spPr>
        <p:txBody>
          <a:bodyPr spcFirstLastPara="1" wrap="square" lIns="92425" tIns="46200" rIns="92425" bIns="46200" anchor="t" anchorCtr="0">
            <a:noAutofit/>
          </a:bodyPr>
          <a:lstStyle/>
          <a:p>
            <a:pPr marL="0" lvl="0" indent="0" algn="l" rtl="0">
              <a:spcBef>
                <a:spcPts val="360"/>
              </a:spcBef>
              <a:spcAft>
                <a:spcPts val="0"/>
              </a:spcAft>
              <a:buNone/>
            </a:pPr>
            <a:r>
              <a:rPr lang="en-US"/>
              <a:t>Jeff</a:t>
            </a:r>
            <a:endParaRPr/>
          </a:p>
        </p:txBody>
      </p:sp>
      <p:sp>
        <p:nvSpPr>
          <p:cNvPr id="321" name="Google Shape;321;p28:notes"/>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9:notes"/>
          <p:cNvSpPr txBox="1">
            <a:spLocks noGrp="1"/>
          </p:cNvSpPr>
          <p:nvPr>
            <p:ph type="body" idx="1"/>
          </p:nvPr>
        </p:nvSpPr>
        <p:spPr>
          <a:xfrm>
            <a:off x="701041" y="4415790"/>
            <a:ext cx="5608320" cy="4183380"/>
          </a:xfrm>
          <a:prstGeom prst="rect">
            <a:avLst/>
          </a:prstGeom>
        </p:spPr>
        <p:txBody>
          <a:bodyPr spcFirstLastPara="1" wrap="square" lIns="92425" tIns="46200" rIns="92425" bIns="46200" anchor="t" anchorCtr="0">
            <a:noAutofit/>
          </a:bodyPr>
          <a:lstStyle/>
          <a:p>
            <a:pPr marL="0" lvl="0" indent="0" algn="l" rtl="0">
              <a:spcBef>
                <a:spcPts val="360"/>
              </a:spcBef>
              <a:spcAft>
                <a:spcPts val="0"/>
              </a:spcAft>
              <a:buNone/>
            </a:pPr>
            <a:r>
              <a:rPr lang="en-US"/>
              <a:t>Jeff</a:t>
            </a:r>
            <a:endParaRPr/>
          </a:p>
        </p:txBody>
      </p:sp>
      <p:sp>
        <p:nvSpPr>
          <p:cNvPr id="328" name="Google Shape;328;p29:notes"/>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0:notes"/>
          <p:cNvSpPr txBox="1">
            <a:spLocks noGrp="1"/>
          </p:cNvSpPr>
          <p:nvPr>
            <p:ph type="body" idx="1"/>
          </p:nvPr>
        </p:nvSpPr>
        <p:spPr>
          <a:xfrm>
            <a:off x="701041" y="4415790"/>
            <a:ext cx="5608320" cy="4183380"/>
          </a:xfrm>
          <a:prstGeom prst="rect">
            <a:avLst/>
          </a:prstGeom>
        </p:spPr>
        <p:txBody>
          <a:bodyPr spcFirstLastPara="1" wrap="square" lIns="92425" tIns="46200" rIns="92425" bIns="46200" anchor="t" anchorCtr="0">
            <a:noAutofit/>
          </a:bodyPr>
          <a:lstStyle/>
          <a:p>
            <a:pPr marL="0" lvl="0" indent="0" algn="l" rtl="0">
              <a:spcBef>
                <a:spcPts val="360"/>
              </a:spcBef>
              <a:spcAft>
                <a:spcPts val="0"/>
              </a:spcAft>
              <a:buNone/>
            </a:pPr>
            <a:r>
              <a:rPr lang="en-US"/>
              <a:t>Jeff</a:t>
            </a:r>
            <a:endParaRPr/>
          </a:p>
        </p:txBody>
      </p:sp>
      <p:sp>
        <p:nvSpPr>
          <p:cNvPr id="335" name="Google Shape;335;p30:notes"/>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1:notes"/>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31:notes"/>
          <p:cNvSpPr txBox="1">
            <a:spLocks noGrp="1"/>
          </p:cNvSpPr>
          <p:nvPr>
            <p:ph type="body" idx="1"/>
          </p:nvPr>
        </p:nvSpPr>
        <p:spPr>
          <a:xfrm>
            <a:off x="701041" y="4415790"/>
            <a:ext cx="5608320" cy="4183380"/>
          </a:xfrm>
          <a:prstGeom prst="rect">
            <a:avLst/>
          </a:prstGeom>
          <a:noFill/>
          <a:ln>
            <a:noFill/>
          </a:ln>
        </p:spPr>
        <p:txBody>
          <a:bodyPr spcFirstLastPara="1" wrap="square" lIns="92425" tIns="46200" rIns="92425" bIns="46200" anchor="t" anchorCtr="0">
            <a:normAutofit/>
          </a:bodyPr>
          <a:lstStyle/>
          <a:p>
            <a:pPr marL="0" lvl="0" indent="0" algn="l" rtl="0">
              <a:spcBef>
                <a:spcPts val="0"/>
              </a:spcBef>
              <a:spcAft>
                <a:spcPts val="0"/>
              </a:spcAft>
              <a:buNone/>
            </a:pPr>
            <a:endParaRPr/>
          </a:p>
        </p:txBody>
      </p:sp>
      <p:sp>
        <p:nvSpPr>
          <p:cNvPr id="344" name="Google Shape;344;p31:notes"/>
          <p:cNvSpPr txBox="1">
            <a:spLocks noGrp="1"/>
          </p:cNvSpPr>
          <p:nvPr>
            <p:ph type="sldNum" idx="12"/>
          </p:nvPr>
        </p:nvSpPr>
        <p:spPr>
          <a:xfrm>
            <a:off x="3970939" y="8829967"/>
            <a:ext cx="3037840"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txBox="1">
            <a:spLocks noGrp="1"/>
          </p:cNvSpPr>
          <p:nvPr>
            <p:ph type="body" idx="1"/>
          </p:nvPr>
        </p:nvSpPr>
        <p:spPr>
          <a:xfrm>
            <a:off x="701041" y="4415790"/>
            <a:ext cx="5608320" cy="4183380"/>
          </a:xfrm>
          <a:prstGeom prst="rect">
            <a:avLst/>
          </a:prstGeom>
        </p:spPr>
        <p:txBody>
          <a:bodyPr spcFirstLastPara="1" wrap="square" lIns="92425" tIns="46200" rIns="92425" bIns="46200" anchor="t" anchorCtr="0">
            <a:noAutofit/>
          </a:bodyPr>
          <a:lstStyle/>
          <a:p>
            <a:pPr marL="0" lvl="0" indent="0" algn="l" rtl="0">
              <a:spcBef>
                <a:spcPts val="360"/>
              </a:spcBef>
              <a:spcAft>
                <a:spcPts val="0"/>
              </a:spcAft>
              <a:buNone/>
            </a:pPr>
            <a:endParaRPr/>
          </a:p>
        </p:txBody>
      </p:sp>
      <p:sp>
        <p:nvSpPr>
          <p:cNvPr id="138" name="Google Shape;138;p3: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4:notes"/>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4:notes"/>
          <p:cNvSpPr txBox="1">
            <a:spLocks noGrp="1"/>
          </p:cNvSpPr>
          <p:nvPr>
            <p:ph type="body" idx="1"/>
          </p:nvPr>
        </p:nvSpPr>
        <p:spPr>
          <a:xfrm>
            <a:off x="701041" y="4415790"/>
            <a:ext cx="5608320" cy="4183380"/>
          </a:xfrm>
          <a:prstGeom prst="rect">
            <a:avLst/>
          </a:prstGeom>
          <a:noFill/>
          <a:ln>
            <a:noFill/>
          </a:ln>
        </p:spPr>
        <p:txBody>
          <a:bodyPr spcFirstLastPara="1" wrap="square" lIns="92425" tIns="46200" rIns="92425" bIns="46200" anchor="t" anchorCtr="0">
            <a:normAutofit/>
          </a:bodyPr>
          <a:lstStyle/>
          <a:p>
            <a:pPr marL="0" lvl="0" indent="0" algn="l" rtl="0">
              <a:spcBef>
                <a:spcPts val="0"/>
              </a:spcBef>
              <a:spcAft>
                <a:spcPts val="0"/>
              </a:spcAft>
              <a:buNone/>
            </a:pPr>
            <a:endParaRPr/>
          </a:p>
          <a:p>
            <a:pPr marL="0" lvl="0" indent="0" algn="l" rtl="0">
              <a:spcBef>
                <a:spcPts val="360"/>
              </a:spcBef>
              <a:spcAft>
                <a:spcPts val="0"/>
              </a:spcAft>
              <a:buNone/>
            </a:pPr>
            <a:endParaRPr/>
          </a:p>
        </p:txBody>
      </p:sp>
      <p:sp>
        <p:nvSpPr>
          <p:cNvPr id="146" name="Google Shape;146;p4:notes"/>
          <p:cNvSpPr txBox="1">
            <a:spLocks noGrp="1"/>
          </p:cNvSpPr>
          <p:nvPr>
            <p:ph type="sldNum" idx="12"/>
          </p:nvPr>
        </p:nvSpPr>
        <p:spPr>
          <a:xfrm>
            <a:off x="3970939" y="8829967"/>
            <a:ext cx="3037840"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4</a:t>
            </a:fld>
            <a:endParaRPr/>
          </a:p>
        </p:txBody>
      </p:sp>
      <p:sp>
        <p:nvSpPr>
          <p:cNvPr id="147" name="Google Shape;147;p4:notes"/>
          <p:cNvSpPr txBox="1">
            <a:spLocks noGrp="1"/>
          </p:cNvSpPr>
          <p:nvPr>
            <p:ph type="dt" idx="10"/>
          </p:nvPr>
        </p:nvSpPr>
        <p:spPr>
          <a:xfrm>
            <a:off x="3970939" y="0"/>
            <a:ext cx="3037840" cy="464820"/>
          </a:xfrm>
          <a:prstGeom prst="rect">
            <a:avLst/>
          </a:prstGeom>
          <a:noFill/>
          <a:ln>
            <a:noFill/>
          </a:ln>
        </p:spPr>
        <p:txBody>
          <a:bodyPr spcFirstLastPara="1" wrap="square" lIns="92425" tIns="46200" rIns="92425" bIns="46200" anchor="t" anchorCtr="0">
            <a:noAutofit/>
          </a:bodyPr>
          <a:lstStyle/>
          <a:p>
            <a:pPr marL="0" lvl="0" indent="0" algn="r" rtl="0">
              <a:spcBef>
                <a:spcPts val="0"/>
              </a:spcBef>
              <a:spcAft>
                <a:spcPts val="0"/>
              </a:spcAft>
              <a:buNone/>
            </a:pPr>
            <a:r>
              <a:rPr lang="en-US"/>
              <a:t>11/16/2021</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701041" y="4415790"/>
            <a:ext cx="5608320" cy="4183380"/>
          </a:xfrm>
          <a:prstGeom prst="rect">
            <a:avLst/>
          </a:prstGeom>
        </p:spPr>
        <p:txBody>
          <a:bodyPr spcFirstLastPara="1" wrap="square" lIns="92425" tIns="46200" rIns="92425" bIns="46200" anchor="t" anchorCtr="0">
            <a:noAutofit/>
          </a:bodyPr>
          <a:lstStyle/>
          <a:p>
            <a:pPr marL="0" lvl="0" indent="0" algn="l" rtl="0">
              <a:spcBef>
                <a:spcPts val="360"/>
              </a:spcBef>
              <a:spcAft>
                <a:spcPts val="0"/>
              </a:spcAft>
              <a:buNone/>
            </a:pPr>
            <a:r>
              <a:rPr lang="en-US"/>
              <a:t>Each person introduces themselves</a:t>
            </a:r>
            <a:endParaRPr/>
          </a:p>
        </p:txBody>
      </p:sp>
      <p:sp>
        <p:nvSpPr>
          <p:cNvPr id="158" name="Google Shape;158;p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701041" y="4415790"/>
            <a:ext cx="5608320" cy="4183380"/>
          </a:xfrm>
          <a:prstGeom prst="rect">
            <a:avLst/>
          </a:prstGeom>
        </p:spPr>
        <p:txBody>
          <a:bodyPr spcFirstLastPara="1" wrap="square" lIns="92425" tIns="46200" rIns="92425" bIns="46200" anchor="t" anchorCtr="0">
            <a:noAutofit/>
          </a:bodyPr>
          <a:lstStyle/>
          <a:p>
            <a:pPr marL="0" lvl="0" indent="0" algn="l" rtl="0">
              <a:spcBef>
                <a:spcPts val="360"/>
              </a:spcBef>
              <a:spcAft>
                <a:spcPts val="0"/>
              </a:spcAft>
              <a:buNone/>
            </a:pPr>
            <a:r>
              <a:rPr lang="en-US"/>
              <a:t>Jeff</a:t>
            </a:r>
            <a:endParaRPr/>
          </a:p>
        </p:txBody>
      </p:sp>
      <p:sp>
        <p:nvSpPr>
          <p:cNvPr id="165" name="Google Shape;165;p6:notes"/>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7:notes"/>
          <p:cNvSpPr txBox="1">
            <a:spLocks noGrp="1"/>
          </p:cNvSpPr>
          <p:nvPr>
            <p:ph type="body" idx="1"/>
          </p:nvPr>
        </p:nvSpPr>
        <p:spPr>
          <a:xfrm>
            <a:off x="701041" y="4415790"/>
            <a:ext cx="5608320" cy="4183380"/>
          </a:xfrm>
          <a:prstGeom prst="rect">
            <a:avLst/>
          </a:prstGeom>
        </p:spPr>
        <p:txBody>
          <a:bodyPr spcFirstLastPara="1" wrap="square" lIns="92425" tIns="46200" rIns="92425" bIns="46200" anchor="t" anchorCtr="0">
            <a:noAutofit/>
          </a:bodyPr>
          <a:lstStyle/>
          <a:p>
            <a:pPr marL="0" lvl="0" indent="0" algn="l" rtl="0">
              <a:spcBef>
                <a:spcPts val="360"/>
              </a:spcBef>
              <a:spcAft>
                <a:spcPts val="0"/>
              </a:spcAft>
              <a:buNone/>
            </a:pPr>
            <a:endParaRPr/>
          </a:p>
        </p:txBody>
      </p:sp>
      <p:sp>
        <p:nvSpPr>
          <p:cNvPr id="173" name="Google Shape;173;p7: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8:notes"/>
          <p:cNvSpPr txBox="1">
            <a:spLocks noGrp="1"/>
          </p:cNvSpPr>
          <p:nvPr>
            <p:ph type="body" idx="1"/>
          </p:nvPr>
        </p:nvSpPr>
        <p:spPr>
          <a:xfrm>
            <a:off x="701041" y="4415790"/>
            <a:ext cx="5608320" cy="4183380"/>
          </a:xfrm>
          <a:prstGeom prst="rect">
            <a:avLst/>
          </a:prstGeom>
        </p:spPr>
        <p:txBody>
          <a:bodyPr spcFirstLastPara="1" wrap="square" lIns="92425" tIns="46200" rIns="92425" bIns="46200" anchor="t" anchorCtr="0">
            <a:noAutofit/>
          </a:bodyPr>
          <a:lstStyle/>
          <a:p>
            <a:pPr marL="0" lvl="0" indent="0" algn="l" rtl="0">
              <a:spcBef>
                <a:spcPts val="360"/>
              </a:spcBef>
              <a:spcAft>
                <a:spcPts val="0"/>
              </a:spcAft>
              <a:buNone/>
            </a:pPr>
            <a:r>
              <a:rPr lang="en-US"/>
              <a:t>Jeff</a:t>
            </a:r>
            <a:endParaRPr/>
          </a:p>
        </p:txBody>
      </p:sp>
      <p:sp>
        <p:nvSpPr>
          <p:cNvPr id="180" name="Google Shape;180;p8: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1:notes"/>
          <p:cNvSpPr txBox="1">
            <a:spLocks noGrp="1"/>
          </p:cNvSpPr>
          <p:nvPr>
            <p:ph type="body" idx="1"/>
          </p:nvPr>
        </p:nvSpPr>
        <p:spPr>
          <a:xfrm>
            <a:off x="701041" y="4415790"/>
            <a:ext cx="5608320" cy="4183380"/>
          </a:xfrm>
          <a:prstGeom prst="rect">
            <a:avLst/>
          </a:prstGeom>
        </p:spPr>
        <p:txBody>
          <a:bodyPr spcFirstLastPara="1" wrap="square" lIns="92425" tIns="46200" rIns="92425" bIns="46200" anchor="t" anchorCtr="0">
            <a:noAutofit/>
          </a:bodyPr>
          <a:lstStyle/>
          <a:p>
            <a:pPr marL="0" lvl="0" indent="0" algn="l" rtl="0">
              <a:spcBef>
                <a:spcPts val="360"/>
              </a:spcBef>
              <a:spcAft>
                <a:spcPts val="0"/>
              </a:spcAft>
              <a:buClr>
                <a:schemeClr val="dk1"/>
              </a:buClr>
              <a:buSzPts val="1100"/>
              <a:buFont typeface="Arial"/>
              <a:buNone/>
            </a:pPr>
            <a:r>
              <a:rPr lang="en-US"/>
              <a:t>Jeff</a:t>
            </a:r>
            <a:endParaRPr/>
          </a:p>
        </p:txBody>
      </p:sp>
      <p:sp>
        <p:nvSpPr>
          <p:cNvPr id="201" name="Google Shape;201;p11:notes"/>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s://sites.google.com/a/opiconnect.org/2020-montana-waivers/"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33"/>
          <p:cNvSpPr txBox="1">
            <a:spLocks noGrp="1"/>
          </p:cNvSpPr>
          <p:nvPr>
            <p:ph type="subTitle" idx="1"/>
          </p:nvPr>
        </p:nvSpPr>
        <p:spPr>
          <a:xfrm>
            <a:off x="609601" y="5557653"/>
            <a:ext cx="10972799" cy="698685"/>
          </a:xfrm>
          <a:prstGeom prst="rect">
            <a:avLst/>
          </a:prstGeom>
          <a:noFill/>
          <a:ln>
            <a:noFill/>
          </a:ln>
        </p:spPr>
        <p:txBody>
          <a:bodyPr spcFirstLastPara="1" wrap="square" lIns="91425" tIns="45700" rIns="91425" bIns="45700" anchor="t" anchorCtr="0">
            <a:noAutofit/>
          </a:bodyPr>
          <a:lstStyle>
            <a:lvl1pPr lvl="0" algn="ctr">
              <a:spcBef>
                <a:spcPts val="480"/>
              </a:spcBef>
              <a:spcAft>
                <a:spcPts val="0"/>
              </a:spcAft>
              <a:buClr>
                <a:schemeClr val="dk1"/>
              </a:buClr>
              <a:buSzPts val="2400"/>
              <a:buNone/>
              <a:defRPr sz="2400">
                <a:solidFill>
                  <a:schemeClr val="dk1"/>
                </a:solidFill>
                <a:latin typeface="Candara"/>
                <a:ea typeface="Candara"/>
                <a:cs typeface="Candara"/>
                <a:sym typeface="Candara"/>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7" name="Google Shape;17;p3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80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18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18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18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18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18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18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18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1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33"/>
          <p:cNvSpPr/>
          <p:nvPr/>
        </p:nvSpPr>
        <p:spPr>
          <a:xfrm>
            <a:off x="0" y="2672184"/>
            <a:ext cx="12192000" cy="2332141"/>
          </a:xfrm>
          <a:prstGeom prst="rect">
            <a:avLst/>
          </a:prstGeom>
          <a:solidFill>
            <a:srgbClr val="58585A"/>
          </a:solidFill>
          <a:ln w="9525" cap="flat" cmpd="sng">
            <a:solidFill>
              <a:srgbClr val="D7D7D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1" name="Google Shape;21;p33"/>
          <p:cNvSpPr txBox="1"/>
          <p:nvPr/>
        </p:nvSpPr>
        <p:spPr>
          <a:xfrm>
            <a:off x="1912861" y="5969507"/>
            <a:ext cx="9231911" cy="17526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Ashley McGrath, Assessment Director</a:t>
            </a:r>
            <a:endParaRPr/>
          </a:p>
        </p:txBody>
      </p:sp>
      <p:sp>
        <p:nvSpPr>
          <p:cNvPr id="22" name="Google Shape;22;p33"/>
          <p:cNvSpPr txBox="1">
            <a:spLocks noGrp="1"/>
          </p:cNvSpPr>
          <p:nvPr>
            <p:ph type="title"/>
          </p:nvPr>
        </p:nvSpPr>
        <p:spPr>
          <a:xfrm>
            <a:off x="478475" y="2963006"/>
            <a:ext cx="11254347" cy="182419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4400" b="1">
                <a:solidFill>
                  <a:schemeClr val="lt1"/>
                </a:solidFill>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pic>
        <p:nvPicPr>
          <p:cNvPr id="23" name="Google Shape;23;p33" descr="A close up of a sign&#10;&#10;Description automatically generated"/>
          <p:cNvPicPr preferRelativeResize="0"/>
          <p:nvPr/>
        </p:nvPicPr>
        <p:blipFill rotWithShape="1">
          <a:blip r:embed="rId2">
            <a:alphaModFix/>
          </a:blip>
          <a:srcRect l="10410" t="4171" r="10539" b="27443"/>
          <a:stretch/>
        </p:blipFill>
        <p:spPr>
          <a:xfrm>
            <a:off x="588162" y="171036"/>
            <a:ext cx="2955633" cy="1758842"/>
          </a:xfrm>
          <a:prstGeom prst="rect">
            <a:avLst/>
          </a:prstGeom>
          <a:noFill/>
          <a:ln>
            <a:noFill/>
          </a:ln>
        </p:spPr>
      </p:pic>
      <p:sp>
        <p:nvSpPr>
          <p:cNvPr id="24" name="Google Shape;24;p33"/>
          <p:cNvSpPr txBox="1"/>
          <p:nvPr/>
        </p:nvSpPr>
        <p:spPr>
          <a:xfrm>
            <a:off x="3306295" y="753252"/>
            <a:ext cx="8523839" cy="16312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i="0" u="none" strike="noStrike" cap="none">
                <a:solidFill>
                  <a:srgbClr val="58585A"/>
                </a:solidFill>
                <a:latin typeface="Candara"/>
                <a:ea typeface="Candara"/>
                <a:cs typeface="Candara"/>
                <a:sym typeface="Candara"/>
              </a:rPr>
              <a:t>Montana</a:t>
            </a:r>
            <a:r>
              <a:rPr lang="en-US" sz="4000" b="0" i="0" u="none" strike="noStrike" cap="none">
                <a:solidFill>
                  <a:schemeClr val="dk1"/>
                </a:solidFill>
                <a:latin typeface="Candara"/>
                <a:ea typeface="Candara"/>
                <a:cs typeface="Candara"/>
                <a:sym typeface="Candara"/>
              </a:rPr>
              <a:t> </a:t>
            </a:r>
            <a:endParaRPr/>
          </a:p>
          <a:p>
            <a:pPr marL="0" marR="0" lvl="0" indent="0" algn="l" rtl="0">
              <a:spcBef>
                <a:spcPts val="0"/>
              </a:spcBef>
              <a:spcAft>
                <a:spcPts val="0"/>
              </a:spcAft>
              <a:buNone/>
            </a:pPr>
            <a:r>
              <a:rPr lang="en-US" sz="4000" b="1">
                <a:solidFill>
                  <a:srgbClr val="C12730"/>
                </a:solidFill>
                <a:latin typeface="Candara"/>
                <a:ea typeface="Candara"/>
                <a:cs typeface="Candara"/>
                <a:sym typeface="Candara"/>
              </a:rPr>
              <a:t>Office of Public Instruction</a:t>
            </a:r>
            <a:endParaRPr/>
          </a:p>
        </p:txBody>
      </p:sp>
      <p:sp>
        <p:nvSpPr>
          <p:cNvPr id="25" name="Google Shape;25;p33"/>
          <p:cNvSpPr/>
          <p:nvPr/>
        </p:nvSpPr>
        <p:spPr>
          <a:xfrm>
            <a:off x="735159" y="1844454"/>
            <a:ext cx="2567709" cy="376246"/>
          </a:xfrm>
          <a:prstGeom prst="rect">
            <a:avLst/>
          </a:prstGeom>
          <a:solidFill>
            <a:srgbClr val="C12730"/>
          </a:solidFill>
          <a:ln w="9525" cap="flat" cmpd="sng">
            <a:solidFill>
              <a:srgbClr val="D7D7D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81"/>
        <p:cNvGrpSpPr/>
        <p:nvPr/>
      </p:nvGrpSpPr>
      <p:grpSpPr>
        <a:xfrm>
          <a:off x="0" y="0"/>
          <a:ext cx="0" cy="0"/>
          <a:chOff x="0" y="0"/>
          <a:chExt cx="0" cy="0"/>
        </a:xfrm>
      </p:grpSpPr>
      <p:sp>
        <p:nvSpPr>
          <p:cNvPr id="82" name="Google Shape;82;p42"/>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a:latin typeface="Candara"/>
                <a:ea typeface="Candara"/>
                <a:cs typeface="Candara"/>
                <a:sym typeface="Candara"/>
              </a:defRPr>
            </a:lvl1pPr>
            <a:lvl2pPr marL="914400" lvl="1" indent="-406400" algn="l">
              <a:spcBef>
                <a:spcPts val="560"/>
              </a:spcBef>
              <a:spcAft>
                <a:spcPts val="0"/>
              </a:spcAft>
              <a:buClr>
                <a:schemeClr val="dk1"/>
              </a:buClr>
              <a:buSzPts val="2800"/>
              <a:buChar char="–"/>
              <a:defRPr>
                <a:latin typeface="Candara"/>
                <a:ea typeface="Candara"/>
                <a:cs typeface="Candara"/>
                <a:sym typeface="Candara"/>
              </a:defRPr>
            </a:lvl2pPr>
            <a:lvl3pPr marL="1371600" lvl="2" indent="-381000" algn="l">
              <a:spcBef>
                <a:spcPts val="480"/>
              </a:spcBef>
              <a:spcAft>
                <a:spcPts val="0"/>
              </a:spcAft>
              <a:buClr>
                <a:schemeClr val="dk1"/>
              </a:buClr>
              <a:buSzPts val="2400"/>
              <a:buChar char="•"/>
              <a:defRPr>
                <a:latin typeface="Candara"/>
                <a:ea typeface="Candara"/>
                <a:cs typeface="Candara"/>
                <a:sym typeface="Candara"/>
              </a:defRPr>
            </a:lvl3pPr>
            <a:lvl4pPr marL="1828800" lvl="3" indent="-355600" algn="l">
              <a:spcBef>
                <a:spcPts val="400"/>
              </a:spcBef>
              <a:spcAft>
                <a:spcPts val="0"/>
              </a:spcAft>
              <a:buClr>
                <a:schemeClr val="dk1"/>
              </a:buClr>
              <a:buSzPts val="2000"/>
              <a:buChar char="–"/>
              <a:defRPr>
                <a:latin typeface="Candara"/>
                <a:ea typeface="Candara"/>
                <a:cs typeface="Candara"/>
                <a:sym typeface="Candara"/>
              </a:defRPr>
            </a:lvl4pPr>
            <a:lvl5pPr marL="2286000" lvl="4" indent="-355600" algn="l">
              <a:spcBef>
                <a:spcPts val="400"/>
              </a:spcBef>
              <a:spcAft>
                <a:spcPts val="0"/>
              </a:spcAft>
              <a:buClr>
                <a:schemeClr val="dk1"/>
              </a:buClr>
              <a:buSzPts val="2000"/>
              <a:buChar char="»"/>
              <a:defRPr>
                <a:latin typeface="Candara"/>
                <a:ea typeface="Candara"/>
                <a:cs typeface="Candara"/>
                <a:sym typeface="Candara"/>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4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2"/>
          <p:cNvSpPr txBox="1">
            <a:spLocks noGrp="1"/>
          </p:cNvSpPr>
          <p:nvPr>
            <p:ph type="title"/>
          </p:nvPr>
        </p:nvSpPr>
        <p:spPr>
          <a:xfrm>
            <a:off x="1710869" y="274638"/>
            <a:ext cx="10292311"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25408E"/>
                </a:solidFill>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pic>
        <p:nvPicPr>
          <p:cNvPr id="85" name="Google Shape;85;p42"/>
          <p:cNvPicPr preferRelativeResize="0"/>
          <p:nvPr/>
        </p:nvPicPr>
        <p:blipFill rotWithShape="1">
          <a:blip r:embed="rId2">
            <a:alphaModFix/>
          </a:blip>
          <a:srcRect/>
          <a:stretch/>
        </p:blipFill>
        <p:spPr>
          <a:xfrm>
            <a:off x="9798656" y="29412"/>
            <a:ext cx="2393344" cy="1600200"/>
          </a:xfrm>
          <a:prstGeom prst="rect">
            <a:avLst/>
          </a:prstGeom>
          <a:noFill/>
          <a:ln>
            <a:noFill/>
          </a:ln>
        </p:spPr>
      </p:pic>
      <p:pic>
        <p:nvPicPr>
          <p:cNvPr id="86" name="Google Shape;86;p42"/>
          <p:cNvPicPr preferRelativeResize="0"/>
          <p:nvPr/>
        </p:nvPicPr>
        <p:blipFill rotWithShape="1">
          <a:blip r:embed="rId3">
            <a:alphaModFix/>
          </a:blip>
          <a:srcRect/>
          <a:stretch/>
        </p:blipFill>
        <p:spPr>
          <a:xfrm>
            <a:off x="136209" y="198325"/>
            <a:ext cx="1594409" cy="1203099"/>
          </a:xfrm>
          <a:prstGeom prst="rect">
            <a:avLst/>
          </a:prstGeom>
          <a:noFill/>
          <a:ln>
            <a:noFill/>
          </a:ln>
        </p:spPr>
      </p:pic>
      <p:sp>
        <p:nvSpPr>
          <p:cNvPr id="87" name="Google Shape;87;p42"/>
          <p:cNvSpPr/>
          <p:nvPr/>
        </p:nvSpPr>
        <p:spPr>
          <a:xfrm>
            <a:off x="214224" y="1466851"/>
            <a:ext cx="9539376" cy="117135"/>
          </a:xfrm>
          <a:prstGeom prst="rect">
            <a:avLst/>
          </a:prstGeom>
          <a:solidFill>
            <a:srgbClr val="25408E"/>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 name="Google Shape;88;p42"/>
          <p:cNvSpPr txBox="1">
            <a:spLocks noGrp="1"/>
          </p:cNvSpPr>
          <p:nvPr>
            <p:ph type="sldNum" idx="12"/>
          </p:nvPr>
        </p:nvSpPr>
        <p:spPr>
          <a:xfrm>
            <a:off x="9347200" y="6356351"/>
            <a:ext cx="28448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89"/>
        <p:cNvGrpSpPr/>
        <p:nvPr/>
      </p:nvGrpSpPr>
      <p:grpSpPr>
        <a:xfrm>
          <a:off x="0" y="0"/>
          <a:ext cx="0" cy="0"/>
          <a:chOff x="0" y="0"/>
          <a:chExt cx="0" cy="0"/>
        </a:xfrm>
      </p:grpSpPr>
      <p:sp>
        <p:nvSpPr>
          <p:cNvPr id="90" name="Google Shape;90;p4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a:latin typeface="Candara"/>
                <a:ea typeface="Candara"/>
                <a:cs typeface="Candara"/>
                <a:sym typeface="Candara"/>
              </a:defRPr>
            </a:lvl1pPr>
            <a:lvl2pPr marL="914400" lvl="1" indent="-406400" algn="l">
              <a:spcBef>
                <a:spcPts val="560"/>
              </a:spcBef>
              <a:spcAft>
                <a:spcPts val="0"/>
              </a:spcAft>
              <a:buClr>
                <a:schemeClr val="dk1"/>
              </a:buClr>
              <a:buSzPts val="2800"/>
              <a:buChar char="–"/>
              <a:defRPr>
                <a:latin typeface="Candara"/>
                <a:ea typeface="Candara"/>
                <a:cs typeface="Candara"/>
                <a:sym typeface="Candara"/>
              </a:defRPr>
            </a:lvl2pPr>
            <a:lvl3pPr marL="1371600" lvl="2" indent="-381000" algn="l">
              <a:spcBef>
                <a:spcPts val="480"/>
              </a:spcBef>
              <a:spcAft>
                <a:spcPts val="0"/>
              </a:spcAft>
              <a:buClr>
                <a:schemeClr val="dk1"/>
              </a:buClr>
              <a:buSzPts val="2400"/>
              <a:buChar char="•"/>
              <a:defRPr>
                <a:latin typeface="Candara"/>
                <a:ea typeface="Candara"/>
                <a:cs typeface="Candara"/>
                <a:sym typeface="Candara"/>
              </a:defRPr>
            </a:lvl3pPr>
            <a:lvl4pPr marL="1828800" lvl="3" indent="-355600" algn="l">
              <a:spcBef>
                <a:spcPts val="400"/>
              </a:spcBef>
              <a:spcAft>
                <a:spcPts val="0"/>
              </a:spcAft>
              <a:buClr>
                <a:schemeClr val="dk1"/>
              </a:buClr>
              <a:buSzPts val="2000"/>
              <a:buChar char="–"/>
              <a:defRPr>
                <a:latin typeface="Candara"/>
                <a:ea typeface="Candara"/>
                <a:cs typeface="Candara"/>
                <a:sym typeface="Candara"/>
              </a:defRPr>
            </a:lvl4pPr>
            <a:lvl5pPr marL="2286000" lvl="4" indent="-355600" algn="l">
              <a:spcBef>
                <a:spcPts val="400"/>
              </a:spcBef>
              <a:spcAft>
                <a:spcPts val="0"/>
              </a:spcAft>
              <a:buClr>
                <a:schemeClr val="dk1"/>
              </a:buClr>
              <a:buSzPts val="2000"/>
              <a:buChar char="»"/>
              <a:defRPr>
                <a:latin typeface="Candara"/>
                <a:ea typeface="Candara"/>
                <a:cs typeface="Candara"/>
                <a:sym typeface="Candara"/>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1" name="Google Shape;91;p4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43"/>
          <p:cNvSpPr txBox="1">
            <a:spLocks noGrp="1"/>
          </p:cNvSpPr>
          <p:nvPr>
            <p:ph type="title"/>
          </p:nvPr>
        </p:nvSpPr>
        <p:spPr>
          <a:xfrm>
            <a:off x="1710869" y="274638"/>
            <a:ext cx="10292311"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25408E"/>
                </a:solidFill>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pic>
        <p:nvPicPr>
          <p:cNvPr id="93" name="Google Shape;93;p43"/>
          <p:cNvPicPr preferRelativeResize="0"/>
          <p:nvPr/>
        </p:nvPicPr>
        <p:blipFill rotWithShape="1">
          <a:blip r:embed="rId2">
            <a:alphaModFix/>
          </a:blip>
          <a:srcRect/>
          <a:stretch/>
        </p:blipFill>
        <p:spPr>
          <a:xfrm>
            <a:off x="9769571" y="40372"/>
            <a:ext cx="2422429" cy="1600200"/>
          </a:xfrm>
          <a:prstGeom prst="rect">
            <a:avLst/>
          </a:prstGeom>
          <a:noFill/>
          <a:ln>
            <a:noFill/>
          </a:ln>
        </p:spPr>
      </p:pic>
      <p:pic>
        <p:nvPicPr>
          <p:cNvPr id="94" name="Google Shape;94;p43"/>
          <p:cNvPicPr preferRelativeResize="0"/>
          <p:nvPr/>
        </p:nvPicPr>
        <p:blipFill rotWithShape="1">
          <a:blip r:embed="rId3">
            <a:alphaModFix/>
          </a:blip>
          <a:srcRect/>
          <a:stretch/>
        </p:blipFill>
        <p:spPr>
          <a:xfrm>
            <a:off x="136209" y="198325"/>
            <a:ext cx="1594409" cy="1203099"/>
          </a:xfrm>
          <a:prstGeom prst="rect">
            <a:avLst/>
          </a:prstGeom>
          <a:noFill/>
          <a:ln>
            <a:noFill/>
          </a:ln>
        </p:spPr>
      </p:pic>
      <p:sp>
        <p:nvSpPr>
          <p:cNvPr id="95" name="Google Shape;95;p43"/>
          <p:cNvSpPr/>
          <p:nvPr/>
        </p:nvSpPr>
        <p:spPr>
          <a:xfrm>
            <a:off x="214224" y="1466851"/>
            <a:ext cx="9539376" cy="117135"/>
          </a:xfrm>
          <a:prstGeom prst="rect">
            <a:avLst/>
          </a:prstGeom>
          <a:solidFill>
            <a:srgbClr val="25408E"/>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6" name="Google Shape;96;p43"/>
          <p:cNvSpPr txBox="1">
            <a:spLocks noGrp="1"/>
          </p:cNvSpPr>
          <p:nvPr>
            <p:ph type="sldNum" idx="12"/>
          </p:nvPr>
        </p:nvSpPr>
        <p:spPr>
          <a:xfrm>
            <a:off x="9347200" y="6356350"/>
            <a:ext cx="28448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97"/>
        <p:cNvGrpSpPr/>
        <p:nvPr/>
      </p:nvGrpSpPr>
      <p:grpSpPr>
        <a:xfrm>
          <a:off x="0" y="0"/>
          <a:ext cx="0" cy="0"/>
          <a:chOff x="0" y="0"/>
          <a:chExt cx="0" cy="0"/>
        </a:xfrm>
      </p:grpSpPr>
      <p:sp>
        <p:nvSpPr>
          <p:cNvPr id="98" name="Google Shape;98;p4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a:latin typeface="Candara"/>
                <a:ea typeface="Candara"/>
                <a:cs typeface="Candara"/>
                <a:sym typeface="Candara"/>
              </a:defRPr>
            </a:lvl1pPr>
            <a:lvl2pPr marL="914400" lvl="1" indent="-406400" algn="l">
              <a:spcBef>
                <a:spcPts val="560"/>
              </a:spcBef>
              <a:spcAft>
                <a:spcPts val="0"/>
              </a:spcAft>
              <a:buClr>
                <a:schemeClr val="dk1"/>
              </a:buClr>
              <a:buSzPts val="2800"/>
              <a:buChar char="–"/>
              <a:defRPr>
                <a:latin typeface="Candara"/>
                <a:ea typeface="Candara"/>
                <a:cs typeface="Candara"/>
                <a:sym typeface="Candara"/>
              </a:defRPr>
            </a:lvl2pPr>
            <a:lvl3pPr marL="1371600" lvl="2" indent="-381000" algn="l">
              <a:spcBef>
                <a:spcPts val="480"/>
              </a:spcBef>
              <a:spcAft>
                <a:spcPts val="0"/>
              </a:spcAft>
              <a:buClr>
                <a:schemeClr val="dk1"/>
              </a:buClr>
              <a:buSzPts val="2400"/>
              <a:buChar char="•"/>
              <a:defRPr>
                <a:latin typeface="Candara"/>
                <a:ea typeface="Candara"/>
                <a:cs typeface="Candara"/>
                <a:sym typeface="Candara"/>
              </a:defRPr>
            </a:lvl3pPr>
            <a:lvl4pPr marL="1828800" lvl="3" indent="-355600" algn="l">
              <a:spcBef>
                <a:spcPts val="400"/>
              </a:spcBef>
              <a:spcAft>
                <a:spcPts val="0"/>
              </a:spcAft>
              <a:buClr>
                <a:schemeClr val="dk1"/>
              </a:buClr>
              <a:buSzPts val="2000"/>
              <a:buChar char="–"/>
              <a:defRPr>
                <a:latin typeface="Candara"/>
                <a:ea typeface="Candara"/>
                <a:cs typeface="Candara"/>
                <a:sym typeface="Candara"/>
              </a:defRPr>
            </a:lvl4pPr>
            <a:lvl5pPr marL="2286000" lvl="4" indent="-355600" algn="l">
              <a:spcBef>
                <a:spcPts val="400"/>
              </a:spcBef>
              <a:spcAft>
                <a:spcPts val="0"/>
              </a:spcAft>
              <a:buClr>
                <a:schemeClr val="dk1"/>
              </a:buClr>
              <a:buSzPts val="2000"/>
              <a:buChar char="»"/>
              <a:defRPr>
                <a:latin typeface="Candara"/>
                <a:ea typeface="Candara"/>
                <a:cs typeface="Candara"/>
                <a:sym typeface="Candara"/>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9" name="Google Shape;99;p4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44"/>
          <p:cNvSpPr txBox="1">
            <a:spLocks noGrp="1"/>
          </p:cNvSpPr>
          <p:nvPr>
            <p:ph type="title"/>
          </p:nvPr>
        </p:nvSpPr>
        <p:spPr>
          <a:xfrm>
            <a:off x="1710869" y="274638"/>
            <a:ext cx="10292311"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25408E"/>
                </a:solidFill>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pic>
        <p:nvPicPr>
          <p:cNvPr id="101" name="Google Shape;101;p44"/>
          <p:cNvPicPr preferRelativeResize="0"/>
          <p:nvPr/>
        </p:nvPicPr>
        <p:blipFill rotWithShape="1">
          <a:blip r:embed="rId2">
            <a:alphaModFix/>
          </a:blip>
          <a:srcRect/>
          <a:stretch/>
        </p:blipFill>
        <p:spPr>
          <a:xfrm>
            <a:off x="136209" y="198325"/>
            <a:ext cx="1594409" cy="1203099"/>
          </a:xfrm>
          <a:prstGeom prst="rect">
            <a:avLst/>
          </a:prstGeom>
          <a:noFill/>
          <a:ln>
            <a:noFill/>
          </a:ln>
        </p:spPr>
      </p:pic>
      <p:pic>
        <p:nvPicPr>
          <p:cNvPr id="102" name="Google Shape;102;p44"/>
          <p:cNvPicPr preferRelativeResize="0"/>
          <p:nvPr/>
        </p:nvPicPr>
        <p:blipFill rotWithShape="1">
          <a:blip r:embed="rId3">
            <a:alphaModFix/>
          </a:blip>
          <a:srcRect/>
          <a:stretch/>
        </p:blipFill>
        <p:spPr>
          <a:xfrm>
            <a:off x="9680773" y="1"/>
            <a:ext cx="2511228" cy="1600200"/>
          </a:xfrm>
          <a:prstGeom prst="rect">
            <a:avLst/>
          </a:prstGeom>
          <a:noFill/>
          <a:ln>
            <a:noFill/>
          </a:ln>
        </p:spPr>
      </p:pic>
      <p:sp>
        <p:nvSpPr>
          <p:cNvPr id="103" name="Google Shape;103;p44"/>
          <p:cNvSpPr/>
          <p:nvPr/>
        </p:nvSpPr>
        <p:spPr>
          <a:xfrm>
            <a:off x="214224" y="1466851"/>
            <a:ext cx="9539376" cy="117135"/>
          </a:xfrm>
          <a:prstGeom prst="rect">
            <a:avLst/>
          </a:prstGeom>
          <a:solidFill>
            <a:srgbClr val="25408E"/>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04"/>
        <p:cNvGrpSpPr/>
        <p:nvPr/>
      </p:nvGrpSpPr>
      <p:grpSpPr>
        <a:xfrm>
          <a:off x="0" y="0"/>
          <a:ext cx="0" cy="0"/>
          <a:chOff x="0" y="0"/>
          <a:chExt cx="0" cy="0"/>
        </a:xfrm>
      </p:grpSpPr>
      <p:sp>
        <p:nvSpPr>
          <p:cNvPr id="105" name="Google Shape;105;p45"/>
          <p:cNvSpPr txBox="1">
            <a:spLocks noGrp="1"/>
          </p:cNvSpPr>
          <p:nvPr>
            <p:ph type="ctrTitle"/>
          </p:nvPr>
        </p:nvSpPr>
        <p:spPr>
          <a:xfrm>
            <a:off x="368300" y="454026"/>
            <a:ext cx="11339312"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6" name="Google Shape;106;p45"/>
          <p:cNvSpPr/>
          <p:nvPr/>
        </p:nvSpPr>
        <p:spPr>
          <a:xfrm>
            <a:off x="367865" y="1970684"/>
            <a:ext cx="11339748" cy="772511"/>
          </a:xfrm>
          <a:prstGeom prst="rect">
            <a:avLst/>
          </a:prstGeom>
          <a:solidFill>
            <a:srgbClr val="C1273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07" name="Google Shape;107;p45"/>
          <p:cNvPicPr preferRelativeResize="0"/>
          <p:nvPr/>
        </p:nvPicPr>
        <p:blipFill rotWithShape="1">
          <a:blip r:embed="rId2">
            <a:alphaModFix/>
          </a:blip>
          <a:srcRect/>
          <a:stretch/>
        </p:blipFill>
        <p:spPr>
          <a:xfrm>
            <a:off x="4077101" y="5961487"/>
            <a:ext cx="4014952" cy="75998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08"/>
        <p:cNvGrpSpPr/>
        <p:nvPr/>
      </p:nvGrpSpPr>
      <p:grpSpPr>
        <a:xfrm>
          <a:off x="0" y="0"/>
          <a:ext cx="0" cy="0"/>
          <a:chOff x="0" y="0"/>
          <a:chExt cx="0" cy="0"/>
        </a:xfrm>
      </p:grpSpPr>
      <p:sp>
        <p:nvSpPr>
          <p:cNvPr id="109" name="Google Shape;109;p46"/>
          <p:cNvSpPr/>
          <p:nvPr/>
        </p:nvSpPr>
        <p:spPr>
          <a:xfrm>
            <a:off x="406400" y="200025"/>
            <a:ext cx="11379201" cy="6362700"/>
          </a:xfrm>
          <a:prstGeom prst="rect">
            <a:avLst/>
          </a:prstGeom>
          <a:solidFill>
            <a:srgbClr val="C12730"/>
          </a:solidFill>
          <a:ln w="9525" cap="flat" cmpd="sng">
            <a:solidFill>
              <a:srgbClr val="D7D7D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 name="Google Shape;110;p46"/>
          <p:cNvSpPr/>
          <p:nvPr/>
        </p:nvSpPr>
        <p:spPr>
          <a:xfrm>
            <a:off x="889000" y="609602"/>
            <a:ext cx="10439400" cy="1924049"/>
          </a:xfrm>
          <a:prstGeom prst="rect">
            <a:avLst/>
          </a:prstGeom>
          <a:solidFill>
            <a:schemeClr val="lt1"/>
          </a:solidFill>
          <a:ln w="9525" cap="flat" cmpd="sng">
            <a:solidFill>
              <a:srgbClr val="D7D7D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5400">
              <a:solidFill>
                <a:schemeClr val="lt1"/>
              </a:solidFill>
              <a:latin typeface="Arial"/>
              <a:ea typeface="Arial"/>
              <a:cs typeface="Arial"/>
              <a:sym typeface="Arial"/>
            </a:endParaRPr>
          </a:p>
        </p:txBody>
      </p:sp>
      <p:sp>
        <p:nvSpPr>
          <p:cNvPr id="111" name="Google Shape;111;p46"/>
          <p:cNvSpPr txBox="1"/>
          <p:nvPr/>
        </p:nvSpPr>
        <p:spPr>
          <a:xfrm>
            <a:off x="1587798" y="4444409"/>
            <a:ext cx="8789581" cy="1323439"/>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000"/>
              <a:buFont typeface="Arial"/>
              <a:buNone/>
            </a:pPr>
            <a:r>
              <a:rPr lang="en-US" sz="4000" b="1" i="0" u="sng" strike="noStrike">
                <a:solidFill>
                  <a:schemeClr val="dk1"/>
                </a:solidFill>
                <a:latin typeface="Arial"/>
                <a:ea typeface="Arial"/>
                <a:cs typeface="Arial"/>
                <a:sym typeface="Arial"/>
                <a:hlinkClick r:id="rId2">
                  <a:extLst>
                    <a:ext uri="{A12FA001-AC4F-418D-AE19-62706E023703}">
                      <ahyp:hlinkClr xmlns:ahyp="http://schemas.microsoft.com/office/drawing/2018/hyperlinkcolor" val="tx"/>
                    </a:ext>
                  </a:extLst>
                </a:hlinkClick>
              </a:rPr>
              <a:t>2020 Montana Waivers</a:t>
            </a:r>
            <a:endParaRPr sz="4000" b="1" i="0">
              <a:solidFill>
                <a:schemeClr val="dk1"/>
              </a:solidFill>
              <a:latin typeface="Arial"/>
              <a:ea typeface="Arial"/>
              <a:cs typeface="Arial"/>
              <a:sym typeface="Arial"/>
            </a:endParaRPr>
          </a:p>
          <a:p>
            <a:pPr marL="0" marR="0" lvl="0" indent="0" algn="ctr" rtl="0">
              <a:spcBef>
                <a:spcPts val="0"/>
              </a:spcBef>
              <a:spcAft>
                <a:spcPts val="0"/>
              </a:spcAft>
              <a:buNone/>
            </a:pPr>
            <a:r>
              <a:rPr lang="en-US" sz="4000" b="1">
                <a:solidFill>
                  <a:schemeClr val="dk1"/>
                </a:solidFill>
                <a:latin typeface="Arial"/>
                <a:ea typeface="Arial"/>
                <a:cs typeface="Arial"/>
                <a:sym typeface="Arial"/>
              </a:rPr>
              <a:t>Public Comment Process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12"/>
        <p:cNvGrpSpPr/>
        <p:nvPr/>
      </p:nvGrpSpPr>
      <p:grpSpPr>
        <a:xfrm>
          <a:off x="0" y="0"/>
          <a:ext cx="0" cy="0"/>
          <a:chOff x="0" y="0"/>
          <a:chExt cx="0" cy="0"/>
        </a:xfrm>
      </p:grpSpPr>
      <p:sp>
        <p:nvSpPr>
          <p:cNvPr id="113" name="Google Shape;113;p47"/>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a:latin typeface="Candara"/>
                <a:ea typeface="Candara"/>
                <a:cs typeface="Candara"/>
                <a:sym typeface="Candara"/>
              </a:defRPr>
            </a:lvl1pPr>
            <a:lvl2pPr marL="914400" lvl="1" indent="-406400" algn="l">
              <a:spcBef>
                <a:spcPts val="560"/>
              </a:spcBef>
              <a:spcAft>
                <a:spcPts val="0"/>
              </a:spcAft>
              <a:buClr>
                <a:schemeClr val="dk1"/>
              </a:buClr>
              <a:buSzPts val="2800"/>
              <a:buChar char="–"/>
              <a:defRPr>
                <a:latin typeface="Candara"/>
                <a:ea typeface="Candara"/>
                <a:cs typeface="Candara"/>
                <a:sym typeface="Candara"/>
              </a:defRPr>
            </a:lvl2pPr>
            <a:lvl3pPr marL="1371600" lvl="2" indent="-381000" algn="l">
              <a:spcBef>
                <a:spcPts val="480"/>
              </a:spcBef>
              <a:spcAft>
                <a:spcPts val="0"/>
              </a:spcAft>
              <a:buClr>
                <a:schemeClr val="dk1"/>
              </a:buClr>
              <a:buSzPts val="2400"/>
              <a:buChar char="•"/>
              <a:defRPr>
                <a:latin typeface="Candara"/>
                <a:ea typeface="Candara"/>
                <a:cs typeface="Candara"/>
                <a:sym typeface="Candara"/>
              </a:defRPr>
            </a:lvl3pPr>
            <a:lvl4pPr marL="1828800" lvl="3" indent="-355600" algn="l">
              <a:spcBef>
                <a:spcPts val="400"/>
              </a:spcBef>
              <a:spcAft>
                <a:spcPts val="0"/>
              </a:spcAft>
              <a:buClr>
                <a:schemeClr val="dk1"/>
              </a:buClr>
              <a:buSzPts val="2000"/>
              <a:buChar char="–"/>
              <a:defRPr>
                <a:latin typeface="Candara"/>
                <a:ea typeface="Candara"/>
                <a:cs typeface="Candara"/>
                <a:sym typeface="Candara"/>
              </a:defRPr>
            </a:lvl4pPr>
            <a:lvl5pPr marL="2286000" lvl="4" indent="-355600" algn="l">
              <a:spcBef>
                <a:spcPts val="400"/>
              </a:spcBef>
              <a:spcAft>
                <a:spcPts val="0"/>
              </a:spcAft>
              <a:buClr>
                <a:schemeClr val="dk1"/>
              </a:buClr>
              <a:buSzPts val="2000"/>
              <a:buChar char="»"/>
              <a:defRPr>
                <a:latin typeface="Candara"/>
                <a:ea typeface="Candara"/>
                <a:cs typeface="Candara"/>
                <a:sym typeface="Candara"/>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4" name="Google Shape;114;p4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4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a:solidFill>
                  <a:schemeClr val="dk1"/>
                </a:solidFill>
                <a:latin typeface="Arial"/>
                <a:ea typeface="Arial"/>
                <a:cs typeface="Arial"/>
                <a:sym typeface="Arial"/>
              </a:defRPr>
            </a:lvl1pPr>
            <a:lvl2pPr marL="0" lvl="1" indent="0" algn="r">
              <a:spcBef>
                <a:spcPts val="0"/>
              </a:spcBef>
              <a:spcAft>
                <a:spcPts val="0"/>
              </a:spcAft>
              <a:buNone/>
              <a:defRPr>
                <a:solidFill>
                  <a:schemeClr val="dk1"/>
                </a:solidFill>
                <a:latin typeface="Arial"/>
                <a:ea typeface="Arial"/>
                <a:cs typeface="Arial"/>
                <a:sym typeface="Arial"/>
              </a:defRPr>
            </a:lvl2pPr>
            <a:lvl3pPr marL="0" lvl="2" indent="0" algn="r">
              <a:spcBef>
                <a:spcPts val="0"/>
              </a:spcBef>
              <a:spcAft>
                <a:spcPts val="0"/>
              </a:spcAft>
              <a:buNone/>
              <a:defRPr>
                <a:solidFill>
                  <a:schemeClr val="dk1"/>
                </a:solidFill>
                <a:latin typeface="Arial"/>
                <a:ea typeface="Arial"/>
                <a:cs typeface="Arial"/>
                <a:sym typeface="Arial"/>
              </a:defRPr>
            </a:lvl3pPr>
            <a:lvl4pPr marL="0" lvl="3" indent="0" algn="r">
              <a:spcBef>
                <a:spcPts val="0"/>
              </a:spcBef>
              <a:spcAft>
                <a:spcPts val="0"/>
              </a:spcAft>
              <a:buNone/>
              <a:defRPr>
                <a:solidFill>
                  <a:schemeClr val="dk1"/>
                </a:solidFill>
                <a:latin typeface="Arial"/>
                <a:ea typeface="Arial"/>
                <a:cs typeface="Arial"/>
                <a:sym typeface="Arial"/>
              </a:defRPr>
            </a:lvl4pPr>
            <a:lvl5pPr marL="0" lvl="4" indent="0" algn="r">
              <a:spcBef>
                <a:spcPts val="0"/>
              </a:spcBef>
              <a:spcAft>
                <a:spcPts val="0"/>
              </a:spcAft>
              <a:buNone/>
              <a:defRPr>
                <a:solidFill>
                  <a:schemeClr val="dk1"/>
                </a:solidFill>
                <a:latin typeface="Arial"/>
                <a:ea typeface="Arial"/>
                <a:cs typeface="Arial"/>
                <a:sym typeface="Arial"/>
              </a:defRPr>
            </a:lvl5pPr>
            <a:lvl6pPr marL="0" lvl="5" indent="0" algn="r">
              <a:spcBef>
                <a:spcPts val="0"/>
              </a:spcBef>
              <a:spcAft>
                <a:spcPts val="0"/>
              </a:spcAft>
              <a:buNone/>
              <a:defRPr>
                <a:solidFill>
                  <a:schemeClr val="dk1"/>
                </a:solidFill>
                <a:latin typeface="Arial"/>
                <a:ea typeface="Arial"/>
                <a:cs typeface="Arial"/>
                <a:sym typeface="Arial"/>
              </a:defRPr>
            </a:lvl6pPr>
            <a:lvl7pPr marL="0" lvl="6" indent="0" algn="r">
              <a:spcBef>
                <a:spcPts val="0"/>
              </a:spcBef>
              <a:spcAft>
                <a:spcPts val="0"/>
              </a:spcAft>
              <a:buNone/>
              <a:defRPr>
                <a:solidFill>
                  <a:schemeClr val="dk1"/>
                </a:solidFill>
                <a:latin typeface="Arial"/>
                <a:ea typeface="Arial"/>
                <a:cs typeface="Arial"/>
                <a:sym typeface="Arial"/>
              </a:defRPr>
            </a:lvl7pPr>
            <a:lvl8pPr marL="0" lvl="7" indent="0" algn="r">
              <a:spcBef>
                <a:spcPts val="0"/>
              </a:spcBef>
              <a:spcAft>
                <a:spcPts val="0"/>
              </a:spcAft>
              <a:buNone/>
              <a:defRPr>
                <a:solidFill>
                  <a:schemeClr val="dk1"/>
                </a:solidFill>
                <a:latin typeface="Arial"/>
                <a:ea typeface="Arial"/>
                <a:cs typeface="Arial"/>
                <a:sym typeface="Arial"/>
              </a:defRPr>
            </a:lvl8pPr>
            <a:lvl9pPr marL="0" lvl="8" indent="0" algn="r">
              <a:spcBef>
                <a:spcPts val="0"/>
              </a:spcBef>
              <a:spcAft>
                <a:spcPts val="0"/>
              </a:spcAft>
              <a:buNone/>
              <a:defRPr>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6" name="Google Shape;116;p47"/>
          <p:cNvSpPr/>
          <p:nvPr/>
        </p:nvSpPr>
        <p:spPr>
          <a:xfrm>
            <a:off x="1698171" y="274637"/>
            <a:ext cx="10292308" cy="1143000"/>
          </a:xfrm>
          <a:prstGeom prst="rect">
            <a:avLst/>
          </a:prstGeom>
          <a:solidFill>
            <a:srgbClr val="C1273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7" name="Google Shape;117;p47"/>
          <p:cNvSpPr txBox="1">
            <a:spLocks noGrp="1"/>
          </p:cNvSpPr>
          <p:nvPr>
            <p:ph type="title"/>
          </p:nvPr>
        </p:nvSpPr>
        <p:spPr>
          <a:xfrm>
            <a:off x="1698169" y="274638"/>
            <a:ext cx="10292311"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pic>
        <p:nvPicPr>
          <p:cNvPr id="118" name="Google Shape;118;p47"/>
          <p:cNvPicPr preferRelativeResize="0"/>
          <p:nvPr/>
        </p:nvPicPr>
        <p:blipFill rotWithShape="1">
          <a:blip r:embed="rId2">
            <a:alphaModFix/>
          </a:blip>
          <a:srcRect/>
          <a:stretch/>
        </p:blipFill>
        <p:spPr>
          <a:xfrm>
            <a:off x="136209" y="265000"/>
            <a:ext cx="1594409" cy="12030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_Title and Content" type="obj">
  <p:cSld name="OBJECT">
    <p:spTree>
      <p:nvGrpSpPr>
        <p:cNvPr id="1" name="Shape 26"/>
        <p:cNvGrpSpPr/>
        <p:nvPr/>
      </p:nvGrpSpPr>
      <p:grpSpPr>
        <a:xfrm>
          <a:off x="0" y="0"/>
          <a:ext cx="0" cy="0"/>
          <a:chOff x="0" y="0"/>
          <a:chExt cx="0" cy="0"/>
        </a:xfrm>
      </p:grpSpPr>
      <p:sp>
        <p:nvSpPr>
          <p:cNvPr id="27" name="Google Shape;27;p3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a:latin typeface="Candara"/>
                <a:ea typeface="Candara"/>
                <a:cs typeface="Candara"/>
                <a:sym typeface="Candara"/>
              </a:defRPr>
            </a:lvl1pPr>
            <a:lvl2pPr marL="914400" lvl="1" indent="-406400" algn="l">
              <a:spcBef>
                <a:spcPts val="560"/>
              </a:spcBef>
              <a:spcAft>
                <a:spcPts val="0"/>
              </a:spcAft>
              <a:buClr>
                <a:schemeClr val="dk1"/>
              </a:buClr>
              <a:buSzPts val="2800"/>
              <a:buChar char="–"/>
              <a:defRPr>
                <a:latin typeface="Candara"/>
                <a:ea typeface="Candara"/>
                <a:cs typeface="Candara"/>
                <a:sym typeface="Candara"/>
              </a:defRPr>
            </a:lvl2pPr>
            <a:lvl3pPr marL="1371600" lvl="2" indent="-381000" algn="l">
              <a:spcBef>
                <a:spcPts val="480"/>
              </a:spcBef>
              <a:spcAft>
                <a:spcPts val="0"/>
              </a:spcAft>
              <a:buClr>
                <a:schemeClr val="dk1"/>
              </a:buClr>
              <a:buSzPts val="2400"/>
              <a:buChar char="•"/>
              <a:defRPr>
                <a:latin typeface="Candara"/>
                <a:ea typeface="Candara"/>
                <a:cs typeface="Candara"/>
                <a:sym typeface="Candara"/>
              </a:defRPr>
            </a:lvl3pPr>
            <a:lvl4pPr marL="1828800" lvl="3" indent="-355600" algn="l">
              <a:spcBef>
                <a:spcPts val="400"/>
              </a:spcBef>
              <a:spcAft>
                <a:spcPts val="0"/>
              </a:spcAft>
              <a:buClr>
                <a:schemeClr val="dk1"/>
              </a:buClr>
              <a:buSzPts val="2000"/>
              <a:buChar char="–"/>
              <a:defRPr>
                <a:latin typeface="Candara"/>
                <a:ea typeface="Candara"/>
                <a:cs typeface="Candara"/>
                <a:sym typeface="Candara"/>
              </a:defRPr>
            </a:lvl4pPr>
            <a:lvl5pPr marL="2286000" lvl="4" indent="-355600" algn="l">
              <a:spcBef>
                <a:spcPts val="400"/>
              </a:spcBef>
              <a:spcAft>
                <a:spcPts val="0"/>
              </a:spcAft>
              <a:buClr>
                <a:schemeClr val="dk1"/>
              </a:buClr>
              <a:buSzPts val="2000"/>
              <a:buChar char="»"/>
              <a:defRPr>
                <a:latin typeface="Candara"/>
                <a:ea typeface="Candara"/>
                <a:cs typeface="Candara"/>
                <a:sym typeface="Candara"/>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3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4"/>
          <p:cNvSpPr/>
          <p:nvPr/>
        </p:nvSpPr>
        <p:spPr>
          <a:xfrm>
            <a:off x="214224" y="1466851"/>
            <a:ext cx="11814355" cy="117135"/>
          </a:xfrm>
          <a:prstGeom prst="rect">
            <a:avLst/>
          </a:prstGeom>
          <a:solidFill>
            <a:srgbClr val="C127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 name="Google Shape;30;p34"/>
          <p:cNvSpPr txBox="1">
            <a:spLocks noGrp="1"/>
          </p:cNvSpPr>
          <p:nvPr>
            <p:ph type="title"/>
          </p:nvPr>
        </p:nvSpPr>
        <p:spPr>
          <a:xfrm>
            <a:off x="1710869" y="274638"/>
            <a:ext cx="10292311"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C12730"/>
                </a:solidFill>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pic>
        <p:nvPicPr>
          <p:cNvPr id="31" name="Google Shape;31;p34"/>
          <p:cNvPicPr preferRelativeResize="0"/>
          <p:nvPr/>
        </p:nvPicPr>
        <p:blipFill rotWithShape="1">
          <a:blip r:embed="rId2">
            <a:alphaModFix/>
          </a:blip>
          <a:srcRect/>
          <a:stretch/>
        </p:blipFill>
        <p:spPr>
          <a:xfrm>
            <a:off x="136209" y="198325"/>
            <a:ext cx="1594409" cy="120309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2"/>
        <p:cNvGrpSpPr/>
        <p:nvPr/>
      </p:nvGrpSpPr>
      <p:grpSpPr>
        <a:xfrm>
          <a:off x="0" y="0"/>
          <a:ext cx="0" cy="0"/>
          <a:chOff x="0" y="0"/>
          <a:chExt cx="0" cy="0"/>
        </a:xfrm>
      </p:grpSpPr>
      <p:sp>
        <p:nvSpPr>
          <p:cNvPr id="33" name="Google Shape;33;p35"/>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a:latin typeface="Candara"/>
                <a:ea typeface="Candara"/>
                <a:cs typeface="Candara"/>
                <a:sym typeface="Candara"/>
              </a:defRPr>
            </a:lvl1pPr>
            <a:lvl2pPr marL="914400" lvl="1" indent="-406400" algn="l">
              <a:spcBef>
                <a:spcPts val="560"/>
              </a:spcBef>
              <a:spcAft>
                <a:spcPts val="0"/>
              </a:spcAft>
              <a:buClr>
                <a:schemeClr val="dk1"/>
              </a:buClr>
              <a:buSzPts val="2800"/>
              <a:buChar char="–"/>
              <a:defRPr>
                <a:latin typeface="Candara"/>
                <a:ea typeface="Candara"/>
                <a:cs typeface="Candara"/>
                <a:sym typeface="Candara"/>
              </a:defRPr>
            </a:lvl2pPr>
            <a:lvl3pPr marL="1371600" lvl="2" indent="-381000" algn="l">
              <a:spcBef>
                <a:spcPts val="480"/>
              </a:spcBef>
              <a:spcAft>
                <a:spcPts val="0"/>
              </a:spcAft>
              <a:buClr>
                <a:schemeClr val="dk1"/>
              </a:buClr>
              <a:buSzPts val="2400"/>
              <a:buChar char="•"/>
              <a:defRPr>
                <a:latin typeface="Candara"/>
                <a:ea typeface="Candara"/>
                <a:cs typeface="Candara"/>
                <a:sym typeface="Candara"/>
              </a:defRPr>
            </a:lvl3pPr>
            <a:lvl4pPr marL="1828800" lvl="3" indent="-355600" algn="l">
              <a:spcBef>
                <a:spcPts val="400"/>
              </a:spcBef>
              <a:spcAft>
                <a:spcPts val="0"/>
              </a:spcAft>
              <a:buClr>
                <a:schemeClr val="dk1"/>
              </a:buClr>
              <a:buSzPts val="2000"/>
              <a:buChar char="–"/>
              <a:defRPr>
                <a:latin typeface="Candara"/>
                <a:ea typeface="Candara"/>
                <a:cs typeface="Candara"/>
                <a:sym typeface="Candara"/>
              </a:defRPr>
            </a:lvl4pPr>
            <a:lvl5pPr marL="2286000" lvl="4" indent="-355600" algn="l">
              <a:spcBef>
                <a:spcPts val="400"/>
              </a:spcBef>
              <a:spcAft>
                <a:spcPts val="0"/>
              </a:spcAft>
              <a:buClr>
                <a:schemeClr val="dk1"/>
              </a:buClr>
              <a:buSzPts val="2000"/>
              <a:buChar char="»"/>
              <a:defRPr>
                <a:latin typeface="Candara"/>
                <a:ea typeface="Candara"/>
                <a:cs typeface="Candara"/>
                <a:sym typeface="Candara"/>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 name="Google Shape;34;p3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a:solidFill>
                  <a:schemeClr val="dk1"/>
                </a:solidFill>
                <a:latin typeface="Arial"/>
                <a:ea typeface="Arial"/>
                <a:cs typeface="Arial"/>
                <a:sym typeface="Arial"/>
              </a:defRPr>
            </a:lvl1pPr>
            <a:lvl2pPr marL="0" lvl="1" indent="0" algn="r">
              <a:spcBef>
                <a:spcPts val="0"/>
              </a:spcBef>
              <a:spcAft>
                <a:spcPts val="0"/>
              </a:spcAft>
              <a:buNone/>
              <a:defRPr>
                <a:solidFill>
                  <a:schemeClr val="dk1"/>
                </a:solidFill>
                <a:latin typeface="Arial"/>
                <a:ea typeface="Arial"/>
                <a:cs typeface="Arial"/>
                <a:sym typeface="Arial"/>
              </a:defRPr>
            </a:lvl2pPr>
            <a:lvl3pPr marL="0" lvl="2" indent="0" algn="r">
              <a:spcBef>
                <a:spcPts val="0"/>
              </a:spcBef>
              <a:spcAft>
                <a:spcPts val="0"/>
              </a:spcAft>
              <a:buNone/>
              <a:defRPr>
                <a:solidFill>
                  <a:schemeClr val="dk1"/>
                </a:solidFill>
                <a:latin typeface="Arial"/>
                <a:ea typeface="Arial"/>
                <a:cs typeface="Arial"/>
                <a:sym typeface="Arial"/>
              </a:defRPr>
            </a:lvl3pPr>
            <a:lvl4pPr marL="0" lvl="3" indent="0" algn="r">
              <a:spcBef>
                <a:spcPts val="0"/>
              </a:spcBef>
              <a:spcAft>
                <a:spcPts val="0"/>
              </a:spcAft>
              <a:buNone/>
              <a:defRPr>
                <a:solidFill>
                  <a:schemeClr val="dk1"/>
                </a:solidFill>
                <a:latin typeface="Arial"/>
                <a:ea typeface="Arial"/>
                <a:cs typeface="Arial"/>
                <a:sym typeface="Arial"/>
              </a:defRPr>
            </a:lvl4pPr>
            <a:lvl5pPr marL="0" lvl="4" indent="0" algn="r">
              <a:spcBef>
                <a:spcPts val="0"/>
              </a:spcBef>
              <a:spcAft>
                <a:spcPts val="0"/>
              </a:spcAft>
              <a:buNone/>
              <a:defRPr>
                <a:solidFill>
                  <a:schemeClr val="dk1"/>
                </a:solidFill>
                <a:latin typeface="Arial"/>
                <a:ea typeface="Arial"/>
                <a:cs typeface="Arial"/>
                <a:sym typeface="Arial"/>
              </a:defRPr>
            </a:lvl5pPr>
            <a:lvl6pPr marL="0" lvl="5" indent="0" algn="r">
              <a:spcBef>
                <a:spcPts val="0"/>
              </a:spcBef>
              <a:spcAft>
                <a:spcPts val="0"/>
              </a:spcAft>
              <a:buNone/>
              <a:defRPr>
                <a:solidFill>
                  <a:schemeClr val="dk1"/>
                </a:solidFill>
                <a:latin typeface="Arial"/>
                <a:ea typeface="Arial"/>
                <a:cs typeface="Arial"/>
                <a:sym typeface="Arial"/>
              </a:defRPr>
            </a:lvl6pPr>
            <a:lvl7pPr marL="0" lvl="6" indent="0" algn="r">
              <a:spcBef>
                <a:spcPts val="0"/>
              </a:spcBef>
              <a:spcAft>
                <a:spcPts val="0"/>
              </a:spcAft>
              <a:buNone/>
              <a:defRPr>
                <a:solidFill>
                  <a:schemeClr val="dk1"/>
                </a:solidFill>
                <a:latin typeface="Arial"/>
                <a:ea typeface="Arial"/>
                <a:cs typeface="Arial"/>
                <a:sym typeface="Arial"/>
              </a:defRPr>
            </a:lvl7pPr>
            <a:lvl8pPr marL="0" lvl="7" indent="0" algn="r">
              <a:spcBef>
                <a:spcPts val="0"/>
              </a:spcBef>
              <a:spcAft>
                <a:spcPts val="0"/>
              </a:spcAft>
              <a:buNone/>
              <a:defRPr>
                <a:solidFill>
                  <a:schemeClr val="dk1"/>
                </a:solidFill>
                <a:latin typeface="Arial"/>
                <a:ea typeface="Arial"/>
                <a:cs typeface="Arial"/>
                <a:sym typeface="Arial"/>
              </a:defRPr>
            </a:lvl8pPr>
            <a:lvl9pPr marL="0" lvl="8" indent="0" algn="r">
              <a:spcBef>
                <a:spcPts val="0"/>
              </a:spcBef>
              <a:spcAft>
                <a:spcPts val="0"/>
              </a:spcAft>
              <a:buNone/>
              <a:defRPr>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6" name="Google Shape;36;p35"/>
          <p:cNvSpPr/>
          <p:nvPr/>
        </p:nvSpPr>
        <p:spPr>
          <a:xfrm>
            <a:off x="214224" y="1466851"/>
            <a:ext cx="11814355" cy="117135"/>
          </a:xfrm>
          <a:prstGeom prst="rect">
            <a:avLst/>
          </a:prstGeom>
          <a:solidFill>
            <a:srgbClr val="C127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 name="Google Shape;37;p35"/>
          <p:cNvSpPr txBox="1">
            <a:spLocks noGrp="1"/>
          </p:cNvSpPr>
          <p:nvPr>
            <p:ph type="title"/>
          </p:nvPr>
        </p:nvSpPr>
        <p:spPr>
          <a:xfrm>
            <a:off x="1710869" y="274638"/>
            <a:ext cx="10292311"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C12730"/>
                </a:solidFill>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pic>
        <p:nvPicPr>
          <p:cNvPr id="38" name="Google Shape;38;p35"/>
          <p:cNvPicPr preferRelativeResize="0"/>
          <p:nvPr/>
        </p:nvPicPr>
        <p:blipFill rotWithShape="1">
          <a:blip r:embed="rId2">
            <a:alphaModFix/>
          </a:blip>
          <a:srcRect/>
          <a:stretch/>
        </p:blipFill>
        <p:spPr>
          <a:xfrm>
            <a:off x="136209" y="198325"/>
            <a:ext cx="1594409" cy="1203099"/>
          </a:xfrm>
          <a:prstGeom prst="rect">
            <a:avLst/>
          </a:prstGeom>
          <a:noFill/>
          <a:ln>
            <a:noFill/>
          </a:ln>
        </p:spPr>
      </p:pic>
      <p:pic>
        <p:nvPicPr>
          <p:cNvPr id="39" name="Google Shape;39;p35"/>
          <p:cNvPicPr preferRelativeResize="0"/>
          <p:nvPr/>
        </p:nvPicPr>
        <p:blipFill rotWithShape="1">
          <a:blip r:embed="rId3">
            <a:alphaModFix/>
          </a:blip>
          <a:srcRect/>
          <a:stretch/>
        </p:blipFill>
        <p:spPr>
          <a:xfrm>
            <a:off x="4944271" y="6472129"/>
            <a:ext cx="2303459" cy="3302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4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spTree>
      <p:nvGrpSpPr>
        <p:cNvPr id="1" name="Shape 41"/>
        <p:cNvGrpSpPr/>
        <p:nvPr/>
      </p:nvGrpSpPr>
      <p:grpSpPr>
        <a:xfrm>
          <a:off x="0" y="0"/>
          <a:ext cx="0" cy="0"/>
          <a:chOff x="0" y="0"/>
          <a:chExt cx="0" cy="0"/>
        </a:xfrm>
      </p:grpSpPr>
      <p:sp>
        <p:nvSpPr>
          <p:cNvPr id="42" name="Google Shape;42;p37"/>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a:latin typeface="Candara"/>
                <a:ea typeface="Candara"/>
                <a:cs typeface="Candara"/>
                <a:sym typeface="Candara"/>
              </a:defRPr>
            </a:lvl1pPr>
            <a:lvl2pPr marL="914400" lvl="1" indent="-406400" algn="l">
              <a:spcBef>
                <a:spcPts val="560"/>
              </a:spcBef>
              <a:spcAft>
                <a:spcPts val="0"/>
              </a:spcAft>
              <a:buClr>
                <a:schemeClr val="dk1"/>
              </a:buClr>
              <a:buSzPts val="2800"/>
              <a:buChar char="–"/>
              <a:defRPr>
                <a:latin typeface="Candara"/>
                <a:ea typeface="Candara"/>
                <a:cs typeface="Candara"/>
                <a:sym typeface="Candara"/>
              </a:defRPr>
            </a:lvl2pPr>
            <a:lvl3pPr marL="1371600" lvl="2" indent="-381000" algn="l">
              <a:spcBef>
                <a:spcPts val="480"/>
              </a:spcBef>
              <a:spcAft>
                <a:spcPts val="0"/>
              </a:spcAft>
              <a:buClr>
                <a:schemeClr val="dk1"/>
              </a:buClr>
              <a:buSzPts val="2400"/>
              <a:buChar char="•"/>
              <a:defRPr>
                <a:latin typeface="Candara"/>
                <a:ea typeface="Candara"/>
                <a:cs typeface="Candara"/>
                <a:sym typeface="Candara"/>
              </a:defRPr>
            </a:lvl3pPr>
            <a:lvl4pPr marL="1828800" lvl="3" indent="-355600" algn="l">
              <a:spcBef>
                <a:spcPts val="400"/>
              </a:spcBef>
              <a:spcAft>
                <a:spcPts val="0"/>
              </a:spcAft>
              <a:buClr>
                <a:schemeClr val="dk1"/>
              </a:buClr>
              <a:buSzPts val="2000"/>
              <a:buChar char="–"/>
              <a:defRPr>
                <a:latin typeface="Candara"/>
                <a:ea typeface="Candara"/>
                <a:cs typeface="Candara"/>
                <a:sym typeface="Candara"/>
              </a:defRPr>
            </a:lvl4pPr>
            <a:lvl5pPr marL="2286000" lvl="4" indent="-355600" algn="l">
              <a:spcBef>
                <a:spcPts val="400"/>
              </a:spcBef>
              <a:spcAft>
                <a:spcPts val="0"/>
              </a:spcAft>
              <a:buClr>
                <a:schemeClr val="dk1"/>
              </a:buClr>
              <a:buSzPts val="2000"/>
              <a:buChar char="»"/>
              <a:defRPr>
                <a:latin typeface="Candara"/>
                <a:ea typeface="Candara"/>
                <a:cs typeface="Candara"/>
                <a:sym typeface="Candara"/>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3" name="Google Shape;43;p3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7"/>
          <p:cNvSpPr/>
          <p:nvPr/>
        </p:nvSpPr>
        <p:spPr>
          <a:xfrm>
            <a:off x="214224" y="1466851"/>
            <a:ext cx="9539376" cy="117135"/>
          </a:xfrm>
          <a:prstGeom prst="rect">
            <a:avLst/>
          </a:prstGeom>
          <a:solidFill>
            <a:srgbClr val="25408E"/>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 name="Google Shape;45;p37"/>
          <p:cNvSpPr txBox="1">
            <a:spLocks noGrp="1"/>
          </p:cNvSpPr>
          <p:nvPr>
            <p:ph type="title"/>
          </p:nvPr>
        </p:nvSpPr>
        <p:spPr>
          <a:xfrm>
            <a:off x="1710869" y="274638"/>
            <a:ext cx="10292311"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25408E"/>
                </a:solidFill>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pic>
        <p:nvPicPr>
          <p:cNvPr id="46" name="Google Shape;46;p37"/>
          <p:cNvPicPr preferRelativeResize="0"/>
          <p:nvPr/>
        </p:nvPicPr>
        <p:blipFill rotWithShape="1">
          <a:blip r:embed="rId2">
            <a:alphaModFix/>
          </a:blip>
          <a:srcRect/>
          <a:stretch/>
        </p:blipFill>
        <p:spPr>
          <a:xfrm>
            <a:off x="136209" y="198325"/>
            <a:ext cx="1594409" cy="1203099"/>
          </a:xfrm>
          <a:prstGeom prst="rect">
            <a:avLst/>
          </a:prstGeom>
          <a:noFill/>
          <a:ln>
            <a:noFill/>
          </a:ln>
        </p:spPr>
      </p:pic>
      <p:pic>
        <p:nvPicPr>
          <p:cNvPr id="47" name="Google Shape;47;p37"/>
          <p:cNvPicPr preferRelativeResize="0"/>
          <p:nvPr/>
        </p:nvPicPr>
        <p:blipFill rotWithShape="1">
          <a:blip r:embed="rId3">
            <a:alphaModFix/>
          </a:blip>
          <a:srcRect/>
          <a:stretch/>
        </p:blipFill>
        <p:spPr>
          <a:xfrm>
            <a:off x="9767454" y="0"/>
            <a:ext cx="2424545" cy="1600200"/>
          </a:xfrm>
          <a:prstGeom prst="rect">
            <a:avLst/>
          </a:prstGeom>
          <a:noFill/>
          <a:ln>
            <a:noFill/>
          </a:ln>
        </p:spPr>
      </p:pic>
      <p:sp>
        <p:nvSpPr>
          <p:cNvPr id="48" name="Google Shape;48;p37"/>
          <p:cNvSpPr txBox="1">
            <a:spLocks noGrp="1"/>
          </p:cNvSpPr>
          <p:nvPr>
            <p:ph type="sldNum" idx="12"/>
          </p:nvPr>
        </p:nvSpPr>
        <p:spPr>
          <a:xfrm>
            <a:off x="9347200" y="6356351"/>
            <a:ext cx="28448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49"/>
        <p:cNvGrpSpPr/>
        <p:nvPr/>
      </p:nvGrpSpPr>
      <p:grpSpPr>
        <a:xfrm>
          <a:off x="0" y="0"/>
          <a:ext cx="0" cy="0"/>
          <a:chOff x="0" y="0"/>
          <a:chExt cx="0" cy="0"/>
        </a:xfrm>
      </p:grpSpPr>
      <p:sp>
        <p:nvSpPr>
          <p:cNvPr id="50" name="Google Shape;50;p38"/>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a:latin typeface="Candara"/>
                <a:ea typeface="Candara"/>
                <a:cs typeface="Candara"/>
                <a:sym typeface="Candara"/>
              </a:defRPr>
            </a:lvl1pPr>
            <a:lvl2pPr marL="914400" lvl="1" indent="-406400" algn="l">
              <a:spcBef>
                <a:spcPts val="560"/>
              </a:spcBef>
              <a:spcAft>
                <a:spcPts val="0"/>
              </a:spcAft>
              <a:buClr>
                <a:schemeClr val="dk1"/>
              </a:buClr>
              <a:buSzPts val="2800"/>
              <a:buChar char="–"/>
              <a:defRPr>
                <a:latin typeface="Candara"/>
                <a:ea typeface="Candara"/>
                <a:cs typeface="Candara"/>
                <a:sym typeface="Candara"/>
              </a:defRPr>
            </a:lvl2pPr>
            <a:lvl3pPr marL="1371600" lvl="2" indent="-381000" algn="l">
              <a:spcBef>
                <a:spcPts val="480"/>
              </a:spcBef>
              <a:spcAft>
                <a:spcPts val="0"/>
              </a:spcAft>
              <a:buClr>
                <a:schemeClr val="dk1"/>
              </a:buClr>
              <a:buSzPts val="2400"/>
              <a:buChar char="•"/>
              <a:defRPr>
                <a:latin typeface="Candara"/>
                <a:ea typeface="Candara"/>
                <a:cs typeface="Candara"/>
                <a:sym typeface="Candara"/>
              </a:defRPr>
            </a:lvl3pPr>
            <a:lvl4pPr marL="1828800" lvl="3" indent="-355600" algn="l">
              <a:spcBef>
                <a:spcPts val="400"/>
              </a:spcBef>
              <a:spcAft>
                <a:spcPts val="0"/>
              </a:spcAft>
              <a:buClr>
                <a:schemeClr val="dk1"/>
              </a:buClr>
              <a:buSzPts val="2000"/>
              <a:buChar char="–"/>
              <a:defRPr>
                <a:latin typeface="Candara"/>
                <a:ea typeface="Candara"/>
                <a:cs typeface="Candara"/>
                <a:sym typeface="Candara"/>
              </a:defRPr>
            </a:lvl4pPr>
            <a:lvl5pPr marL="2286000" lvl="4" indent="-355600" algn="l">
              <a:spcBef>
                <a:spcPts val="400"/>
              </a:spcBef>
              <a:spcAft>
                <a:spcPts val="0"/>
              </a:spcAft>
              <a:buClr>
                <a:schemeClr val="dk1"/>
              </a:buClr>
              <a:buSzPts val="2000"/>
              <a:buChar char="»"/>
              <a:defRPr>
                <a:latin typeface="Candara"/>
                <a:ea typeface="Candara"/>
                <a:cs typeface="Candara"/>
                <a:sym typeface="Candara"/>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1" name="Google Shape;51;p3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8"/>
          <p:cNvSpPr/>
          <p:nvPr/>
        </p:nvSpPr>
        <p:spPr>
          <a:xfrm>
            <a:off x="214224" y="1466851"/>
            <a:ext cx="9539376" cy="117135"/>
          </a:xfrm>
          <a:prstGeom prst="rect">
            <a:avLst/>
          </a:prstGeom>
          <a:solidFill>
            <a:srgbClr val="25408E"/>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3" name="Google Shape;53;p38"/>
          <p:cNvSpPr txBox="1">
            <a:spLocks noGrp="1"/>
          </p:cNvSpPr>
          <p:nvPr>
            <p:ph type="title"/>
          </p:nvPr>
        </p:nvSpPr>
        <p:spPr>
          <a:xfrm>
            <a:off x="1710869" y="274638"/>
            <a:ext cx="10292311"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25408E"/>
                </a:solidFill>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pic>
        <p:nvPicPr>
          <p:cNvPr id="54" name="Google Shape;54;p38"/>
          <p:cNvPicPr preferRelativeResize="0"/>
          <p:nvPr/>
        </p:nvPicPr>
        <p:blipFill rotWithShape="1">
          <a:blip r:embed="rId2">
            <a:alphaModFix/>
          </a:blip>
          <a:srcRect/>
          <a:stretch/>
        </p:blipFill>
        <p:spPr>
          <a:xfrm>
            <a:off x="9753600" y="1"/>
            <a:ext cx="2415928" cy="1600435"/>
          </a:xfrm>
          <a:prstGeom prst="rect">
            <a:avLst/>
          </a:prstGeom>
          <a:noFill/>
          <a:ln>
            <a:noFill/>
          </a:ln>
        </p:spPr>
      </p:pic>
      <p:pic>
        <p:nvPicPr>
          <p:cNvPr id="55" name="Google Shape;55;p38"/>
          <p:cNvPicPr preferRelativeResize="0"/>
          <p:nvPr/>
        </p:nvPicPr>
        <p:blipFill rotWithShape="1">
          <a:blip r:embed="rId3">
            <a:alphaModFix/>
          </a:blip>
          <a:srcRect/>
          <a:stretch/>
        </p:blipFill>
        <p:spPr>
          <a:xfrm>
            <a:off x="136209" y="198325"/>
            <a:ext cx="1594409" cy="1203099"/>
          </a:xfrm>
          <a:prstGeom prst="rect">
            <a:avLst/>
          </a:prstGeom>
          <a:noFill/>
          <a:ln>
            <a:noFill/>
          </a:ln>
        </p:spPr>
      </p:pic>
      <p:sp>
        <p:nvSpPr>
          <p:cNvPr id="56" name="Google Shape;56;p38"/>
          <p:cNvSpPr txBox="1">
            <a:spLocks noGrp="1"/>
          </p:cNvSpPr>
          <p:nvPr>
            <p:ph type="sldNum" idx="12"/>
          </p:nvPr>
        </p:nvSpPr>
        <p:spPr>
          <a:xfrm>
            <a:off x="9347200" y="6356351"/>
            <a:ext cx="28448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57"/>
        <p:cNvGrpSpPr/>
        <p:nvPr/>
      </p:nvGrpSpPr>
      <p:grpSpPr>
        <a:xfrm>
          <a:off x="0" y="0"/>
          <a:ext cx="0" cy="0"/>
          <a:chOff x="0" y="0"/>
          <a:chExt cx="0" cy="0"/>
        </a:xfrm>
      </p:grpSpPr>
      <p:sp>
        <p:nvSpPr>
          <p:cNvPr id="58" name="Google Shape;58;p39"/>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a:latin typeface="Candara"/>
                <a:ea typeface="Candara"/>
                <a:cs typeface="Candara"/>
                <a:sym typeface="Candara"/>
              </a:defRPr>
            </a:lvl1pPr>
            <a:lvl2pPr marL="914400" lvl="1" indent="-406400" algn="l">
              <a:spcBef>
                <a:spcPts val="560"/>
              </a:spcBef>
              <a:spcAft>
                <a:spcPts val="0"/>
              </a:spcAft>
              <a:buClr>
                <a:schemeClr val="dk1"/>
              </a:buClr>
              <a:buSzPts val="2800"/>
              <a:buChar char="–"/>
              <a:defRPr>
                <a:latin typeface="Candara"/>
                <a:ea typeface="Candara"/>
                <a:cs typeface="Candara"/>
                <a:sym typeface="Candara"/>
              </a:defRPr>
            </a:lvl2pPr>
            <a:lvl3pPr marL="1371600" lvl="2" indent="-381000" algn="l">
              <a:spcBef>
                <a:spcPts val="480"/>
              </a:spcBef>
              <a:spcAft>
                <a:spcPts val="0"/>
              </a:spcAft>
              <a:buClr>
                <a:schemeClr val="dk1"/>
              </a:buClr>
              <a:buSzPts val="2400"/>
              <a:buChar char="•"/>
              <a:defRPr>
                <a:latin typeface="Candara"/>
                <a:ea typeface="Candara"/>
                <a:cs typeface="Candara"/>
                <a:sym typeface="Candara"/>
              </a:defRPr>
            </a:lvl3pPr>
            <a:lvl4pPr marL="1828800" lvl="3" indent="-355600" algn="l">
              <a:spcBef>
                <a:spcPts val="400"/>
              </a:spcBef>
              <a:spcAft>
                <a:spcPts val="0"/>
              </a:spcAft>
              <a:buClr>
                <a:schemeClr val="dk1"/>
              </a:buClr>
              <a:buSzPts val="2000"/>
              <a:buChar char="–"/>
              <a:defRPr>
                <a:latin typeface="Candara"/>
                <a:ea typeface="Candara"/>
                <a:cs typeface="Candara"/>
                <a:sym typeface="Candara"/>
              </a:defRPr>
            </a:lvl4pPr>
            <a:lvl5pPr marL="2286000" lvl="4" indent="-355600" algn="l">
              <a:spcBef>
                <a:spcPts val="400"/>
              </a:spcBef>
              <a:spcAft>
                <a:spcPts val="0"/>
              </a:spcAft>
              <a:buClr>
                <a:schemeClr val="dk1"/>
              </a:buClr>
              <a:buSzPts val="2000"/>
              <a:buChar char="»"/>
              <a:defRPr>
                <a:latin typeface="Candara"/>
                <a:ea typeface="Candara"/>
                <a:cs typeface="Candara"/>
                <a:sym typeface="Candara"/>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9" name="Google Shape;59;p3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9"/>
          <p:cNvSpPr txBox="1">
            <a:spLocks noGrp="1"/>
          </p:cNvSpPr>
          <p:nvPr>
            <p:ph type="title"/>
          </p:nvPr>
        </p:nvSpPr>
        <p:spPr>
          <a:xfrm>
            <a:off x="1710869" y="274638"/>
            <a:ext cx="10292311"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25408E"/>
                </a:solidFill>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pic>
        <p:nvPicPr>
          <p:cNvPr id="61" name="Google Shape;61;p39"/>
          <p:cNvPicPr preferRelativeResize="0"/>
          <p:nvPr/>
        </p:nvPicPr>
        <p:blipFill rotWithShape="1">
          <a:blip r:embed="rId2">
            <a:alphaModFix/>
          </a:blip>
          <a:srcRect/>
          <a:stretch/>
        </p:blipFill>
        <p:spPr>
          <a:xfrm>
            <a:off x="9764684" y="0"/>
            <a:ext cx="2430301" cy="1619422"/>
          </a:xfrm>
          <a:prstGeom prst="rect">
            <a:avLst/>
          </a:prstGeom>
          <a:noFill/>
          <a:ln>
            <a:noFill/>
          </a:ln>
        </p:spPr>
      </p:pic>
      <p:pic>
        <p:nvPicPr>
          <p:cNvPr id="62" name="Google Shape;62;p39"/>
          <p:cNvPicPr preferRelativeResize="0"/>
          <p:nvPr/>
        </p:nvPicPr>
        <p:blipFill rotWithShape="1">
          <a:blip r:embed="rId3">
            <a:alphaModFix/>
          </a:blip>
          <a:srcRect/>
          <a:stretch/>
        </p:blipFill>
        <p:spPr>
          <a:xfrm>
            <a:off x="136209" y="198325"/>
            <a:ext cx="1594409" cy="1203099"/>
          </a:xfrm>
          <a:prstGeom prst="rect">
            <a:avLst/>
          </a:prstGeom>
          <a:noFill/>
          <a:ln>
            <a:noFill/>
          </a:ln>
        </p:spPr>
      </p:pic>
      <p:sp>
        <p:nvSpPr>
          <p:cNvPr id="63" name="Google Shape;63;p39"/>
          <p:cNvSpPr/>
          <p:nvPr/>
        </p:nvSpPr>
        <p:spPr>
          <a:xfrm>
            <a:off x="214224" y="1466851"/>
            <a:ext cx="9539376" cy="117135"/>
          </a:xfrm>
          <a:prstGeom prst="rect">
            <a:avLst/>
          </a:prstGeom>
          <a:solidFill>
            <a:srgbClr val="25408E"/>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4" name="Google Shape;64;p39"/>
          <p:cNvSpPr txBox="1">
            <a:spLocks noGrp="1"/>
          </p:cNvSpPr>
          <p:nvPr>
            <p:ph type="sldNum" idx="12"/>
          </p:nvPr>
        </p:nvSpPr>
        <p:spPr>
          <a:xfrm>
            <a:off x="9347200" y="6356351"/>
            <a:ext cx="28448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65"/>
        <p:cNvGrpSpPr/>
        <p:nvPr/>
      </p:nvGrpSpPr>
      <p:grpSpPr>
        <a:xfrm>
          <a:off x="0" y="0"/>
          <a:ext cx="0" cy="0"/>
          <a:chOff x="0" y="0"/>
          <a:chExt cx="0" cy="0"/>
        </a:xfrm>
      </p:grpSpPr>
      <p:sp>
        <p:nvSpPr>
          <p:cNvPr id="66" name="Google Shape;66;p4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a:latin typeface="Candara"/>
                <a:ea typeface="Candara"/>
                <a:cs typeface="Candara"/>
                <a:sym typeface="Candara"/>
              </a:defRPr>
            </a:lvl1pPr>
            <a:lvl2pPr marL="914400" lvl="1" indent="-406400" algn="l">
              <a:spcBef>
                <a:spcPts val="560"/>
              </a:spcBef>
              <a:spcAft>
                <a:spcPts val="0"/>
              </a:spcAft>
              <a:buClr>
                <a:schemeClr val="dk1"/>
              </a:buClr>
              <a:buSzPts val="2800"/>
              <a:buChar char="–"/>
              <a:defRPr>
                <a:latin typeface="Candara"/>
                <a:ea typeface="Candara"/>
                <a:cs typeface="Candara"/>
                <a:sym typeface="Candara"/>
              </a:defRPr>
            </a:lvl2pPr>
            <a:lvl3pPr marL="1371600" lvl="2" indent="-381000" algn="l">
              <a:spcBef>
                <a:spcPts val="480"/>
              </a:spcBef>
              <a:spcAft>
                <a:spcPts val="0"/>
              </a:spcAft>
              <a:buClr>
                <a:schemeClr val="dk1"/>
              </a:buClr>
              <a:buSzPts val="2400"/>
              <a:buChar char="•"/>
              <a:defRPr>
                <a:latin typeface="Candara"/>
                <a:ea typeface="Candara"/>
                <a:cs typeface="Candara"/>
                <a:sym typeface="Candara"/>
              </a:defRPr>
            </a:lvl3pPr>
            <a:lvl4pPr marL="1828800" lvl="3" indent="-355600" algn="l">
              <a:spcBef>
                <a:spcPts val="400"/>
              </a:spcBef>
              <a:spcAft>
                <a:spcPts val="0"/>
              </a:spcAft>
              <a:buClr>
                <a:schemeClr val="dk1"/>
              </a:buClr>
              <a:buSzPts val="2000"/>
              <a:buChar char="–"/>
              <a:defRPr>
                <a:latin typeface="Candara"/>
                <a:ea typeface="Candara"/>
                <a:cs typeface="Candara"/>
                <a:sym typeface="Candara"/>
              </a:defRPr>
            </a:lvl4pPr>
            <a:lvl5pPr marL="2286000" lvl="4" indent="-355600" algn="l">
              <a:spcBef>
                <a:spcPts val="400"/>
              </a:spcBef>
              <a:spcAft>
                <a:spcPts val="0"/>
              </a:spcAft>
              <a:buClr>
                <a:schemeClr val="dk1"/>
              </a:buClr>
              <a:buSzPts val="2000"/>
              <a:buChar char="»"/>
              <a:defRPr>
                <a:latin typeface="Candara"/>
                <a:ea typeface="Candara"/>
                <a:cs typeface="Candara"/>
                <a:sym typeface="Candara"/>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7" name="Google Shape;67;p4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0"/>
          <p:cNvSpPr txBox="1">
            <a:spLocks noGrp="1"/>
          </p:cNvSpPr>
          <p:nvPr>
            <p:ph type="title"/>
          </p:nvPr>
        </p:nvSpPr>
        <p:spPr>
          <a:xfrm>
            <a:off x="1710869" y="274638"/>
            <a:ext cx="10292311"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25408E"/>
                </a:solidFill>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pic>
        <p:nvPicPr>
          <p:cNvPr id="69" name="Google Shape;69;p40"/>
          <p:cNvPicPr preferRelativeResize="0"/>
          <p:nvPr/>
        </p:nvPicPr>
        <p:blipFill rotWithShape="1">
          <a:blip r:embed="rId2">
            <a:alphaModFix/>
          </a:blip>
          <a:srcRect/>
          <a:stretch/>
        </p:blipFill>
        <p:spPr>
          <a:xfrm>
            <a:off x="9780106" y="46038"/>
            <a:ext cx="2411895" cy="1600200"/>
          </a:xfrm>
          <a:prstGeom prst="rect">
            <a:avLst/>
          </a:prstGeom>
          <a:noFill/>
          <a:ln>
            <a:noFill/>
          </a:ln>
        </p:spPr>
      </p:pic>
      <p:pic>
        <p:nvPicPr>
          <p:cNvPr id="70" name="Google Shape;70;p40"/>
          <p:cNvPicPr preferRelativeResize="0"/>
          <p:nvPr/>
        </p:nvPicPr>
        <p:blipFill rotWithShape="1">
          <a:blip r:embed="rId3">
            <a:alphaModFix/>
          </a:blip>
          <a:srcRect/>
          <a:stretch/>
        </p:blipFill>
        <p:spPr>
          <a:xfrm>
            <a:off x="136209" y="198325"/>
            <a:ext cx="1594409" cy="1203099"/>
          </a:xfrm>
          <a:prstGeom prst="rect">
            <a:avLst/>
          </a:prstGeom>
          <a:noFill/>
          <a:ln>
            <a:noFill/>
          </a:ln>
        </p:spPr>
      </p:pic>
      <p:sp>
        <p:nvSpPr>
          <p:cNvPr id="71" name="Google Shape;71;p40"/>
          <p:cNvSpPr/>
          <p:nvPr/>
        </p:nvSpPr>
        <p:spPr>
          <a:xfrm>
            <a:off x="214224" y="1466851"/>
            <a:ext cx="9539376" cy="117135"/>
          </a:xfrm>
          <a:prstGeom prst="rect">
            <a:avLst/>
          </a:prstGeom>
          <a:solidFill>
            <a:srgbClr val="25408E"/>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2" name="Google Shape;72;p40"/>
          <p:cNvSpPr txBox="1">
            <a:spLocks noGrp="1"/>
          </p:cNvSpPr>
          <p:nvPr>
            <p:ph type="sldNum" idx="12"/>
          </p:nvPr>
        </p:nvSpPr>
        <p:spPr>
          <a:xfrm>
            <a:off x="9347200" y="6356351"/>
            <a:ext cx="28448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73"/>
        <p:cNvGrpSpPr/>
        <p:nvPr/>
      </p:nvGrpSpPr>
      <p:grpSpPr>
        <a:xfrm>
          <a:off x="0" y="0"/>
          <a:ext cx="0" cy="0"/>
          <a:chOff x="0" y="0"/>
          <a:chExt cx="0" cy="0"/>
        </a:xfrm>
      </p:grpSpPr>
      <p:sp>
        <p:nvSpPr>
          <p:cNvPr id="74" name="Google Shape;74;p4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a:latin typeface="Candara"/>
                <a:ea typeface="Candara"/>
                <a:cs typeface="Candara"/>
                <a:sym typeface="Candara"/>
              </a:defRPr>
            </a:lvl1pPr>
            <a:lvl2pPr marL="914400" lvl="1" indent="-406400" algn="l">
              <a:spcBef>
                <a:spcPts val="560"/>
              </a:spcBef>
              <a:spcAft>
                <a:spcPts val="0"/>
              </a:spcAft>
              <a:buClr>
                <a:schemeClr val="dk1"/>
              </a:buClr>
              <a:buSzPts val="2800"/>
              <a:buChar char="–"/>
              <a:defRPr>
                <a:latin typeface="Candara"/>
                <a:ea typeface="Candara"/>
                <a:cs typeface="Candara"/>
                <a:sym typeface="Candara"/>
              </a:defRPr>
            </a:lvl2pPr>
            <a:lvl3pPr marL="1371600" lvl="2" indent="-381000" algn="l">
              <a:spcBef>
                <a:spcPts val="480"/>
              </a:spcBef>
              <a:spcAft>
                <a:spcPts val="0"/>
              </a:spcAft>
              <a:buClr>
                <a:schemeClr val="dk1"/>
              </a:buClr>
              <a:buSzPts val="2400"/>
              <a:buChar char="•"/>
              <a:defRPr>
                <a:latin typeface="Candara"/>
                <a:ea typeface="Candara"/>
                <a:cs typeface="Candara"/>
                <a:sym typeface="Candara"/>
              </a:defRPr>
            </a:lvl3pPr>
            <a:lvl4pPr marL="1828800" lvl="3" indent="-355600" algn="l">
              <a:spcBef>
                <a:spcPts val="400"/>
              </a:spcBef>
              <a:spcAft>
                <a:spcPts val="0"/>
              </a:spcAft>
              <a:buClr>
                <a:schemeClr val="dk1"/>
              </a:buClr>
              <a:buSzPts val="2000"/>
              <a:buChar char="–"/>
              <a:defRPr>
                <a:latin typeface="Candara"/>
                <a:ea typeface="Candara"/>
                <a:cs typeface="Candara"/>
                <a:sym typeface="Candara"/>
              </a:defRPr>
            </a:lvl4pPr>
            <a:lvl5pPr marL="2286000" lvl="4" indent="-355600" algn="l">
              <a:spcBef>
                <a:spcPts val="400"/>
              </a:spcBef>
              <a:spcAft>
                <a:spcPts val="0"/>
              </a:spcAft>
              <a:buClr>
                <a:schemeClr val="dk1"/>
              </a:buClr>
              <a:buSzPts val="2000"/>
              <a:buChar char="»"/>
              <a:defRPr>
                <a:latin typeface="Candara"/>
                <a:ea typeface="Candara"/>
                <a:cs typeface="Candara"/>
                <a:sym typeface="Candara"/>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1"/>
          <p:cNvSpPr txBox="1">
            <a:spLocks noGrp="1"/>
          </p:cNvSpPr>
          <p:nvPr>
            <p:ph type="title"/>
          </p:nvPr>
        </p:nvSpPr>
        <p:spPr>
          <a:xfrm>
            <a:off x="1710869" y="274638"/>
            <a:ext cx="10292311"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25408E"/>
                </a:solidFill>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pic>
        <p:nvPicPr>
          <p:cNvPr id="77" name="Google Shape;77;p41"/>
          <p:cNvPicPr preferRelativeResize="0"/>
          <p:nvPr/>
        </p:nvPicPr>
        <p:blipFill rotWithShape="1">
          <a:blip r:embed="rId2">
            <a:alphaModFix/>
          </a:blip>
          <a:srcRect/>
          <a:stretch/>
        </p:blipFill>
        <p:spPr>
          <a:xfrm>
            <a:off x="9720349" y="1"/>
            <a:ext cx="2449179" cy="1602841"/>
          </a:xfrm>
          <a:prstGeom prst="rect">
            <a:avLst/>
          </a:prstGeom>
          <a:noFill/>
          <a:ln>
            <a:noFill/>
          </a:ln>
        </p:spPr>
      </p:pic>
      <p:pic>
        <p:nvPicPr>
          <p:cNvPr id="78" name="Google Shape;78;p41"/>
          <p:cNvPicPr preferRelativeResize="0"/>
          <p:nvPr/>
        </p:nvPicPr>
        <p:blipFill rotWithShape="1">
          <a:blip r:embed="rId3">
            <a:alphaModFix/>
          </a:blip>
          <a:srcRect/>
          <a:stretch/>
        </p:blipFill>
        <p:spPr>
          <a:xfrm>
            <a:off x="136209" y="198325"/>
            <a:ext cx="1594409" cy="1203099"/>
          </a:xfrm>
          <a:prstGeom prst="rect">
            <a:avLst/>
          </a:prstGeom>
          <a:noFill/>
          <a:ln>
            <a:noFill/>
          </a:ln>
        </p:spPr>
      </p:pic>
      <p:sp>
        <p:nvSpPr>
          <p:cNvPr id="79" name="Google Shape;79;p41"/>
          <p:cNvSpPr/>
          <p:nvPr/>
        </p:nvSpPr>
        <p:spPr>
          <a:xfrm>
            <a:off x="214224" y="1466851"/>
            <a:ext cx="9539376" cy="117135"/>
          </a:xfrm>
          <a:prstGeom prst="rect">
            <a:avLst/>
          </a:prstGeom>
          <a:solidFill>
            <a:srgbClr val="25408E"/>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0" name="Google Shape;80;p41"/>
          <p:cNvSpPr txBox="1">
            <a:spLocks noGrp="1"/>
          </p:cNvSpPr>
          <p:nvPr>
            <p:ph type="sldNum" idx="12"/>
          </p:nvPr>
        </p:nvSpPr>
        <p:spPr>
          <a:xfrm>
            <a:off x="9347200" y="6356351"/>
            <a:ext cx="28448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 name="Google Shape;11;p3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 name="Google Shape;12;p3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3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8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8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8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8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8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8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8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8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www.loom.com/share/37bf8f52ebc64c1fa576373bf34226ce" TargetMode="External"/><Relationship Id="rId5" Type="http://schemas.openxmlformats.org/officeDocument/2006/relationships/image" Target="../media/image19.gif"/><Relationship Id="rId4" Type="http://schemas.openxmlformats.org/officeDocument/2006/relationships/hyperlink" Target="https://www.loom.com/share/7793256d7ccf46708d89d4f38ec932f0"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Jeffrey.Kirksey@mt.gov"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hyperlink" Target="https://www.federalregister.gov/documents/2021/04/22/2021-08359/american-rescue-plan-act-elementary-and-secondary-school-emergency-relief-fund"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opi.mt.gov/COVID-19-Information/ESSER#9922711126-guidance" TargetMode="External"/><Relationship Id="rId5" Type="http://schemas.openxmlformats.org/officeDocument/2006/relationships/hyperlink" Target="http://opi.mt.gov/Portals/182/ARP%20ESSER%20Comms/ESSER%20II%20Guidance%20Document.pdf?ver=2021-06-14-125736-027" TargetMode="External"/><Relationship Id="rId4" Type="http://schemas.openxmlformats.org/officeDocument/2006/relationships/hyperlink" Target="https://oese.ed.gov/files/2021/05/ESSER.GEER_.FAQs_5.26.21_745AM_FINALb0cd6833f6f46e03ba2d97d30aff953260028045f9ef3b18ea602db4b32b1d99.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opi.mt.gov/Portals/182/ESSER%20Funds%20Review%20PDF.pdf?ver=2021-05-26-092010-910"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opi.mt.gov/COVID-19-Information/ESSER/LEA-Plan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
            <a:extLst>
              <a:ext uri="{C183D7F6-B498-43B3-948B-1728B52AA6E4}">
                <adec:decorative xmlns:adec="http://schemas.microsoft.com/office/drawing/2017/decorative" val="1"/>
              </a:ext>
            </a:extLst>
          </p:cNvPr>
          <p:cNvSpPr/>
          <p:nvPr/>
        </p:nvSpPr>
        <p:spPr>
          <a:xfrm>
            <a:off x="3837709" y="3860755"/>
            <a:ext cx="4461164" cy="45719"/>
          </a:xfrm>
          <a:prstGeom prst="rect">
            <a:avLst/>
          </a:prstGeom>
          <a:solidFill>
            <a:srgbClr val="DBDBDB"/>
          </a:solidFill>
          <a:ln w="9525" cap="flat" cmpd="sng">
            <a:solidFill>
              <a:srgbClr val="D7D7D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5" name="Google Shape;125;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1</a:t>
            </a:fld>
            <a:endParaRPr sz="1800" b="0" i="0" u="none" strike="noStrike" cap="none">
              <a:solidFill>
                <a:srgbClr val="000000"/>
              </a:solidFill>
              <a:latin typeface="Arial"/>
              <a:ea typeface="Arial"/>
              <a:cs typeface="Arial"/>
              <a:sym typeface="Arial"/>
            </a:endParaRPr>
          </a:p>
        </p:txBody>
      </p:sp>
      <p:sp>
        <p:nvSpPr>
          <p:cNvPr id="126" name="Google Shape;126;p1"/>
          <p:cNvSpPr txBox="1">
            <a:spLocks noGrp="1"/>
          </p:cNvSpPr>
          <p:nvPr>
            <p:ph type="title"/>
          </p:nvPr>
        </p:nvSpPr>
        <p:spPr>
          <a:xfrm>
            <a:off x="1882856" y="2963006"/>
            <a:ext cx="8440760" cy="18241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br>
              <a:rPr lang="en-US" sz="2400" dirty="0"/>
            </a:br>
            <a:br>
              <a:rPr lang="en-US" sz="2400" dirty="0"/>
            </a:br>
            <a:r>
              <a:rPr lang="en-US" sz="3200" dirty="0"/>
              <a:t>District ARP ESSER Plan Review and </a:t>
            </a:r>
            <a:br>
              <a:rPr lang="en-US" sz="3200" dirty="0"/>
            </a:br>
            <a:r>
              <a:rPr lang="en-US" sz="3200" dirty="0"/>
              <a:t>Data Collection Webinar</a:t>
            </a:r>
            <a:br>
              <a:rPr lang="en-US" sz="2400" dirty="0"/>
            </a:br>
            <a:br>
              <a:rPr lang="en-US" sz="2400" dirty="0"/>
            </a:br>
            <a:r>
              <a:rPr lang="en-US" sz="2400" dirty="0"/>
              <a:t>Meeting Federal Compliance Requirements</a:t>
            </a:r>
            <a:br>
              <a:rPr lang="en-US" sz="2400" dirty="0"/>
            </a:br>
            <a:br>
              <a:rPr lang="en-US" sz="3600" dirty="0"/>
            </a:br>
            <a:endParaRPr sz="3600" dirty="0"/>
          </a:p>
        </p:txBody>
      </p:sp>
      <p:sp>
        <p:nvSpPr>
          <p:cNvPr id="127" name="Google Shape;127;p1">
            <a:extLst>
              <a:ext uri="{C183D7F6-B498-43B3-948B-1728B52AA6E4}">
                <adec:decorative xmlns:adec="http://schemas.microsoft.com/office/drawing/2017/decorative" val="1"/>
              </a:ext>
            </a:extLst>
          </p:cNvPr>
          <p:cNvSpPr/>
          <p:nvPr/>
        </p:nvSpPr>
        <p:spPr>
          <a:xfrm>
            <a:off x="2717801" y="5091310"/>
            <a:ext cx="7171267" cy="126504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8" name="Google Shape;128;p1"/>
          <p:cNvSpPr txBox="1"/>
          <p:nvPr/>
        </p:nvSpPr>
        <p:spPr>
          <a:xfrm>
            <a:off x="2908301" y="5475625"/>
            <a:ext cx="679026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ndara"/>
                <a:ea typeface="Candara"/>
                <a:cs typeface="Candara"/>
                <a:sym typeface="Candara"/>
              </a:rPr>
              <a:t>November 17, 2021</a:t>
            </a:r>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2"/>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r>
              <a:rPr lang="en-US" b="1">
                <a:latin typeface="Candara"/>
                <a:ea typeface="Candara"/>
                <a:cs typeface="Candara"/>
                <a:sym typeface="Candara"/>
              </a:rPr>
              <a:t>Key Dates for the District ARP ESSER plan</a:t>
            </a:r>
            <a:endParaRPr/>
          </a:p>
          <a:p>
            <a:pPr marL="742950" lvl="1" indent="-285750" algn="l" rtl="0">
              <a:spcBef>
                <a:spcPts val="560"/>
              </a:spcBef>
              <a:spcAft>
                <a:spcPts val="0"/>
              </a:spcAft>
              <a:buClr>
                <a:schemeClr val="dk1"/>
              </a:buClr>
              <a:buSzPts val="2800"/>
              <a:buChar char="–"/>
            </a:pPr>
            <a:r>
              <a:rPr lang="en-US">
                <a:highlight>
                  <a:srgbClr val="FFFF00"/>
                </a:highlight>
                <a:latin typeface="Candara"/>
                <a:ea typeface="Candara"/>
                <a:cs typeface="Candara"/>
                <a:sym typeface="Candara"/>
              </a:rPr>
              <a:t>November 16 – December 17, </a:t>
            </a:r>
            <a:r>
              <a:rPr lang="en-US">
                <a:latin typeface="Candara"/>
                <a:ea typeface="Candara"/>
                <a:cs typeface="Candara"/>
                <a:sym typeface="Candara"/>
              </a:rPr>
              <a:t>2021 District ARP ESSER Plans Open for any necessary corrections </a:t>
            </a:r>
            <a:endParaRPr/>
          </a:p>
          <a:p>
            <a:pPr marL="742950" lvl="1" indent="-107950" algn="l" rtl="0">
              <a:spcBef>
                <a:spcPts val="560"/>
              </a:spcBef>
              <a:spcAft>
                <a:spcPts val="0"/>
              </a:spcAft>
              <a:buClr>
                <a:schemeClr val="dk1"/>
              </a:buClr>
              <a:buSzPts val="2800"/>
              <a:buNone/>
            </a:pPr>
            <a:endParaRPr b="1">
              <a:latin typeface="Candara"/>
              <a:ea typeface="Candara"/>
              <a:cs typeface="Candara"/>
              <a:sym typeface="Candara"/>
            </a:endParaRPr>
          </a:p>
          <a:p>
            <a:pPr marL="57150" lvl="0" indent="0" algn="l" rtl="0">
              <a:spcBef>
                <a:spcPts val="640"/>
              </a:spcBef>
              <a:spcAft>
                <a:spcPts val="0"/>
              </a:spcAft>
              <a:buClr>
                <a:schemeClr val="dk1"/>
              </a:buClr>
              <a:buSzPts val="3200"/>
              <a:buNone/>
            </a:pPr>
            <a:r>
              <a:rPr lang="en-US" b="1">
                <a:latin typeface="Candara"/>
                <a:ea typeface="Candara"/>
                <a:cs typeface="Candara"/>
                <a:sym typeface="Candara"/>
              </a:rPr>
              <a:t>OPI Check-points for Return-Continuity Plans</a:t>
            </a:r>
            <a:endParaRPr/>
          </a:p>
          <a:p>
            <a:pPr marL="742950" lvl="1" indent="-285750" algn="l" rtl="0">
              <a:spcBef>
                <a:spcPts val="560"/>
              </a:spcBef>
              <a:spcAft>
                <a:spcPts val="0"/>
              </a:spcAft>
              <a:buClr>
                <a:schemeClr val="dk1"/>
              </a:buClr>
              <a:buSzPts val="2800"/>
              <a:buChar char="–"/>
            </a:pPr>
            <a:r>
              <a:rPr lang="en-US">
                <a:latin typeface="Candara"/>
                <a:ea typeface="Candara"/>
                <a:cs typeface="Candara"/>
                <a:sym typeface="Candara"/>
              </a:rPr>
              <a:t>The OPI will monitor the plans every six months through September 30, 2023 at the following checkpoints: July 2021, December 2021, June 2022, December 2022, and June 2023.   </a:t>
            </a:r>
            <a:endParaRPr/>
          </a:p>
          <a:p>
            <a:pPr marL="457200" lvl="1" indent="0" algn="l" rtl="0">
              <a:spcBef>
                <a:spcPts val="560"/>
              </a:spcBef>
              <a:spcAft>
                <a:spcPts val="0"/>
              </a:spcAft>
              <a:buClr>
                <a:schemeClr val="dk1"/>
              </a:buClr>
              <a:buSzPts val="2800"/>
              <a:buNone/>
            </a:pPr>
            <a:endParaRPr/>
          </a:p>
          <a:p>
            <a:pPr marL="742950" lvl="1" indent="-107950" algn="l" rtl="0">
              <a:spcBef>
                <a:spcPts val="560"/>
              </a:spcBef>
              <a:spcAft>
                <a:spcPts val="0"/>
              </a:spcAft>
              <a:buClr>
                <a:schemeClr val="dk1"/>
              </a:buClr>
              <a:buSzPts val="2800"/>
              <a:buNone/>
            </a:pPr>
            <a:endParaRPr/>
          </a:p>
          <a:p>
            <a:pPr marL="742950" lvl="1" indent="-107950" algn="l" rtl="0">
              <a:spcBef>
                <a:spcPts val="560"/>
              </a:spcBef>
              <a:spcAft>
                <a:spcPts val="0"/>
              </a:spcAft>
              <a:buClr>
                <a:schemeClr val="dk1"/>
              </a:buClr>
              <a:buSzPts val="2800"/>
              <a:buNone/>
            </a:pPr>
            <a:endParaRPr/>
          </a:p>
        </p:txBody>
      </p:sp>
      <p:sp>
        <p:nvSpPr>
          <p:cNvPr id="211" name="Google Shape;211;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10</a:t>
            </a:fld>
            <a:endParaRPr/>
          </a:p>
        </p:txBody>
      </p:sp>
      <p:sp>
        <p:nvSpPr>
          <p:cNvPr id="212" name="Google Shape;212;p12"/>
          <p:cNvSpPr txBox="1">
            <a:spLocks noGrp="1"/>
          </p:cNvSpPr>
          <p:nvPr>
            <p:ph type="title"/>
          </p:nvPr>
        </p:nvSpPr>
        <p:spPr>
          <a:xfrm>
            <a:off x="1710869" y="274638"/>
            <a:ext cx="10292311"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Candara"/>
                <a:ea typeface="Candara"/>
                <a:cs typeface="Candara"/>
                <a:sym typeface="Candara"/>
              </a:rPr>
              <a:t>Key Dates and Check Points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3"/>
          <p:cNvSpPr txBox="1">
            <a:spLocks noGrp="1"/>
          </p:cNvSpPr>
          <p:nvPr>
            <p:ph type="body" idx="1"/>
          </p:nvPr>
        </p:nvSpPr>
        <p:spPr>
          <a:xfrm>
            <a:off x="609600" y="1600201"/>
            <a:ext cx="10972800" cy="4903114"/>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None/>
            </a:pPr>
            <a:r>
              <a:rPr lang="en-US" sz="2800" b="1">
                <a:latin typeface="Candara"/>
                <a:ea typeface="Candara"/>
                <a:cs typeface="Candara"/>
                <a:sym typeface="Candara"/>
              </a:rPr>
              <a:t>How often does the District Safe Return Plan need to be revised?</a:t>
            </a:r>
            <a:endParaRPr sz="2800">
              <a:latin typeface="Candara"/>
              <a:ea typeface="Candara"/>
              <a:cs typeface="Candara"/>
              <a:sym typeface="Candara"/>
            </a:endParaRPr>
          </a:p>
          <a:p>
            <a:pPr marL="342900" lvl="0" indent="-342900" algn="l" rtl="0">
              <a:spcBef>
                <a:spcPts val="560"/>
              </a:spcBef>
              <a:spcAft>
                <a:spcPts val="0"/>
              </a:spcAft>
              <a:buClr>
                <a:schemeClr val="dk1"/>
              </a:buClr>
              <a:buSzPts val="2800"/>
              <a:buNone/>
            </a:pPr>
            <a:r>
              <a:rPr lang="en-US" sz="2800" b="1">
                <a:latin typeface="Candara"/>
                <a:ea typeface="Candara"/>
                <a:cs typeface="Candara"/>
                <a:sym typeface="Candara"/>
              </a:rPr>
              <a:t>Answer:</a:t>
            </a:r>
            <a:r>
              <a:rPr lang="en-US" sz="2800">
                <a:latin typeface="Candara"/>
                <a:ea typeface="Candara"/>
                <a:cs typeface="Candara"/>
                <a:sym typeface="Candara"/>
              </a:rPr>
              <a:t>  The plan must be updated no less than every six months, until September 30, 2023, and </a:t>
            </a:r>
            <a:r>
              <a:rPr lang="en-US" sz="2800">
                <a:highlight>
                  <a:srgbClr val="FFFF00"/>
                </a:highlight>
                <a:latin typeface="Candara"/>
                <a:ea typeface="Candara"/>
                <a:cs typeface="Candara"/>
                <a:sym typeface="Candara"/>
              </a:rPr>
              <a:t>must include stakeholder input and public comment</a:t>
            </a:r>
            <a:r>
              <a:rPr lang="en-US" sz="2800">
                <a:latin typeface="Candara"/>
                <a:ea typeface="Candara"/>
                <a:cs typeface="Candara"/>
                <a:sym typeface="Candara"/>
              </a:rPr>
              <a:t> when revisions are necessary.</a:t>
            </a:r>
            <a:endParaRPr/>
          </a:p>
          <a:p>
            <a:pPr marL="342900" lvl="0" indent="-342900" algn="l" rtl="0">
              <a:spcBef>
                <a:spcPts val="560"/>
              </a:spcBef>
              <a:spcAft>
                <a:spcPts val="0"/>
              </a:spcAft>
              <a:buClr>
                <a:schemeClr val="dk1"/>
              </a:buClr>
              <a:buSzPts val="2800"/>
              <a:buNone/>
            </a:pPr>
            <a:endParaRPr sz="2800">
              <a:latin typeface="Candara"/>
              <a:ea typeface="Candara"/>
              <a:cs typeface="Candara"/>
              <a:sym typeface="Candara"/>
            </a:endParaRPr>
          </a:p>
          <a:p>
            <a:pPr marL="342900" lvl="0" indent="-342900" algn="l" rtl="0">
              <a:spcBef>
                <a:spcPts val="560"/>
              </a:spcBef>
              <a:spcAft>
                <a:spcPts val="0"/>
              </a:spcAft>
              <a:buClr>
                <a:schemeClr val="dk1"/>
              </a:buClr>
              <a:buSzPts val="2800"/>
              <a:buNone/>
            </a:pPr>
            <a:r>
              <a:rPr lang="en-US" sz="2800">
                <a:latin typeface="Candara"/>
                <a:ea typeface="Candara"/>
                <a:cs typeface="Candara"/>
                <a:sym typeface="Candara"/>
              </a:rPr>
              <a:t>If the LEA revises its plan, the revised plan must address each of the aspects of safety currently recommended by the CDC at the time of the revision or, if the CDC has updated its safety recommendations at the time the LEA is revising its plan, each of the updated safety recommendations.</a:t>
            </a:r>
            <a:endParaRPr/>
          </a:p>
          <a:p>
            <a:pPr marL="0" lvl="0" indent="0" algn="l" rtl="0">
              <a:spcBef>
                <a:spcPts val="640"/>
              </a:spcBef>
              <a:spcAft>
                <a:spcPts val="0"/>
              </a:spcAft>
              <a:buClr>
                <a:schemeClr val="dk1"/>
              </a:buClr>
              <a:buSzPts val="3200"/>
              <a:buNone/>
            </a:pPr>
            <a:endParaRPr/>
          </a:p>
        </p:txBody>
      </p:sp>
      <p:sp>
        <p:nvSpPr>
          <p:cNvPr id="218" name="Google Shape;218;p1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11</a:t>
            </a:fld>
            <a:endParaRPr/>
          </a:p>
        </p:txBody>
      </p:sp>
      <p:sp>
        <p:nvSpPr>
          <p:cNvPr id="219" name="Google Shape;219;p13"/>
          <p:cNvSpPr txBox="1">
            <a:spLocks noGrp="1"/>
          </p:cNvSpPr>
          <p:nvPr>
            <p:ph type="title"/>
          </p:nvPr>
        </p:nvSpPr>
        <p:spPr>
          <a:xfrm>
            <a:off x="1710869" y="274638"/>
            <a:ext cx="10292311"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Candara"/>
                <a:ea typeface="Candara"/>
                <a:cs typeface="Candara"/>
                <a:sym typeface="Candara"/>
              </a:rPr>
              <a:t>Updating and Reviewing Return Plan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sz="2800" b="1">
                <a:latin typeface="Candara"/>
                <a:ea typeface="Candara"/>
                <a:cs typeface="Candara"/>
                <a:sym typeface="Candara"/>
              </a:rPr>
              <a:t>Is it a requirement for a district to adopt CDC guidance as part of the development of the Return to In-Person Instruction and Continuity of Services Plan?</a:t>
            </a:r>
            <a:endParaRPr sz="2800">
              <a:latin typeface="Candara"/>
              <a:ea typeface="Candara"/>
              <a:cs typeface="Candara"/>
              <a:sym typeface="Candara"/>
            </a:endParaRPr>
          </a:p>
          <a:p>
            <a:pPr marL="342900" lvl="0" indent="-165100" algn="l" rtl="0">
              <a:spcBef>
                <a:spcPts val="560"/>
              </a:spcBef>
              <a:spcAft>
                <a:spcPts val="0"/>
              </a:spcAft>
              <a:buClr>
                <a:schemeClr val="dk1"/>
              </a:buClr>
              <a:buSzPts val="2800"/>
              <a:buNone/>
            </a:pPr>
            <a:endParaRPr sz="2800" b="1">
              <a:latin typeface="Candara"/>
              <a:ea typeface="Candara"/>
              <a:cs typeface="Candara"/>
              <a:sym typeface="Candara"/>
            </a:endParaRPr>
          </a:p>
          <a:p>
            <a:pPr marL="0" lvl="0" indent="0" algn="l" rtl="0">
              <a:spcBef>
                <a:spcPts val="560"/>
              </a:spcBef>
              <a:spcAft>
                <a:spcPts val="0"/>
              </a:spcAft>
              <a:buClr>
                <a:schemeClr val="dk1"/>
              </a:buClr>
              <a:buSzPts val="2800"/>
              <a:buNone/>
            </a:pPr>
            <a:r>
              <a:rPr lang="en-US" sz="2800" b="1">
                <a:latin typeface="Candara"/>
                <a:ea typeface="Candara"/>
                <a:cs typeface="Candara"/>
                <a:sym typeface="Candara"/>
              </a:rPr>
              <a:t>Answer:</a:t>
            </a:r>
            <a:r>
              <a:rPr lang="en-US" sz="2800">
                <a:latin typeface="Candara"/>
                <a:ea typeface="Candara"/>
                <a:cs typeface="Candara"/>
                <a:sym typeface="Candara"/>
              </a:rPr>
              <a:t>  No, the Interim Final Rule (IFR) clarifies that: “the requirement does not mandate that an LEA adopt the CDC guidance, but only requires that the LEA describe in its plan the extent to which it has adopted the key prevention and mitigation strategies identified in the guidance.”</a:t>
            </a:r>
            <a:endParaRPr/>
          </a:p>
          <a:p>
            <a:pPr marL="342900" lvl="0" indent="-139700" algn="l" rtl="0">
              <a:spcBef>
                <a:spcPts val="640"/>
              </a:spcBef>
              <a:spcAft>
                <a:spcPts val="0"/>
              </a:spcAft>
              <a:buClr>
                <a:schemeClr val="dk1"/>
              </a:buClr>
              <a:buSzPts val="3200"/>
              <a:buNone/>
            </a:pPr>
            <a:endParaRPr/>
          </a:p>
        </p:txBody>
      </p:sp>
      <p:sp>
        <p:nvSpPr>
          <p:cNvPr id="225" name="Google Shape;225;p1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12</a:t>
            </a:fld>
            <a:endParaRPr/>
          </a:p>
        </p:txBody>
      </p:sp>
      <p:sp>
        <p:nvSpPr>
          <p:cNvPr id="226" name="Google Shape;226;p14"/>
          <p:cNvSpPr txBox="1">
            <a:spLocks noGrp="1"/>
          </p:cNvSpPr>
          <p:nvPr>
            <p:ph type="title"/>
          </p:nvPr>
        </p:nvSpPr>
        <p:spPr>
          <a:xfrm>
            <a:off x="1710869" y="274638"/>
            <a:ext cx="10292311"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800" b="1">
                <a:latin typeface="Candara"/>
                <a:ea typeface="Candara"/>
                <a:cs typeface="Candara"/>
                <a:sym typeface="Candara"/>
              </a:rPr>
              <a:t>Return to In-Person Instruction and Continuity of Services Plan</a:t>
            </a:r>
            <a:endParaRPr sz="2800"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5"/>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None/>
            </a:pPr>
            <a:r>
              <a:rPr lang="en-US" sz="2800" b="1">
                <a:latin typeface="Candara"/>
                <a:ea typeface="Candara"/>
                <a:cs typeface="Candara"/>
                <a:sym typeface="Candara"/>
              </a:rPr>
              <a:t>Does meaningful consultation require the LEA to include all of the subgroups listed by the USED?  </a:t>
            </a:r>
            <a:endParaRPr sz="2800"/>
          </a:p>
          <a:p>
            <a:pPr marL="342900" lvl="0" indent="-342900" algn="l" rtl="0">
              <a:spcBef>
                <a:spcPts val="560"/>
              </a:spcBef>
              <a:spcAft>
                <a:spcPts val="0"/>
              </a:spcAft>
              <a:buClr>
                <a:schemeClr val="dk1"/>
              </a:buClr>
              <a:buSzPts val="2800"/>
              <a:buNone/>
            </a:pPr>
            <a:endParaRPr sz="2800" b="1">
              <a:latin typeface="Candara"/>
              <a:ea typeface="Candara"/>
              <a:cs typeface="Candara"/>
              <a:sym typeface="Candara"/>
            </a:endParaRPr>
          </a:p>
          <a:p>
            <a:pPr marL="342900" lvl="0" indent="-342900" algn="l" rtl="0">
              <a:spcBef>
                <a:spcPts val="560"/>
              </a:spcBef>
              <a:spcAft>
                <a:spcPts val="0"/>
              </a:spcAft>
              <a:buClr>
                <a:schemeClr val="dk1"/>
              </a:buClr>
              <a:buSzPts val="2800"/>
              <a:buNone/>
            </a:pPr>
            <a:r>
              <a:rPr lang="en-US" sz="2800" b="1">
                <a:latin typeface="Candara"/>
                <a:ea typeface="Candara"/>
                <a:cs typeface="Candara"/>
                <a:sym typeface="Candara"/>
              </a:rPr>
              <a:t>Answer:  </a:t>
            </a:r>
            <a:r>
              <a:rPr lang="en-US" sz="2800">
                <a:latin typeface="Candara"/>
                <a:ea typeface="Candara"/>
                <a:cs typeface="Candara"/>
                <a:sym typeface="Candara"/>
              </a:rPr>
              <a:t>Yes, to the fullest extent practicable. </a:t>
            </a:r>
            <a:endParaRPr sz="2800"/>
          </a:p>
          <a:p>
            <a:pPr marL="0" lvl="0" indent="0" algn="l" rtl="0">
              <a:spcBef>
                <a:spcPts val="640"/>
              </a:spcBef>
              <a:spcAft>
                <a:spcPts val="0"/>
              </a:spcAft>
              <a:buClr>
                <a:schemeClr val="dk1"/>
              </a:buClr>
              <a:buSzPts val="3200"/>
              <a:buNone/>
            </a:pPr>
            <a:endParaRPr/>
          </a:p>
        </p:txBody>
      </p:sp>
      <p:sp>
        <p:nvSpPr>
          <p:cNvPr id="232" name="Google Shape;232;p1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13</a:t>
            </a:fld>
            <a:endParaRPr/>
          </a:p>
        </p:txBody>
      </p:sp>
      <p:sp>
        <p:nvSpPr>
          <p:cNvPr id="233" name="Google Shape;233;p15"/>
          <p:cNvSpPr txBox="1">
            <a:spLocks noGrp="1"/>
          </p:cNvSpPr>
          <p:nvPr>
            <p:ph type="title"/>
          </p:nvPr>
        </p:nvSpPr>
        <p:spPr>
          <a:xfrm>
            <a:off x="1710869" y="274638"/>
            <a:ext cx="10292311"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Candara"/>
                <a:ea typeface="Candara"/>
                <a:cs typeface="Candara"/>
                <a:sym typeface="Candara"/>
              </a:rPr>
              <a:t>Stakeholder Input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None/>
            </a:pPr>
            <a:r>
              <a:rPr lang="en-US" sz="2400" b="1">
                <a:latin typeface="Candara"/>
                <a:ea typeface="Candara"/>
                <a:cs typeface="Candara"/>
                <a:sym typeface="Candara"/>
              </a:rPr>
              <a:t>What are recommended best practices for LEAs to meet the stakeholder input requirement?  </a:t>
            </a:r>
            <a:endParaRPr sz="2400"/>
          </a:p>
          <a:p>
            <a:pPr marL="342900" lvl="0" indent="-342900" algn="l" rtl="0">
              <a:spcBef>
                <a:spcPts val="480"/>
              </a:spcBef>
              <a:spcAft>
                <a:spcPts val="0"/>
              </a:spcAft>
              <a:buClr>
                <a:schemeClr val="dk1"/>
              </a:buClr>
              <a:buSzPts val="2400"/>
              <a:buNone/>
            </a:pPr>
            <a:r>
              <a:rPr lang="en-US" sz="2400" b="1">
                <a:latin typeface="Candara"/>
                <a:ea typeface="Candara"/>
                <a:cs typeface="Candara"/>
                <a:sym typeface="Candara"/>
              </a:rPr>
              <a:t>Answer:</a:t>
            </a:r>
            <a:r>
              <a:rPr lang="en-US" sz="2400">
                <a:latin typeface="Candara"/>
                <a:ea typeface="Candara"/>
                <a:cs typeface="Candara"/>
                <a:sym typeface="Candara"/>
              </a:rPr>
              <a:t>  Best practices might include a community-wide public notice and comment process with an optional survey to gather input from the various required stakeholder groups.  School board meetings, small group meetings </a:t>
            </a:r>
            <a:r>
              <a:rPr lang="en-US" sz="2400"/>
              <a:t>and</a:t>
            </a:r>
            <a:r>
              <a:rPr lang="en-US" sz="2400">
                <a:latin typeface="Candara"/>
                <a:ea typeface="Candara"/>
                <a:cs typeface="Candara"/>
                <a:sym typeface="Candara"/>
              </a:rPr>
              <a:t> public forums would also supplement the process.  Regardless of the process followed, the LEA must document that all the applicable stakeholder groups were included in the process and that meaningful consultation occurred. Documentation of all plans and public comment need to be saved locally as OPI may request the documents as part of compliance monitoring of ESSER grantees.</a:t>
            </a:r>
            <a:endParaRPr/>
          </a:p>
          <a:p>
            <a:pPr marL="342900" lvl="0" indent="-342900" algn="l" rtl="0">
              <a:spcBef>
                <a:spcPts val="480"/>
              </a:spcBef>
              <a:spcAft>
                <a:spcPts val="0"/>
              </a:spcAft>
              <a:buClr>
                <a:schemeClr val="dk1"/>
              </a:buClr>
              <a:buSzPts val="2400"/>
              <a:buNone/>
            </a:pPr>
            <a:r>
              <a:rPr lang="en-US" sz="2400">
                <a:latin typeface="Candara"/>
                <a:ea typeface="Candara"/>
                <a:cs typeface="Candara"/>
                <a:sym typeface="Candara"/>
              </a:rPr>
              <a:t>Note:  Public comment should be sought in a manner that is consistent with your existing local procedures.  </a:t>
            </a:r>
            <a:endParaRPr/>
          </a:p>
          <a:p>
            <a:pPr marL="0" lvl="0" indent="0" algn="l" rtl="0">
              <a:spcBef>
                <a:spcPts val="480"/>
              </a:spcBef>
              <a:spcAft>
                <a:spcPts val="0"/>
              </a:spcAft>
              <a:buClr>
                <a:schemeClr val="dk1"/>
              </a:buClr>
              <a:buSzPts val="2400"/>
              <a:buNone/>
            </a:pPr>
            <a:endParaRPr sz="2400"/>
          </a:p>
        </p:txBody>
      </p:sp>
      <p:sp>
        <p:nvSpPr>
          <p:cNvPr id="239" name="Google Shape;239;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14</a:t>
            </a:fld>
            <a:endParaRPr/>
          </a:p>
        </p:txBody>
      </p:sp>
      <p:sp>
        <p:nvSpPr>
          <p:cNvPr id="240" name="Google Shape;240;p16"/>
          <p:cNvSpPr txBox="1">
            <a:spLocks noGrp="1"/>
          </p:cNvSpPr>
          <p:nvPr>
            <p:ph type="title"/>
          </p:nvPr>
        </p:nvSpPr>
        <p:spPr>
          <a:xfrm>
            <a:off x="1710869" y="274638"/>
            <a:ext cx="10292311"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Candara"/>
                <a:ea typeface="Candara"/>
                <a:cs typeface="Candara"/>
                <a:sym typeface="Candara"/>
              </a:rPr>
              <a:t>Stakeholder Input Continued</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15</a:t>
            </a:fld>
            <a:endParaRPr/>
          </a:p>
        </p:txBody>
      </p:sp>
      <p:sp>
        <p:nvSpPr>
          <p:cNvPr id="253" name="Google Shape;253;p18"/>
          <p:cNvSpPr txBox="1">
            <a:spLocks noGrp="1"/>
          </p:cNvSpPr>
          <p:nvPr>
            <p:ph type="title"/>
          </p:nvPr>
        </p:nvSpPr>
        <p:spPr>
          <a:xfrm>
            <a:off x="1710869" y="274638"/>
            <a:ext cx="10292311"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Candara"/>
                <a:ea typeface="Candara"/>
                <a:cs typeface="Candara"/>
                <a:sym typeface="Candara"/>
              </a:rPr>
              <a:t>Data Reporting and Monitoring</a:t>
            </a:r>
            <a:endParaRPr dirty="0"/>
          </a:p>
        </p:txBody>
      </p:sp>
      <p:sp>
        <p:nvSpPr>
          <p:cNvPr id="254" name="Google Shape;254;p18"/>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sz="2800" b="1" dirty="0">
                <a:latin typeface="Candara"/>
                <a:ea typeface="Candara"/>
                <a:cs typeface="Candara"/>
                <a:sym typeface="Candara"/>
              </a:rPr>
              <a:t>Will LEAs and schools be monitored? Will there be a data collection?</a:t>
            </a:r>
            <a:r>
              <a:rPr lang="en-US" sz="2800" dirty="0">
                <a:latin typeface="Candara"/>
                <a:ea typeface="Candara"/>
                <a:cs typeface="Candara"/>
                <a:sym typeface="Candara"/>
              </a:rPr>
              <a:t> </a:t>
            </a:r>
            <a:endParaRPr sz="2800" dirty="0"/>
          </a:p>
          <a:p>
            <a:pPr marL="0" lvl="0" indent="0" algn="l" rtl="0">
              <a:spcBef>
                <a:spcPts val="560"/>
              </a:spcBef>
              <a:spcAft>
                <a:spcPts val="0"/>
              </a:spcAft>
              <a:buClr>
                <a:schemeClr val="dk1"/>
              </a:buClr>
              <a:buSzPts val="2800"/>
              <a:buNone/>
            </a:pPr>
            <a:endParaRPr sz="2800" b="1" dirty="0">
              <a:latin typeface="Candara"/>
              <a:ea typeface="Candara"/>
              <a:cs typeface="Candara"/>
              <a:sym typeface="Candara"/>
            </a:endParaRPr>
          </a:p>
          <a:p>
            <a:pPr marL="0" lvl="0" indent="0" algn="l" rtl="0">
              <a:spcBef>
                <a:spcPts val="560"/>
              </a:spcBef>
              <a:spcAft>
                <a:spcPts val="0"/>
              </a:spcAft>
              <a:buClr>
                <a:schemeClr val="dk1"/>
              </a:buClr>
              <a:buSzPts val="2800"/>
              <a:buNone/>
            </a:pPr>
            <a:r>
              <a:rPr lang="en-US" sz="2800" b="1" dirty="0">
                <a:latin typeface="Candara"/>
                <a:ea typeface="Candara"/>
                <a:cs typeface="Candara"/>
                <a:sym typeface="Candara"/>
              </a:rPr>
              <a:t>Answer:</a:t>
            </a:r>
            <a:r>
              <a:rPr lang="en-US" sz="2800" dirty="0">
                <a:latin typeface="Candara"/>
                <a:ea typeface="Candara"/>
                <a:cs typeface="Candara"/>
                <a:sym typeface="Candara"/>
              </a:rPr>
              <a:t> The OPI will monitor district implementation of ESSER funds based on standard risk assessment procedures. </a:t>
            </a:r>
            <a:endParaRPr sz="2800" dirty="0"/>
          </a:p>
          <a:p>
            <a:pPr marL="0" lvl="0" indent="0" algn="l" rtl="0">
              <a:spcBef>
                <a:spcPts val="560"/>
              </a:spcBef>
              <a:spcAft>
                <a:spcPts val="0"/>
              </a:spcAft>
              <a:buClr>
                <a:schemeClr val="dk1"/>
              </a:buClr>
              <a:buSzPts val="2800"/>
              <a:buNone/>
            </a:pPr>
            <a:endParaRPr sz="2800" dirty="0">
              <a:latin typeface="Candara"/>
              <a:ea typeface="Candara"/>
              <a:cs typeface="Candara"/>
              <a:sym typeface="Candara"/>
            </a:endParaRPr>
          </a:p>
          <a:p>
            <a:pPr marL="0" lvl="0" indent="0" algn="l" rtl="0">
              <a:spcBef>
                <a:spcPts val="560"/>
              </a:spcBef>
              <a:spcAft>
                <a:spcPts val="0"/>
              </a:spcAft>
              <a:buClr>
                <a:schemeClr val="dk1"/>
              </a:buClr>
              <a:buSzPts val="2800"/>
              <a:buNone/>
            </a:pPr>
            <a:r>
              <a:rPr lang="en-US" sz="2800" dirty="0">
                <a:latin typeface="Candara"/>
                <a:ea typeface="Candara"/>
                <a:cs typeface="Candara"/>
                <a:sym typeface="Candara"/>
              </a:rPr>
              <a:t>The OPI anticipates a USED response soon on the data collection due to the USED regarding state and local ESSER expenditures. </a:t>
            </a:r>
            <a:endParaRPr sz="2800" dirty="0"/>
          </a:p>
          <a:p>
            <a:pPr marL="342900" lvl="0" indent="-139700" algn="l" rtl="0">
              <a:spcBef>
                <a:spcPts val="640"/>
              </a:spcBef>
              <a:spcAft>
                <a:spcPts val="0"/>
              </a:spcAft>
              <a:buClr>
                <a:schemeClr val="dk1"/>
              </a:buClr>
              <a:buSzPts val="3200"/>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9"/>
          <p:cNvSpPr txBox="1">
            <a:spLocks noGrp="1"/>
          </p:cNvSpPr>
          <p:nvPr>
            <p:ph type="body" idx="1"/>
          </p:nvPr>
        </p:nvSpPr>
        <p:spPr>
          <a:xfrm>
            <a:off x="609600" y="1856847"/>
            <a:ext cx="10972800" cy="4864629"/>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None/>
            </a:pPr>
            <a:r>
              <a:rPr lang="en-US" b="1">
                <a:latin typeface="Candara"/>
                <a:ea typeface="Candara"/>
                <a:cs typeface="Candara"/>
                <a:sym typeface="Candara"/>
              </a:rPr>
              <a:t>ESSER Data Collection</a:t>
            </a:r>
            <a:r>
              <a:rPr lang="en-US">
                <a:latin typeface="Candara"/>
                <a:ea typeface="Candara"/>
                <a:cs typeface="Candara"/>
                <a:sym typeface="Candara"/>
              </a:rPr>
              <a:t> </a:t>
            </a:r>
            <a:endParaRPr/>
          </a:p>
          <a:p>
            <a:pPr marL="342900" lvl="0" indent="-342900" algn="l" rtl="0">
              <a:spcBef>
                <a:spcPts val="480"/>
              </a:spcBef>
              <a:spcAft>
                <a:spcPts val="0"/>
              </a:spcAft>
              <a:buClr>
                <a:schemeClr val="dk1"/>
              </a:buClr>
              <a:buSzPts val="2400"/>
              <a:buFont typeface="Arial"/>
              <a:buChar char="•"/>
            </a:pPr>
            <a:r>
              <a:rPr lang="en-US" sz="2400">
                <a:latin typeface="Candara"/>
                <a:ea typeface="Candara"/>
                <a:cs typeface="Candara"/>
                <a:sym typeface="Candara"/>
              </a:rPr>
              <a:t>The first round of ESSER data collection public comments were due to USED by August 31, 2021.  </a:t>
            </a:r>
            <a:endParaRPr sz="2400"/>
          </a:p>
          <a:p>
            <a:pPr marL="742950" lvl="1" indent="-285750" algn="l" rtl="0">
              <a:spcBef>
                <a:spcPts val="400"/>
              </a:spcBef>
              <a:spcAft>
                <a:spcPts val="0"/>
              </a:spcAft>
              <a:buClr>
                <a:schemeClr val="dk1"/>
              </a:buClr>
              <a:buSzPts val="2000"/>
              <a:buFont typeface="Arial"/>
              <a:buChar char="•"/>
            </a:pPr>
            <a:r>
              <a:rPr lang="en-US" sz="2000">
                <a:latin typeface="Candara"/>
                <a:ea typeface="Candara"/>
                <a:cs typeface="Candara"/>
                <a:sym typeface="Candara"/>
              </a:rPr>
              <a:t>The OPI did submit a response to USED regarding our concerns with the data-collection requirements that will be applied to the Montana OPI and school districts under ESSER I, ESSER II and ARP ESSER.  </a:t>
            </a:r>
            <a:endParaRPr/>
          </a:p>
          <a:p>
            <a:pPr marL="342900" lvl="0" indent="-342900" algn="l" rtl="0">
              <a:spcBef>
                <a:spcPts val="480"/>
              </a:spcBef>
              <a:spcAft>
                <a:spcPts val="0"/>
              </a:spcAft>
              <a:buClr>
                <a:schemeClr val="dk1"/>
              </a:buClr>
              <a:buSzPts val="2400"/>
              <a:buFont typeface="Arial"/>
              <a:buChar char="•"/>
            </a:pPr>
            <a:r>
              <a:rPr lang="en-US" sz="2400">
                <a:latin typeface="Candara"/>
                <a:ea typeface="Candara"/>
                <a:cs typeface="Candara"/>
                <a:sym typeface="Candara"/>
              </a:rPr>
              <a:t>On October 29, 2021, USED released update ESSER data collection for public comment.  Comments are due by November 29, 2021</a:t>
            </a:r>
            <a:endParaRPr/>
          </a:p>
          <a:p>
            <a:pPr marL="742950" lvl="1" indent="-285750" algn="l" rtl="0">
              <a:spcBef>
                <a:spcPts val="400"/>
              </a:spcBef>
              <a:spcAft>
                <a:spcPts val="0"/>
              </a:spcAft>
              <a:buClr>
                <a:schemeClr val="dk1"/>
              </a:buClr>
              <a:buSzPts val="2000"/>
              <a:buFont typeface="Arial"/>
              <a:buChar char="•"/>
            </a:pPr>
            <a:r>
              <a:rPr lang="en-US" sz="2000">
                <a:latin typeface="Candara"/>
                <a:ea typeface="Candara"/>
                <a:cs typeface="Candara"/>
                <a:sym typeface="Candara"/>
              </a:rPr>
              <a:t>OPI is crafting a response to this update.</a:t>
            </a:r>
            <a:endParaRPr sz="2400"/>
          </a:p>
          <a:p>
            <a:pPr marL="342900" lvl="0" indent="-342900" algn="l" rtl="0">
              <a:spcBef>
                <a:spcPts val="480"/>
              </a:spcBef>
              <a:spcAft>
                <a:spcPts val="0"/>
              </a:spcAft>
              <a:buClr>
                <a:schemeClr val="dk1"/>
              </a:buClr>
              <a:buSzPts val="2400"/>
              <a:buFont typeface="Arial"/>
              <a:buChar char="•"/>
            </a:pPr>
            <a:r>
              <a:rPr lang="en-US" sz="2400">
                <a:latin typeface="Candara"/>
                <a:ea typeface="Candara"/>
                <a:cs typeface="Candara"/>
                <a:sym typeface="Candara"/>
              </a:rPr>
              <a:t>We are waiting for the USED to finalize the data collection requirements.</a:t>
            </a:r>
            <a:endParaRPr/>
          </a:p>
          <a:p>
            <a:pPr marL="0" lvl="0" indent="0" algn="l" rtl="0">
              <a:spcBef>
                <a:spcPts val="480"/>
              </a:spcBef>
              <a:spcAft>
                <a:spcPts val="0"/>
              </a:spcAft>
              <a:buClr>
                <a:schemeClr val="dk1"/>
              </a:buClr>
              <a:buSzPts val="2400"/>
              <a:buNone/>
            </a:pPr>
            <a:endParaRPr sz="2400"/>
          </a:p>
          <a:p>
            <a:pPr marL="342900" lvl="0" indent="-139700" algn="l" rtl="0">
              <a:spcBef>
                <a:spcPts val="640"/>
              </a:spcBef>
              <a:spcAft>
                <a:spcPts val="0"/>
              </a:spcAft>
              <a:buClr>
                <a:schemeClr val="dk1"/>
              </a:buClr>
              <a:buSzPts val="3200"/>
              <a:buFont typeface="Arial"/>
              <a:buNone/>
            </a:pPr>
            <a:endParaRPr>
              <a:latin typeface="Candara"/>
              <a:ea typeface="Candara"/>
              <a:cs typeface="Candara"/>
              <a:sym typeface="Candara"/>
            </a:endParaRPr>
          </a:p>
        </p:txBody>
      </p:sp>
      <p:sp>
        <p:nvSpPr>
          <p:cNvPr id="261" name="Google Shape;261;p1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16</a:t>
            </a:fld>
            <a:endParaRPr/>
          </a:p>
        </p:txBody>
      </p:sp>
      <p:sp>
        <p:nvSpPr>
          <p:cNvPr id="262" name="Google Shape;262;p19"/>
          <p:cNvSpPr txBox="1">
            <a:spLocks noGrp="1"/>
          </p:cNvSpPr>
          <p:nvPr>
            <p:ph type="title"/>
          </p:nvPr>
        </p:nvSpPr>
        <p:spPr>
          <a:xfrm>
            <a:off x="1710869" y="274638"/>
            <a:ext cx="10292311"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Candara"/>
                <a:ea typeface="Candara"/>
                <a:cs typeface="Candara"/>
                <a:sym typeface="Candara"/>
              </a:rPr>
              <a:t>Federal Data Collection</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r>
              <a:rPr lang="en-US" sz="2400" dirty="0">
                <a:latin typeface="Candara"/>
                <a:ea typeface="Candara"/>
                <a:cs typeface="Candara"/>
                <a:sym typeface="Candara"/>
              </a:rPr>
              <a:t>The proposed data collection requirements are in 3 categories: fiscal, programming, and personnel (6 subcategories).  </a:t>
            </a:r>
            <a:endParaRPr sz="2400" dirty="0"/>
          </a:p>
          <a:p>
            <a:pPr marL="0" lvl="0" indent="0" algn="l" rtl="0">
              <a:spcBef>
                <a:spcPts val="480"/>
              </a:spcBef>
              <a:spcAft>
                <a:spcPts val="0"/>
              </a:spcAft>
              <a:buClr>
                <a:schemeClr val="dk1"/>
              </a:buClr>
              <a:buSzPts val="2400"/>
              <a:buNone/>
            </a:pPr>
            <a:endParaRPr sz="2400" dirty="0"/>
          </a:p>
          <a:p>
            <a:pPr marL="0" lvl="0" indent="0" algn="l" rtl="0">
              <a:spcBef>
                <a:spcPts val="480"/>
              </a:spcBef>
              <a:spcAft>
                <a:spcPts val="0"/>
              </a:spcAft>
              <a:buClr>
                <a:schemeClr val="dk1"/>
              </a:buClr>
              <a:buSzPts val="2400"/>
              <a:buNone/>
            </a:pPr>
            <a:endParaRPr sz="2400" dirty="0"/>
          </a:p>
          <a:p>
            <a:pPr marL="0" lvl="0" indent="0" algn="l" rtl="0">
              <a:spcBef>
                <a:spcPts val="480"/>
              </a:spcBef>
              <a:spcAft>
                <a:spcPts val="0"/>
              </a:spcAft>
              <a:buClr>
                <a:schemeClr val="dk1"/>
              </a:buClr>
              <a:buSzPts val="2400"/>
              <a:buNone/>
            </a:pPr>
            <a:endParaRPr sz="2400" dirty="0">
              <a:latin typeface="Candara"/>
              <a:ea typeface="Candara"/>
              <a:cs typeface="Candara"/>
              <a:sym typeface="Candara"/>
            </a:endParaRPr>
          </a:p>
          <a:p>
            <a:pPr marL="342900" lvl="0" indent="-139700" algn="l" rtl="0">
              <a:spcBef>
                <a:spcPts val="640"/>
              </a:spcBef>
              <a:spcAft>
                <a:spcPts val="0"/>
              </a:spcAft>
              <a:buClr>
                <a:schemeClr val="dk1"/>
              </a:buClr>
              <a:buSzPts val="3200"/>
              <a:buFont typeface="Arial"/>
              <a:buNone/>
            </a:pPr>
            <a:endParaRPr dirty="0">
              <a:latin typeface="Candara"/>
              <a:ea typeface="Candara"/>
              <a:cs typeface="Candara"/>
              <a:sym typeface="Candara"/>
            </a:endParaRPr>
          </a:p>
        </p:txBody>
      </p:sp>
      <p:sp>
        <p:nvSpPr>
          <p:cNvPr id="268" name="Google Shape;268;p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17</a:t>
            </a:fld>
            <a:endParaRPr/>
          </a:p>
        </p:txBody>
      </p:sp>
      <p:sp>
        <p:nvSpPr>
          <p:cNvPr id="269" name="Google Shape;269;p20"/>
          <p:cNvSpPr txBox="1">
            <a:spLocks noGrp="1"/>
          </p:cNvSpPr>
          <p:nvPr>
            <p:ph type="title"/>
          </p:nvPr>
        </p:nvSpPr>
        <p:spPr>
          <a:xfrm>
            <a:off x="1710869" y="274638"/>
            <a:ext cx="10292311"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Candara"/>
                <a:ea typeface="Candara"/>
                <a:cs typeface="Candara"/>
                <a:sym typeface="Candara"/>
              </a:rPr>
              <a:t>Federal Data Collection Elements </a:t>
            </a:r>
            <a:endParaRPr dirty="0"/>
          </a:p>
        </p:txBody>
      </p:sp>
      <p:graphicFrame>
        <p:nvGraphicFramePr>
          <p:cNvPr id="270" name="Google Shape;270;p20"/>
          <p:cNvGraphicFramePr/>
          <p:nvPr>
            <p:extLst>
              <p:ext uri="{D42A27DB-BD31-4B8C-83A1-F6EECF244321}">
                <p14:modId xmlns:p14="http://schemas.microsoft.com/office/powerpoint/2010/main" val="4282959874"/>
              </p:ext>
            </p:extLst>
          </p:nvPr>
        </p:nvGraphicFramePr>
        <p:xfrm>
          <a:off x="417675" y="2472862"/>
          <a:ext cx="11585550" cy="3917913"/>
        </p:xfrm>
        <a:graphic>
          <a:graphicData uri="http://schemas.openxmlformats.org/drawingml/2006/table">
            <a:tbl>
              <a:tblPr firstRow="1" firstCol="1" bandRow="1">
                <a:noFill/>
                <a:tableStyleId>{FD4D6473-CA3F-4AD9-AA0E-1AF891562E82}</a:tableStyleId>
              </a:tblPr>
              <a:tblGrid>
                <a:gridCol w="1903525">
                  <a:extLst>
                    <a:ext uri="{9D8B030D-6E8A-4147-A177-3AD203B41FA5}">
                      <a16:colId xmlns:a16="http://schemas.microsoft.com/office/drawing/2014/main" val="20000"/>
                    </a:ext>
                  </a:extLst>
                </a:gridCol>
                <a:gridCol w="1903525">
                  <a:extLst>
                    <a:ext uri="{9D8B030D-6E8A-4147-A177-3AD203B41FA5}">
                      <a16:colId xmlns:a16="http://schemas.microsoft.com/office/drawing/2014/main" val="20001"/>
                    </a:ext>
                  </a:extLst>
                </a:gridCol>
                <a:gridCol w="1935650">
                  <a:extLst>
                    <a:ext uri="{9D8B030D-6E8A-4147-A177-3AD203B41FA5}">
                      <a16:colId xmlns:a16="http://schemas.microsoft.com/office/drawing/2014/main" val="20002"/>
                    </a:ext>
                  </a:extLst>
                </a:gridCol>
                <a:gridCol w="1935650">
                  <a:extLst>
                    <a:ext uri="{9D8B030D-6E8A-4147-A177-3AD203B41FA5}">
                      <a16:colId xmlns:a16="http://schemas.microsoft.com/office/drawing/2014/main" val="20003"/>
                    </a:ext>
                  </a:extLst>
                </a:gridCol>
                <a:gridCol w="1953600">
                  <a:extLst>
                    <a:ext uri="{9D8B030D-6E8A-4147-A177-3AD203B41FA5}">
                      <a16:colId xmlns:a16="http://schemas.microsoft.com/office/drawing/2014/main" val="20004"/>
                    </a:ext>
                  </a:extLst>
                </a:gridCol>
                <a:gridCol w="1953600">
                  <a:extLst>
                    <a:ext uri="{9D8B030D-6E8A-4147-A177-3AD203B41FA5}">
                      <a16:colId xmlns:a16="http://schemas.microsoft.com/office/drawing/2014/main" val="20005"/>
                    </a:ext>
                  </a:extLst>
                </a:gridCol>
              </a:tblGrid>
              <a:tr h="418133">
                <a:tc>
                  <a:txBody>
                    <a:bodyPr/>
                    <a:lstStyle/>
                    <a:p>
                      <a:pPr marL="0" marR="0" lvl="0" indent="0" algn="l" rtl="0">
                        <a:spcBef>
                          <a:spcPts val="0"/>
                        </a:spcBef>
                        <a:spcAft>
                          <a:spcPts val="0"/>
                        </a:spcAft>
                        <a:buNone/>
                      </a:pPr>
                      <a:r>
                        <a:rPr lang="en-US">
                          <a:solidFill>
                            <a:schemeClr val="dk1"/>
                          </a:solidFill>
                        </a:rPr>
                        <a:t>Expenditure Details</a:t>
                      </a:r>
                      <a:endParaRPr/>
                    </a:p>
                  </a:txBody>
                  <a:tcPr marL="68575" marR="68575" marT="0" marB="0"/>
                </a:tc>
                <a:tc>
                  <a:txBody>
                    <a:bodyPr/>
                    <a:lstStyle/>
                    <a:p>
                      <a:pPr marL="0" marR="0" lvl="0" indent="0" algn="l" rtl="0">
                        <a:spcBef>
                          <a:spcPts val="0"/>
                        </a:spcBef>
                        <a:spcAft>
                          <a:spcPts val="0"/>
                        </a:spcAft>
                        <a:buNone/>
                      </a:pPr>
                      <a:r>
                        <a:rPr lang="en-US">
                          <a:solidFill>
                            <a:schemeClr val="dk1"/>
                          </a:solidFill>
                        </a:rPr>
                        <a:t>20% Lost Instr. Time</a:t>
                      </a:r>
                      <a:endParaRPr sz="1400" u="none" strike="noStrike" cap="none">
                        <a:solidFill>
                          <a:schemeClr val="dk1"/>
                        </a:solidFill>
                      </a:endParaRPr>
                    </a:p>
                  </a:txBody>
                  <a:tcPr marL="68575" marR="68575" marT="0" marB="0"/>
                </a:tc>
                <a:tc>
                  <a:txBody>
                    <a:bodyPr/>
                    <a:lstStyle/>
                    <a:p>
                      <a:pPr marL="0" marR="0" lvl="0" indent="0" algn="l" rtl="0">
                        <a:spcBef>
                          <a:spcPts val="0"/>
                        </a:spcBef>
                        <a:spcAft>
                          <a:spcPts val="0"/>
                        </a:spcAft>
                        <a:buNone/>
                      </a:pPr>
                      <a:r>
                        <a:rPr lang="en-US">
                          <a:solidFill>
                            <a:schemeClr val="dk1"/>
                          </a:solidFill>
                        </a:rPr>
                        <a:t>School Safety &amp; Infrastructure</a:t>
                      </a:r>
                      <a:endParaRPr/>
                    </a:p>
                  </a:txBody>
                  <a:tcPr marL="68575" marR="68575" marT="0" marB="0"/>
                </a:tc>
                <a:tc>
                  <a:txBody>
                    <a:bodyPr/>
                    <a:lstStyle/>
                    <a:p>
                      <a:pPr marL="0" marR="0" lvl="0" indent="0" algn="l" rtl="0">
                        <a:spcBef>
                          <a:spcPts val="0"/>
                        </a:spcBef>
                        <a:spcAft>
                          <a:spcPts val="0"/>
                        </a:spcAft>
                        <a:buNone/>
                      </a:pPr>
                      <a:r>
                        <a:rPr lang="en-US">
                          <a:solidFill>
                            <a:schemeClr val="dk1"/>
                          </a:solidFill>
                        </a:rPr>
                        <a:t>Technology and Remote Supports</a:t>
                      </a:r>
                      <a:endParaRPr sz="1400" u="none" strike="noStrike" cap="none">
                        <a:solidFill>
                          <a:schemeClr val="dk1"/>
                        </a:solidFill>
                      </a:endParaRPr>
                    </a:p>
                  </a:txBody>
                  <a:tcPr marL="68575" marR="68575" marT="0" marB="0"/>
                </a:tc>
                <a:tc>
                  <a:txBody>
                    <a:bodyPr/>
                    <a:lstStyle/>
                    <a:p>
                      <a:pPr marL="0" marR="0" lvl="0" indent="0" algn="l" rtl="0">
                        <a:spcBef>
                          <a:spcPts val="0"/>
                        </a:spcBef>
                        <a:spcAft>
                          <a:spcPts val="0"/>
                        </a:spcAft>
                        <a:buNone/>
                      </a:pPr>
                      <a:r>
                        <a:rPr lang="en-US" sz="1400" u="none" strike="noStrike" cap="none">
                          <a:solidFill>
                            <a:schemeClr val="dk1"/>
                          </a:solidFill>
                        </a:rPr>
                        <a:t>Personnel</a:t>
                      </a:r>
                      <a:endParaRPr/>
                    </a:p>
                  </a:txBody>
                  <a:tcPr marL="68575" marR="68575" marT="0" marB="0"/>
                </a:tc>
                <a:tc>
                  <a:txBody>
                    <a:bodyPr/>
                    <a:lstStyle/>
                    <a:p>
                      <a:pPr marL="0" marR="0" lvl="0" indent="0" algn="l" rtl="0">
                        <a:spcBef>
                          <a:spcPts val="0"/>
                        </a:spcBef>
                        <a:spcAft>
                          <a:spcPts val="0"/>
                        </a:spcAft>
                        <a:buNone/>
                      </a:pPr>
                      <a:r>
                        <a:rPr lang="en-US">
                          <a:solidFill>
                            <a:schemeClr val="dk1"/>
                          </a:solidFill>
                        </a:rPr>
                        <a:t>Equitable Support</a:t>
                      </a:r>
                      <a:endParaRPr sz="1400" u="none" strike="noStrike" cap="none">
                        <a:solidFill>
                          <a:schemeClr val="dk1"/>
                        </a:solidFill>
                      </a:endParaRPr>
                    </a:p>
                  </a:txBody>
                  <a:tcPr marL="68575" marR="68575" marT="0" marB="0"/>
                </a:tc>
                <a:extLst>
                  <a:ext uri="{0D108BD9-81ED-4DB2-BD59-A6C34878D82A}">
                    <a16:rowId xmlns:a16="http://schemas.microsoft.com/office/drawing/2014/main" val="10000"/>
                  </a:ext>
                </a:extLst>
              </a:tr>
              <a:tr h="2211033">
                <a:tc>
                  <a:txBody>
                    <a:bodyPr/>
                    <a:lstStyle/>
                    <a:p>
                      <a:pPr marL="0" marR="0" lvl="0" indent="0" algn="l" rtl="0">
                        <a:spcBef>
                          <a:spcPts val="0"/>
                        </a:spcBef>
                        <a:spcAft>
                          <a:spcPts val="0"/>
                        </a:spcAft>
                        <a:buNone/>
                      </a:pPr>
                      <a:r>
                        <a:rPr lang="en-US" sz="1400" b="0" u="none" strike="noStrike" cap="none">
                          <a:solidFill>
                            <a:schemeClr val="dk2"/>
                          </a:solidFill>
                        </a:rPr>
                        <a:t>Total amounts </a:t>
                      </a:r>
                      <a:r>
                        <a:rPr lang="en-US" b="0">
                          <a:solidFill>
                            <a:schemeClr val="dk2"/>
                          </a:solidFill>
                        </a:rPr>
                        <a:t>of </a:t>
                      </a:r>
                      <a:r>
                        <a:rPr lang="en-US" sz="1400" b="0" u="none" strike="noStrike" cap="none">
                          <a:solidFill>
                            <a:schemeClr val="dk2"/>
                          </a:solidFill>
                        </a:rPr>
                        <a:t>actual expenditures, disaggregated by activity type, within each grant and funding source with the reporting period. </a:t>
                      </a:r>
                      <a:endParaRPr/>
                    </a:p>
                  </a:txBody>
                  <a:tcPr marL="68575" marR="68575" marT="0" marB="0"/>
                </a:tc>
                <a:tc>
                  <a:txBody>
                    <a:bodyPr/>
                    <a:lstStyle/>
                    <a:p>
                      <a:pPr marL="0" marR="0" lvl="0" indent="0" algn="l" rtl="0">
                        <a:spcBef>
                          <a:spcPts val="0"/>
                        </a:spcBef>
                        <a:spcAft>
                          <a:spcPts val="0"/>
                        </a:spcAft>
                        <a:buNone/>
                      </a:pPr>
                      <a:r>
                        <a:rPr lang="en-US">
                          <a:solidFill>
                            <a:schemeClr val="dk2"/>
                          </a:solidFill>
                        </a:rPr>
                        <a:t>Combination of y/n, numeric and open-ended responses from LEAs regarding evidence -based practices used to accelerate learning </a:t>
                      </a:r>
                      <a:r>
                        <a:rPr lang="en-US"/>
                        <a:t>disaggregated by activity type.</a:t>
                      </a:r>
                      <a:endParaRPr sz="1400" b="0" u="none" strike="noStrike" cap="none">
                        <a:solidFill>
                          <a:schemeClr val="dk2"/>
                        </a:solidFill>
                      </a:endParaRPr>
                    </a:p>
                  </a:txBody>
                  <a:tcPr marL="68575" marR="68575" marT="0" marB="0"/>
                </a:tc>
                <a:tc>
                  <a:txBody>
                    <a:bodyPr/>
                    <a:lstStyle/>
                    <a:p>
                      <a:pPr marL="0" marR="0" lvl="0" indent="0" algn="l" rtl="0">
                        <a:spcBef>
                          <a:spcPts val="0"/>
                        </a:spcBef>
                        <a:spcAft>
                          <a:spcPts val="0"/>
                        </a:spcAft>
                        <a:buNone/>
                      </a:pPr>
                      <a:r>
                        <a:rPr lang="en-US" sz="1400" u="none" strike="noStrike" cap="none"/>
                        <a:t>Includes combination of y/n and open-ended responses from LEAs regarding </a:t>
                      </a:r>
                      <a:r>
                        <a:rPr lang="en-US"/>
                        <a:t>policies and plans to re-engage students</a:t>
                      </a:r>
                      <a:r>
                        <a:rPr lang="en-US" sz="1400" u="none" strike="noStrike" cap="none"/>
                        <a:t> disaggregated by activity type. </a:t>
                      </a:r>
                      <a:endParaRPr/>
                    </a:p>
                  </a:txBody>
                  <a:tcPr marL="68575" marR="68575" marT="0" marB="0"/>
                </a:tc>
                <a:tc>
                  <a:txBody>
                    <a:bodyPr/>
                    <a:lstStyle/>
                    <a:p>
                      <a:pPr marL="0" lvl="0" indent="0" algn="l" rtl="0">
                        <a:spcBef>
                          <a:spcPts val="0"/>
                        </a:spcBef>
                        <a:spcAft>
                          <a:spcPts val="0"/>
                        </a:spcAft>
                        <a:buClr>
                          <a:schemeClr val="dk1"/>
                        </a:buClr>
                        <a:buSzPts val="1100"/>
                        <a:buFont typeface="Arial"/>
                        <a:buNone/>
                      </a:pPr>
                      <a:r>
                        <a:rPr lang="en-US"/>
                        <a:t>Combination of y/n, numeric and open-ended responses for LEAs regarding technology and technology services provided to improve student connectivity disaggregated by support provided type.</a:t>
                      </a:r>
                      <a:endParaRPr sz="1400" u="none" strike="noStrike" cap="none"/>
                    </a:p>
                  </a:txBody>
                  <a:tcPr marL="68575" marR="68575" marT="0" marB="0"/>
                </a:tc>
                <a:tc>
                  <a:txBody>
                    <a:bodyPr/>
                    <a:lstStyle/>
                    <a:p>
                      <a:pPr marL="0" marR="0" lvl="0" indent="0" algn="l" rtl="0">
                        <a:spcBef>
                          <a:spcPts val="0"/>
                        </a:spcBef>
                        <a:spcAft>
                          <a:spcPts val="0"/>
                        </a:spcAft>
                        <a:buNone/>
                      </a:pPr>
                      <a:r>
                        <a:rPr lang="en-US" sz="1400" u="none" strike="noStrike" cap="none"/>
                        <a:t>FTE data by position type supported with all ESSER funds for both hiring and retention by categories and position type. </a:t>
                      </a:r>
                      <a:endParaRPr/>
                    </a:p>
                  </a:txBody>
                  <a:tcPr marL="68575" marR="68575" marT="0" marB="0"/>
                </a:tc>
                <a:tc>
                  <a:txBody>
                    <a:bodyPr/>
                    <a:lstStyle/>
                    <a:p>
                      <a:pPr marL="0" lvl="0" indent="0" algn="l" rtl="0">
                        <a:spcBef>
                          <a:spcPts val="0"/>
                        </a:spcBef>
                        <a:spcAft>
                          <a:spcPts val="0"/>
                        </a:spcAft>
                        <a:buClr>
                          <a:schemeClr val="dk1"/>
                        </a:buClr>
                        <a:buFont typeface="Arial"/>
                        <a:buNone/>
                      </a:pPr>
                      <a:r>
                        <a:rPr lang="en-US"/>
                        <a:t>Combination of y/n, numeric and open-ended responses for LEAs regarding how each LEA allocated funds for students most impacted by COVID</a:t>
                      </a:r>
                      <a:endParaRPr sz="1400" u="none" strike="noStrike" cap="none"/>
                    </a:p>
                  </a:txBody>
                  <a:tcPr marL="68575" marR="68575" marT="0" marB="0"/>
                </a:tc>
                <a:extLst>
                  <a:ext uri="{0D108BD9-81ED-4DB2-BD59-A6C34878D82A}">
                    <a16:rowId xmlns:a16="http://schemas.microsoft.com/office/drawing/2014/main" val="10001"/>
                  </a:ext>
                </a:extLst>
              </a:tr>
              <a:tr h="1254325">
                <a:tc>
                  <a:txBody>
                    <a:bodyPr/>
                    <a:lstStyle/>
                    <a:p>
                      <a:pPr marL="0" marR="0" lvl="0" indent="0" algn="l" rtl="0">
                        <a:spcBef>
                          <a:spcPts val="0"/>
                        </a:spcBef>
                        <a:spcAft>
                          <a:spcPts val="0"/>
                        </a:spcAft>
                        <a:buNone/>
                      </a:pPr>
                      <a:r>
                        <a:rPr lang="en-US" sz="1400" b="0" u="none" strike="noStrike" cap="none">
                          <a:solidFill>
                            <a:schemeClr val="dk2"/>
                          </a:solidFill>
                        </a:rPr>
                        <a:t>Data disaggregated by each </a:t>
                      </a:r>
                      <a:r>
                        <a:rPr lang="en-US" b="0">
                          <a:solidFill>
                            <a:schemeClr val="dk2"/>
                          </a:solidFill>
                        </a:rPr>
                        <a:t>fund and activity.</a:t>
                      </a:r>
                      <a:endParaRPr/>
                    </a:p>
                  </a:txBody>
                  <a:tcPr marL="68575" marR="68575" marT="0" marB="0"/>
                </a:tc>
                <a:tc>
                  <a:txBody>
                    <a:bodyPr/>
                    <a:lstStyle/>
                    <a:p>
                      <a:pPr marL="0" lvl="0" indent="0" algn="l" rtl="0">
                        <a:spcBef>
                          <a:spcPts val="0"/>
                        </a:spcBef>
                        <a:spcAft>
                          <a:spcPts val="0"/>
                        </a:spcAft>
                        <a:buClr>
                          <a:schemeClr val="dk1"/>
                        </a:buClr>
                        <a:buFont typeface="Arial"/>
                        <a:buNone/>
                      </a:pPr>
                      <a:r>
                        <a:rPr lang="en-US"/>
                        <a:t>Disaggregated student participation data by activity type.</a:t>
                      </a:r>
                      <a:endParaRPr sz="1400" b="0" u="none" strike="noStrike" cap="none">
                        <a:solidFill>
                          <a:schemeClr val="dk2"/>
                        </a:solidFill>
                      </a:endParaRPr>
                    </a:p>
                  </a:txBody>
                  <a:tcPr marL="68575" marR="68575" marT="0" marB="0"/>
                </a:tc>
                <a:tc>
                  <a:txBody>
                    <a:bodyPr/>
                    <a:lstStyle/>
                    <a:p>
                      <a:pPr marL="0" marR="0" lvl="0" indent="0" algn="l" rtl="0">
                        <a:spcBef>
                          <a:spcPts val="0"/>
                        </a:spcBef>
                        <a:spcAft>
                          <a:spcPts val="0"/>
                        </a:spcAft>
                        <a:buNone/>
                      </a:pPr>
                      <a:r>
                        <a:rPr lang="en-US" sz="1400" u="none" strike="noStrike" cap="none"/>
                        <a:t>Disaggregated data by activity type and linkage to public-facing p</a:t>
                      </a:r>
                      <a:r>
                        <a:rPr lang="en-US"/>
                        <a:t>olicy.</a:t>
                      </a:r>
                      <a:endParaRPr/>
                    </a:p>
                  </a:txBody>
                  <a:tcPr marL="68575" marR="68575" marT="0" marB="0"/>
                </a:tc>
                <a:tc>
                  <a:txBody>
                    <a:bodyPr/>
                    <a:lstStyle/>
                    <a:p>
                      <a:pPr marL="0" lvl="0" indent="0" algn="l" rtl="0">
                        <a:spcBef>
                          <a:spcPts val="0"/>
                        </a:spcBef>
                        <a:spcAft>
                          <a:spcPts val="0"/>
                        </a:spcAft>
                        <a:buClr>
                          <a:schemeClr val="dk1"/>
                        </a:buClr>
                        <a:buSzPts val="1100"/>
                        <a:buFont typeface="Arial"/>
                        <a:buNone/>
                      </a:pPr>
                      <a:r>
                        <a:rPr lang="en-US" dirty="0"/>
                        <a:t>Disaggregated student participation data by support type.</a:t>
                      </a:r>
                      <a:endParaRPr sz="1400" u="none" strike="noStrike" cap="none" dirty="0"/>
                    </a:p>
                  </a:txBody>
                  <a:tcPr marL="68575" marR="68575" marT="0" marB="0"/>
                </a:tc>
                <a:tc>
                  <a:txBody>
                    <a:bodyPr/>
                    <a:lstStyle/>
                    <a:p>
                      <a:pPr marL="0" marR="0" lvl="0" indent="0" algn="l" rtl="0">
                        <a:spcBef>
                          <a:spcPts val="0"/>
                        </a:spcBef>
                        <a:spcAft>
                          <a:spcPts val="0"/>
                        </a:spcAft>
                        <a:buNone/>
                      </a:pPr>
                      <a:r>
                        <a:rPr lang="en-US" sz="1400" u="none" strike="noStrike" cap="none"/>
                        <a:t>FTE counts for each school in the LEA, disaggregated by position type, including apportioned FTE across schools.</a:t>
                      </a:r>
                      <a:endParaRPr/>
                    </a:p>
                  </a:txBody>
                  <a:tcPr marL="68575" marR="68575" marT="0" marB="0"/>
                </a:tc>
                <a:tc>
                  <a:txBody>
                    <a:bodyPr/>
                    <a:lstStyle/>
                    <a:p>
                      <a:pPr marL="0" lvl="0" indent="0" algn="l" rtl="0">
                        <a:spcBef>
                          <a:spcPts val="0"/>
                        </a:spcBef>
                        <a:spcAft>
                          <a:spcPts val="0"/>
                        </a:spcAft>
                        <a:buClr>
                          <a:schemeClr val="dk1"/>
                        </a:buClr>
                        <a:buFont typeface="Arial"/>
                        <a:buNone/>
                      </a:pPr>
                      <a:r>
                        <a:rPr lang="en-US" dirty="0"/>
                        <a:t>Disaggregated student participation data by activity type.</a:t>
                      </a:r>
                      <a:endParaRPr sz="1400" u="none" strike="noStrike" cap="none" dirty="0"/>
                    </a:p>
                  </a:txBody>
                  <a:tcPr marL="68575" marR="68575" marT="0" marB="0"/>
                </a:tc>
                <a:extLst>
                  <a:ext uri="{0D108BD9-81ED-4DB2-BD59-A6C34878D82A}">
                    <a16:rowId xmlns:a16="http://schemas.microsoft.com/office/drawing/2014/main" val="10002"/>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3"/>
          <p:cNvSpPr txBox="1">
            <a:spLocks noGrp="1"/>
          </p:cNvSpPr>
          <p:nvPr>
            <p:ph type="body" idx="1"/>
          </p:nvPr>
        </p:nvSpPr>
        <p:spPr>
          <a:xfrm>
            <a:off x="609600" y="1600201"/>
            <a:ext cx="10972800" cy="53423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r>
              <a:rPr lang="en-US" b="1">
                <a:latin typeface="Candara"/>
                <a:ea typeface="Candara"/>
                <a:cs typeface="Candara"/>
                <a:sym typeface="Candara"/>
              </a:rPr>
              <a:t>On November 10, 2021, districts received: </a:t>
            </a:r>
            <a:endParaRPr sz="2400"/>
          </a:p>
          <a:p>
            <a:pPr marL="457200" lvl="0" indent="-457200" algn="l" rtl="0">
              <a:spcBef>
                <a:spcPts val="560"/>
              </a:spcBef>
              <a:spcAft>
                <a:spcPts val="0"/>
              </a:spcAft>
              <a:buClr>
                <a:schemeClr val="dk1"/>
              </a:buClr>
              <a:buSzPts val="2800"/>
              <a:buChar char="•"/>
            </a:pPr>
            <a:r>
              <a:rPr lang="en-US" sz="2800">
                <a:latin typeface="Candara"/>
                <a:ea typeface="Candara"/>
                <a:cs typeface="Candara"/>
                <a:sym typeface="Candara"/>
              </a:rPr>
              <a:t>Feedback on their ARP-ESSER plans from the OPI, including any necessary corrections to meet federal requirements. </a:t>
            </a:r>
            <a:endParaRPr sz="2800"/>
          </a:p>
          <a:p>
            <a:pPr marL="457200" lvl="0" indent="-457200" algn="l" rtl="0">
              <a:spcBef>
                <a:spcPts val="560"/>
              </a:spcBef>
              <a:spcAft>
                <a:spcPts val="0"/>
              </a:spcAft>
              <a:buClr>
                <a:schemeClr val="dk1"/>
              </a:buClr>
              <a:buSzPts val="2800"/>
              <a:buChar char="•"/>
            </a:pPr>
            <a:r>
              <a:rPr lang="en-US" sz="2800">
                <a:latin typeface="Candara"/>
                <a:ea typeface="Candara"/>
                <a:cs typeface="Candara"/>
                <a:sym typeface="Candara"/>
              </a:rPr>
              <a:t>A copy of a uniform and understandable plan converted from the submitted template </a:t>
            </a:r>
            <a:endParaRPr/>
          </a:p>
          <a:p>
            <a:pPr marL="457200" lvl="0" indent="-279400" algn="l" rtl="0">
              <a:spcBef>
                <a:spcPts val="560"/>
              </a:spcBef>
              <a:spcAft>
                <a:spcPts val="0"/>
              </a:spcAft>
              <a:buClr>
                <a:schemeClr val="dk1"/>
              </a:buClr>
              <a:buSzPts val="2800"/>
              <a:buNone/>
            </a:pPr>
            <a:endParaRPr sz="2800">
              <a:latin typeface="Candara"/>
              <a:ea typeface="Candara"/>
              <a:cs typeface="Candara"/>
              <a:sym typeface="Candara"/>
            </a:endParaRPr>
          </a:p>
        </p:txBody>
      </p:sp>
      <p:sp>
        <p:nvSpPr>
          <p:cNvPr id="280" name="Google Shape;280;p2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18</a:t>
            </a:fld>
            <a:endParaRPr/>
          </a:p>
        </p:txBody>
      </p:sp>
      <p:sp>
        <p:nvSpPr>
          <p:cNvPr id="281" name="Google Shape;281;p23"/>
          <p:cNvSpPr txBox="1">
            <a:spLocks noGrp="1"/>
          </p:cNvSpPr>
          <p:nvPr>
            <p:ph type="title"/>
          </p:nvPr>
        </p:nvSpPr>
        <p:spPr>
          <a:xfrm>
            <a:off x="1710869" y="274638"/>
            <a:ext cx="10292311"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Candara"/>
                <a:ea typeface="Candara"/>
                <a:cs typeface="Candara"/>
                <a:sym typeface="Candara"/>
              </a:rPr>
              <a:t>Feedback on District ARP ESSER Plan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457200" lvl="0" indent="-342900" algn="l" rtl="0">
              <a:spcBef>
                <a:spcPts val="0"/>
              </a:spcBef>
              <a:spcAft>
                <a:spcPts val="0"/>
              </a:spcAft>
              <a:buClr>
                <a:srgbClr val="000000"/>
              </a:buClr>
              <a:buSzPts val="2400"/>
              <a:buFont typeface="Arial"/>
              <a:buChar char="•"/>
            </a:pPr>
            <a:r>
              <a:rPr lang="en-US" sz="2400" b="0" i="0" u="none" strike="noStrike">
                <a:solidFill>
                  <a:srgbClr val="000000"/>
                </a:solidFill>
                <a:latin typeface="Arial"/>
                <a:ea typeface="Arial"/>
                <a:cs typeface="Arial"/>
                <a:sym typeface="Arial"/>
              </a:rPr>
              <a:t>Coordination with existing programs and services within the LEA is highly encouraged.</a:t>
            </a:r>
            <a:endParaRPr/>
          </a:p>
          <a:p>
            <a:pPr marL="457200" lvl="0" indent="-342900" algn="l" rtl="0">
              <a:spcBef>
                <a:spcPts val="0"/>
              </a:spcBef>
              <a:spcAft>
                <a:spcPts val="0"/>
              </a:spcAft>
              <a:buClr>
                <a:srgbClr val="000000"/>
              </a:buClr>
              <a:buSzPts val="2400"/>
              <a:buFont typeface="Arial"/>
              <a:buChar char="•"/>
            </a:pPr>
            <a:r>
              <a:rPr lang="en-US" sz="2400" b="0" i="0" u="none" strike="noStrike">
                <a:solidFill>
                  <a:srgbClr val="000000"/>
                </a:solidFill>
                <a:latin typeface="Arial"/>
                <a:ea typeface="Arial"/>
                <a:cs typeface="Arial"/>
                <a:sym typeface="Arial"/>
              </a:rPr>
              <a:t>Continuing stakeholder consultation is critical.</a:t>
            </a:r>
            <a:endParaRPr/>
          </a:p>
          <a:p>
            <a:pPr marL="457200" lvl="0" indent="-342900" algn="l" rtl="0">
              <a:spcBef>
                <a:spcPts val="0"/>
              </a:spcBef>
              <a:spcAft>
                <a:spcPts val="0"/>
              </a:spcAft>
              <a:buClr>
                <a:srgbClr val="000000"/>
              </a:buClr>
              <a:buSzPts val="2400"/>
              <a:buFont typeface="Arial"/>
              <a:buChar char="•"/>
            </a:pPr>
            <a:r>
              <a:rPr lang="en-US" sz="2400" b="0" i="0" u="none" strike="noStrike">
                <a:solidFill>
                  <a:srgbClr val="000000"/>
                </a:solidFill>
                <a:latin typeface="Arial"/>
                <a:ea typeface="Arial"/>
                <a:cs typeface="Arial"/>
                <a:sym typeface="Arial"/>
              </a:rPr>
              <a:t>Ensure consistency between the groups identified for support within the plan and the target audience for services.</a:t>
            </a:r>
            <a:endParaRPr/>
          </a:p>
          <a:p>
            <a:pPr marL="457200" lvl="0" indent="-342900" algn="l" rtl="0">
              <a:spcBef>
                <a:spcPts val="0"/>
              </a:spcBef>
              <a:spcAft>
                <a:spcPts val="0"/>
              </a:spcAft>
              <a:buClr>
                <a:srgbClr val="000000"/>
              </a:buClr>
              <a:buSzPts val="2400"/>
              <a:buFont typeface="Arial"/>
              <a:buChar char="•"/>
            </a:pPr>
            <a:r>
              <a:rPr lang="en-US" sz="2400" b="0" i="0" u="none" strike="noStrike">
                <a:solidFill>
                  <a:srgbClr val="000000"/>
                </a:solidFill>
                <a:latin typeface="Arial"/>
                <a:ea typeface="Arial"/>
                <a:cs typeface="Arial"/>
                <a:sym typeface="Arial"/>
              </a:rPr>
              <a:t>Ensure the budget in E-grants is clearly aligned with programmatic activities identified in the LEA ARP ESSER Plan and updated synchronously.</a:t>
            </a:r>
            <a:endParaRPr/>
          </a:p>
          <a:p>
            <a:pPr marL="457200" lvl="0" indent="-342900" algn="l" rtl="0">
              <a:spcBef>
                <a:spcPts val="0"/>
              </a:spcBef>
              <a:spcAft>
                <a:spcPts val="0"/>
              </a:spcAft>
              <a:buClr>
                <a:srgbClr val="000000"/>
              </a:buClr>
              <a:buSzPts val="2400"/>
              <a:buFont typeface="Arial"/>
              <a:buChar char="•"/>
            </a:pPr>
            <a:r>
              <a:rPr lang="en-US" sz="2400" b="0" i="0" u="none" strike="noStrike">
                <a:solidFill>
                  <a:srgbClr val="000000"/>
                </a:solidFill>
                <a:latin typeface="Arial"/>
                <a:ea typeface="Arial"/>
                <a:cs typeface="Arial"/>
                <a:sym typeface="Arial"/>
              </a:rPr>
              <a:t>Narrow and measurable!  As you work through your plan revision you may find that you have additional information now that will allow you to narrow or further define the specifics on your priorities and goals.</a:t>
            </a:r>
            <a:endParaRPr/>
          </a:p>
          <a:p>
            <a:pPr marL="0" lvl="0" indent="0" algn="l" rtl="0">
              <a:spcBef>
                <a:spcPts val="480"/>
              </a:spcBef>
              <a:spcAft>
                <a:spcPts val="0"/>
              </a:spcAft>
              <a:buClr>
                <a:schemeClr val="dk1"/>
              </a:buClr>
              <a:buSzPts val="2400"/>
              <a:buNone/>
            </a:pPr>
            <a:endParaRPr sz="2400"/>
          </a:p>
        </p:txBody>
      </p:sp>
      <p:sp>
        <p:nvSpPr>
          <p:cNvPr id="287" name="Google Shape;287;p2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19</a:t>
            </a:fld>
            <a:endParaRPr/>
          </a:p>
        </p:txBody>
      </p:sp>
      <p:sp>
        <p:nvSpPr>
          <p:cNvPr id="288" name="Google Shape;288;p24"/>
          <p:cNvSpPr txBox="1">
            <a:spLocks noGrp="1"/>
          </p:cNvSpPr>
          <p:nvPr>
            <p:ph type="title"/>
          </p:nvPr>
        </p:nvSpPr>
        <p:spPr>
          <a:xfrm>
            <a:off x="1710869" y="274638"/>
            <a:ext cx="10292311"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General Feedback on District ARP ESSER Plans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
          <p:cNvSpPr txBox="1">
            <a:spLocks noGrp="1"/>
          </p:cNvSpPr>
          <p:nvPr>
            <p:ph type="body" idx="1"/>
          </p:nvPr>
        </p:nvSpPr>
        <p:spPr>
          <a:xfrm>
            <a:off x="498042" y="1600200"/>
            <a:ext cx="10761035" cy="507108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dirty="0">
                <a:latin typeface="Candara"/>
                <a:ea typeface="Candara"/>
                <a:cs typeface="Candara"/>
                <a:sym typeface="Candara"/>
              </a:rPr>
              <a:t>Provide a brief overview of ESSER Funds including key dates.</a:t>
            </a:r>
            <a:endParaRPr dirty="0"/>
          </a:p>
          <a:p>
            <a:pPr marL="342900" lvl="0" indent="-342900" algn="l" rtl="0">
              <a:spcBef>
                <a:spcPts val="480"/>
              </a:spcBef>
              <a:spcAft>
                <a:spcPts val="0"/>
              </a:spcAft>
              <a:buClr>
                <a:schemeClr val="dk1"/>
              </a:buClr>
              <a:buSzPts val="2400"/>
              <a:buChar char="•"/>
            </a:pPr>
            <a:r>
              <a:rPr lang="en-US" sz="2400" dirty="0">
                <a:latin typeface="Candara"/>
                <a:ea typeface="Candara"/>
                <a:cs typeface="Candara"/>
                <a:sym typeface="Candara"/>
              </a:rPr>
              <a:t>Explain the process of District Plan Update and provide State support.</a:t>
            </a:r>
            <a:endParaRPr dirty="0"/>
          </a:p>
          <a:p>
            <a:pPr marL="342900" lvl="0" indent="-342900" algn="l" rtl="0">
              <a:spcBef>
                <a:spcPts val="480"/>
              </a:spcBef>
              <a:spcAft>
                <a:spcPts val="0"/>
              </a:spcAft>
              <a:buClr>
                <a:schemeClr val="dk1"/>
              </a:buClr>
              <a:buSzPts val="2400"/>
              <a:buChar char="•"/>
            </a:pPr>
            <a:r>
              <a:rPr lang="en-US" sz="2400" dirty="0">
                <a:latin typeface="Candara"/>
                <a:ea typeface="Candara"/>
                <a:cs typeface="Candara"/>
                <a:sym typeface="Candara"/>
              </a:rPr>
              <a:t>Forecast the upcoming Data Collection for ESSER I, II, &amp; III.</a:t>
            </a:r>
            <a:endParaRPr dirty="0"/>
          </a:p>
          <a:p>
            <a:pPr marL="342900" lvl="0" indent="-342900" algn="l" rtl="0">
              <a:spcBef>
                <a:spcPts val="480"/>
              </a:spcBef>
              <a:spcAft>
                <a:spcPts val="0"/>
              </a:spcAft>
              <a:buClr>
                <a:schemeClr val="dk1"/>
              </a:buClr>
              <a:buSzPts val="2400"/>
              <a:buChar char="•"/>
            </a:pPr>
            <a:r>
              <a:rPr lang="en-US" sz="2400" dirty="0">
                <a:latin typeface="Candara"/>
                <a:ea typeface="Candara"/>
                <a:cs typeface="Candara"/>
                <a:sym typeface="Candara"/>
              </a:rPr>
              <a:t>Field Question you have related to the Plan Update Process.</a:t>
            </a:r>
            <a:endParaRPr dirty="0"/>
          </a:p>
        </p:txBody>
      </p:sp>
      <p:sp>
        <p:nvSpPr>
          <p:cNvPr id="134" name="Google Shape;134;p2"/>
          <p:cNvSpPr txBox="1">
            <a:spLocks noGrp="1"/>
          </p:cNvSpPr>
          <p:nvPr>
            <p:ph type="title"/>
          </p:nvPr>
        </p:nvSpPr>
        <p:spPr>
          <a:xfrm>
            <a:off x="1710869" y="274638"/>
            <a:ext cx="10292311"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ession </a:t>
            </a:r>
            <a:r>
              <a:rPr lang="en-US" dirty="0"/>
              <a:t>Purpose</a:t>
            </a:r>
            <a:endParaRPr dirty="0"/>
          </a:p>
        </p:txBody>
      </p:sp>
      <p:sp>
        <p:nvSpPr>
          <p:cNvPr id="135" name="Google Shape;135;p2"/>
          <p:cNvSpPr txBox="1">
            <a:spLocks noGrp="1"/>
          </p:cNvSpPr>
          <p:nvPr>
            <p:ph type="sldNum" idx="4294967295"/>
          </p:nvPr>
        </p:nvSpPr>
        <p:spPr>
          <a:xfrm>
            <a:off x="8534400" y="6492876"/>
            <a:ext cx="21336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20</a:t>
            </a:fld>
            <a:endParaRPr/>
          </a:p>
        </p:txBody>
      </p:sp>
      <p:sp>
        <p:nvSpPr>
          <p:cNvPr id="295" name="Google Shape;295;p25"/>
          <p:cNvSpPr txBox="1">
            <a:spLocks noGrp="1"/>
          </p:cNvSpPr>
          <p:nvPr>
            <p:ph type="title"/>
          </p:nvPr>
        </p:nvSpPr>
        <p:spPr>
          <a:xfrm>
            <a:off x="1710869" y="274638"/>
            <a:ext cx="10292311"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Feedback Template</a:t>
            </a:r>
            <a:endParaRPr dirty="0"/>
          </a:p>
        </p:txBody>
      </p:sp>
      <p:sp>
        <p:nvSpPr>
          <p:cNvPr id="297" name="Google Shape;297;p25">
            <a:extLst>
              <a:ext uri="{C183D7F6-B498-43B3-948B-1728B52AA6E4}">
                <adec:decorative xmlns:adec="http://schemas.microsoft.com/office/drawing/2017/decorative" val="1"/>
              </a:ext>
            </a:extLst>
          </p:cNvPr>
          <p:cNvSpPr/>
          <p:nvPr/>
        </p:nvSpPr>
        <p:spPr>
          <a:xfrm>
            <a:off x="3301217" y="4873840"/>
            <a:ext cx="637948" cy="195308"/>
          </a:xfrm>
          <a:prstGeom prst="rightArrow">
            <a:avLst>
              <a:gd name="adj1" fmla="val 50000"/>
              <a:gd name="adj2" fmla="val 50000"/>
            </a:avLst>
          </a:prstGeom>
          <a:solidFill>
            <a:srgbClr val="FF0000"/>
          </a:solidFill>
          <a:ln w="9525" cap="flat" cmpd="sng">
            <a:solidFill>
              <a:srgbClr val="D7D7D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98" name="Google Shape;298;p25" descr="snapshot of the feedback form"/>
          <p:cNvPicPr preferRelativeResize="0"/>
          <p:nvPr/>
        </p:nvPicPr>
        <p:blipFill rotWithShape="1">
          <a:blip r:embed="rId3">
            <a:alphaModFix/>
          </a:blip>
          <a:srcRect/>
          <a:stretch/>
        </p:blipFill>
        <p:spPr>
          <a:xfrm>
            <a:off x="4091952" y="1633491"/>
            <a:ext cx="4108476" cy="5100684"/>
          </a:xfrm>
          <a:prstGeom prst="rect">
            <a:avLst/>
          </a:prstGeom>
          <a:noFill/>
          <a:ln>
            <a:noFill/>
          </a:ln>
        </p:spPr>
      </p:pic>
      <p:sp>
        <p:nvSpPr>
          <p:cNvPr id="299" name="Google Shape;299;p25">
            <a:extLst>
              <a:ext uri="{C183D7F6-B498-43B3-948B-1728B52AA6E4}">
                <adec:decorative xmlns:adec="http://schemas.microsoft.com/office/drawing/2017/decorative" val="1"/>
              </a:ext>
            </a:extLst>
          </p:cNvPr>
          <p:cNvSpPr/>
          <p:nvPr/>
        </p:nvSpPr>
        <p:spPr>
          <a:xfrm>
            <a:off x="3301217" y="5930855"/>
            <a:ext cx="637948" cy="195308"/>
          </a:xfrm>
          <a:prstGeom prst="rightArrow">
            <a:avLst>
              <a:gd name="adj1" fmla="val 50000"/>
              <a:gd name="adj2" fmla="val 50000"/>
            </a:avLst>
          </a:prstGeom>
          <a:solidFill>
            <a:srgbClr val="FF0000"/>
          </a:solidFill>
          <a:ln w="9525" cap="flat" cmpd="sng">
            <a:solidFill>
              <a:srgbClr val="D7D7D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 name="Text Placeholder 1">
            <a:extLst>
              <a:ext uri="{FF2B5EF4-FFF2-40B4-BE49-F238E27FC236}">
                <a16:creationId xmlns:a16="http://schemas.microsoft.com/office/drawing/2014/main" id="{9158965F-9DCD-4E06-8435-CF35B2205A65}"/>
              </a:ext>
            </a:extLst>
          </p:cNvPr>
          <p:cNvSpPr>
            <a:spLocks noGrp="1"/>
          </p:cNvSpPr>
          <p:nvPr>
            <p:ph type="body" idx="1"/>
          </p:nvPr>
        </p:nvSpPr>
        <p:spPr/>
        <p:txBody>
          <a:bodyPr/>
          <a:lstStyle/>
          <a:p>
            <a:pPr marL="25400" indent="0">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000000"/>
                </a:solidFill>
                <a:latin typeface="Candara"/>
                <a:ea typeface="Candara"/>
                <a:cs typeface="Candara"/>
                <a:sym typeface="Candara"/>
              </a:rPr>
              <a:t>On November 16, 2021, districts received: </a:t>
            </a:r>
            <a:endParaRPr sz="2400" b="0" i="0" u="none" strike="noStrike" cap="none" dirty="0">
              <a:solidFill>
                <a:srgbClr val="000000"/>
              </a:solidFill>
              <a:latin typeface="Candara"/>
              <a:ea typeface="Candara"/>
              <a:cs typeface="Candara"/>
              <a:sym typeface="Candara"/>
            </a:endParaRPr>
          </a:p>
          <a:p>
            <a:pPr marL="457200" lvl="0" indent="-457200" algn="l" rtl="0">
              <a:spcBef>
                <a:spcPts val="560"/>
              </a:spcBef>
              <a:spcAft>
                <a:spcPts val="0"/>
              </a:spcAft>
              <a:buClr>
                <a:schemeClr val="dk1"/>
              </a:buClr>
              <a:buSzPts val="2800"/>
              <a:buChar char="•"/>
            </a:pPr>
            <a:r>
              <a:rPr lang="en-US" sz="2800" dirty="0">
                <a:latin typeface="Candara"/>
                <a:ea typeface="Candara"/>
                <a:cs typeface="Candara"/>
                <a:sym typeface="Candara"/>
              </a:rPr>
              <a:t>A new link for districts to:</a:t>
            </a:r>
            <a:endParaRPr sz="2800" dirty="0"/>
          </a:p>
          <a:p>
            <a:pPr marL="742950" lvl="1" indent="-285750" algn="l" rtl="0">
              <a:spcBef>
                <a:spcPts val="480"/>
              </a:spcBef>
              <a:spcAft>
                <a:spcPts val="0"/>
              </a:spcAft>
              <a:buClr>
                <a:schemeClr val="dk1"/>
              </a:buClr>
              <a:buSzPts val="2400"/>
              <a:buChar char="–"/>
            </a:pPr>
            <a:r>
              <a:rPr lang="en-US" sz="2400" dirty="0">
                <a:latin typeface="Candara"/>
                <a:ea typeface="Candara"/>
                <a:cs typeface="Candara"/>
                <a:sym typeface="Candara"/>
              </a:rPr>
              <a:t>Make any necessary corrections (Due 12/17/21), and/or</a:t>
            </a:r>
            <a:endParaRPr sz="2400" dirty="0"/>
          </a:p>
          <a:p>
            <a:pPr marL="742950" lvl="1" indent="-285750" algn="l" rtl="0">
              <a:spcBef>
                <a:spcPts val="480"/>
              </a:spcBef>
              <a:spcAft>
                <a:spcPts val="0"/>
              </a:spcAft>
              <a:buClr>
                <a:schemeClr val="dk1"/>
              </a:buClr>
              <a:buSzPts val="2400"/>
              <a:buChar char="–"/>
            </a:pPr>
            <a:r>
              <a:rPr lang="en-US" sz="2400" dirty="0">
                <a:latin typeface="Candara"/>
                <a:ea typeface="Candara"/>
                <a:cs typeface="Candara"/>
                <a:sym typeface="Candara"/>
              </a:rPr>
              <a:t>Continuously monitor and update the ARP ESSER Plan at a minimum of every six months. </a:t>
            </a:r>
            <a:endParaRPr sz="2400" dirty="0"/>
          </a:p>
          <a:p>
            <a:pPr marL="457200" lvl="0" indent="-457200" algn="l" rtl="0">
              <a:spcBef>
                <a:spcPts val="560"/>
              </a:spcBef>
              <a:spcAft>
                <a:spcPts val="0"/>
              </a:spcAft>
              <a:buClr>
                <a:schemeClr val="dk1"/>
              </a:buClr>
              <a:buSzPts val="2800"/>
              <a:buChar char="•"/>
            </a:pPr>
            <a:r>
              <a:rPr lang="en-US" sz="2800" dirty="0">
                <a:latin typeface="Candara"/>
                <a:ea typeface="Candara"/>
                <a:cs typeface="Candara"/>
                <a:sym typeface="Candara"/>
              </a:rPr>
              <a:t>The t</a:t>
            </a:r>
            <a:r>
              <a:rPr lang="en-US" sz="2800" dirty="0"/>
              <a:t>ool available at the link</a:t>
            </a:r>
            <a:r>
              <a:rPr lang="en-US" sz="2800" dirty="0">
                <a:latin typeface="Candara"/>
                <a:ea typeface="Candara"/>
                <a:cs typeface="Candara"/>
                <a:sym typeface="Candara"/>
              </a:rPr>
              <a:t> will have the same format and </a:t>
            </a:r>
            <a:r>
              <a:rPr lang="en-US" sz="2800" dirty="0"/>
              <a:t>allow both districts and the OPI to track changes over time.</a:t>
            </a:r>
            <a:endParaRPr dirty="0"/>
          </a:p>
          <a:p>
            <a:pPr marL="342900" lvl="0" indent="-139700" algn="l" rtl="0">
              <a:spcBef>
                <a:spcPts val="640"/>
              </a:spcBef>
              <a:spcAft>
                <a:spcPts val="0"/>
              </a:spcAft>
              <a:buClr>
                <a:schemeClr val="dk1"/>
              </a:buClr>
              <a:buSzPts val="3200"/>
              <a:buNone/>
            </a:pPr>
            <a:endParaRPr dirty="0"/>
          </a:p>
        </p:txBody>
      </p:sp>
      <p:sp>
        <p:nvSpPr>
          <p:cNvPr id="306" name="Google Shape;306;p2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21</a:t>
            </a:fld>
            <a:endParaRPr/>
          </a:p>
        </p:txBody>
      </p:sp>
      <p:sp>
        <p:nvSpPr>
          <p:cNvPr id="307" name="Google Shape;307;p26"/>
          <p:cNvSpPr txBox="1">
            <a:spLocks noGrp="1"/>
          </p:cNvSpPr>
          <p:nvPr>
            <p:ph type="title"/>
          </p:nvPr>
        </p:nvSpPr>
        <p:spPr>
          <a:xfrm>
            <a:off x="1710869" y="274638"/>
            <a:ext cx="10292311"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District ARP ESSER Update Process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22</a:t>
            </a:fld>
            <a:endParaRPr/>
          </a:p>
        </p:txBody>
      </p:sp>
      <p:sp>
        <p:nvSpPr>
          <p:cNvPr id="313" name="Google Shape;313;p27"/>
          <p:cNvSpPr txBox="1">
            <a:spLocks noGrp="1"/>
          </p:cNvSpPr>
          <p:nvPr>
            <p:ph type="title"/>
          </p:nvPr>
        </p:nvSpPr>
        <p:spPr>
          <a:xfrm>
            <a:off x="1710869" y="274638"/>
            <a:ext cx="10292311"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District ARP ESSER Plan Update Tool</a:t>
            </a:r>
            <a:endParaRPr dirty="0"/>
          </a:p>
        </p:txBody>
      </p:sp>
      <p:pic>
        <p:nvPicPr>
          <p:cNvPr id="314" name="Google Shape;314;p27" descr="snapshot of the introduction tot the Montana School District ARP ESSER Plan Update tool. It outlines the federal requirement from the USED as to how the funds should be used, as well as stating the OPI will monitor them. "/>
          <p:cNvPicPr preferRelativeResize="0"/>
          <p:nvPr/>
        </p:nvPicPr>
        <p:blipFill>
          <a:blip r:embed="rId3">
            <a:alphaModFix/>
          </a:blip>
          <a:stretch>
            <a:fillRect/>
          </a:stretch>
        </p:blipFill>
        <p:spPr>
          <a:xfrm>
            <a:off x="617975" y="1991298"/>
            <a:ext cx="4484675" cy="4189301"/>
          </a:xfrm>
          <a:prstGeom prst="rect">
            <a:avLst/>
          </a:prstGeom>
          <a:noFill/>
          <a:ln>
            <a:noFill/>
          </a:ln>
        </p:spPr>
      </p:pic>
      <p:sp>
        <p:nvSpPr>
          <p:cNvPr id="315" name="Google Shape;315;p27"/>
          <p:cNvSpPr txBox="1"/>
          <p:nvPr/>
        </p:nvSpPr>
        <p:spPr>
          <a:xfrm>
            <a:off x="5689575" y="2079075"/>
            <a:ext cx="53061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Step 1: Click on Link in Email</a:t>
            </a: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Step 2: Use Login Information from Email</a:t>
            </a: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Step 3: Update Plan Details</a:t>
            </a: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Step 4: Submit</a:t>
            </a:r>
            <a:endParaRPr>
              <a:latin typeface="Calibri"/>
              <a:ea typeface="Calibri"/>
              <a:cs typeface="Calibri"/>
              <a:sym typeface="Calibri"/>
            </a:endParaRPr>
          </a:p>
        </p:txBody>
      </p:sp>
      <p:sp>
        <p:nvSpPr>
          <p:cNvPr id="316" name="Google Shape;316;p27"/>
          <p:cNvSpPr txBox="1"/>
          <p:nvPr/>
        </p:nvSpPr>
        <p:spPr>
          <a:xfrm>
            <a:off x="7276386" y="5833622"/>
            <a:ext cx="1286631"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latin typeface="Calibri"/>
                <a:ea typeface="Calibri"/>
                <a:cs typeface="Calibri"/>
                <a:sym typeface="Calibri"/>
                <a:hlinkClick r:id="rId4"/>
              </a:rPr>
              <a:t>Video Overview Link</a:t>
            </a:r>
            <a:endParaRPr sz="1000" dirty="0">
              <a:latin typeface="Calibri"/>
              <a:ea typeface="Calibri"/>
              <a:cs typeface="Calibri"/>
              <a:sym typeface="Calibri"/>
            </a:endParaRPr>
          </a:p>
        </p:txBody>
      </p:sp>
      <p:pic>
        <p:nvPicPr>
          <p:cNvPr id="317" name="Google Shape;317;p27" descr="snapshot of the video overview for the Montana School District ARP ESSER Plan Update tool. "/>
          <p:cNvPicPr preferRelativeResize="0"/>
          <p:nvPr/>
        </p:nvPicPr>
        <p:blipFill>
          <a:blip r:embed="rId5">
            <a:alphaModFix/>
          </a:blip>
          <a:stretch>
            <a:fillRect/>
          </a:stretch>
        </p:blipFill>
        <p:spPr>
          <a:xfrm>
            <a:off x="5689575" y="3278175"/>
            <a:ext cx="4460254" cy="2411325"/>
          </a:xfrm>
          <a:prstGeom prst="rect">
            <a:avLst/>
          </a:prstGeom>
          <a:noFill/>
          <a:ln>
            <a:noFill/>
          </a:ln>
        </p:spPr>
      </p:pic>
      <p:sp>
        <p:nvSpPr>
          <p:cNvPr id="318" name="Google Shape;318;p27"/>
          <p:cNvSpPr txBox="1"/>
          <p:nvPr/>
        </p:nvSpPr>
        <p:spPr>
          <a:xfrm>
            <a:off x="304800" y="278175"/>
            <a:ext cx="30000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050" dirty="0">
                <a:solidFill>
                  <a:schemeClr val="hlink"/>
                </a:solidFill>
                <a:highlight>
                  <a:srgbClr val="FFFFFF"/>
                </a:highlight>
                <a:uFill>
                  <a:noFill/>
                </a:uFill>
              </a:rPr>
              <a:t>Montana School District ARP ESSER </a:t>
            </a:r>
          </a:p>
          <a:p>
            <a:pPr marL="0" lvl="0" indent="0" algn="l" rtl="0">
              <a:lnSpc>
                <a:spcPct val="115000"/>
              </a:lnSpc>
              <a:spcBef>
                <a:spcPts val="0"/>
              </a:spcBef>
              <a:spcAft>
                <a:spcPts val="0"/>
              </a:spcAft>
              <a:buNone/>
            </a:pPr>
            <a:r>
              <a:rPr lang="en-US" sz="1050" dirty="0">
                <a:solidFill>
                  <a:schemeClr val="hlink"/>
                </a:solidFill>
                <a:highlight>
                  <a:srgbClr val="FFFFFF"/>
                </a:highlight>
                <a:uFill>
                  <a:noFill/>
                </a:uFill>
                <a:hlinkClick r:id="rId6"/>
              </a:rPr>
              <a:t>Walk-Through</a:t>
            </a:r>
            <a:endParaRPr sz="1050" dirty="0">
              <a:solidFill>
                <a:schemeClr val="hlink"/>
              </a:solidFill>
              <a:highlight>
                <a:srgbClr val="FFFFFF"/>
              </a:highlight>
              <a:uFill>
                <a:noFill/>
              </a:uFill>
              <a:hlinkClick r:id="rId6"/>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8"/>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t>What questions do you have?</a:t>
            </a:r>
            <a:endParaRPr/>
          </a:p>
          <a:p>
            <a:pPr marL="342900" lvl="0" indent="-342900" algn="l" rtl="0">
              <a:spcBef>
                <a:spcPts val="640"/>
              </a:spcBef>
              <a:spcAft>
                <a:spcPts val="0"/>
              </a:spcAft>
              <a:buClr>
                <a:schemeClr val="dk1"/>
              </a:buClr>
              <a:buSzPts val="3200"/>
              <a:buChar char="•"/>
            </a:pPr>
            <a:r>
              <a:rPr lang="en-US">
                <a:latin typeface="Candara"/>
                <a:ea typeface="Candara"/>
                <a:cs typeface="Candara"/>
                <a:sym typeface="Candara"/>
              </a:rPr>
              <a:t>Do you have any clarifying questions about the content provided here today?</a:t>
            </a:r>
            <a:endParaRPr/>
          </a:p>
        </p:txBody>
      </p:sp>
      <p:sp>
        <p:nvSpPr>
          <p:cNvPr id="324" name="Google Shape;324;p2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23</a:t>
            </a:fld>
            <a:endParaRPr/>
          </a:p>
        </p:txBody>
      </p:sp>
      <p:sp>
        <p:nvSpPr>
          <p:cNvPr id="325" name="Google Shape;325;p28"/>
          <p:cNvSpPr txBox="1">
            <a:spLocks noGrp="1"/>
          </p:cNvSpPr>
          <p:nvPr>
            <p:ph type="title"/>
          </p:nvPr>
        </p:nvSpPr>
        <p:spPr>
          <a:xfrm>
            <a:off x="1710869" y="274638"/>
            <a:ext cx="10292311"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Open Questions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9"/>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200"/>
              <a:buNone/>
            </a:pPr>
            <a:r>
              <a:rPr lang="en-US" b="1"/>
              <a:t>As of November 30, 2021, there is only</a:t>
            </a:r>
            <a:endParaRPr/>
          </a:p>
          <a:p>
            <a:pPr marL="0" lvl="0" indent="0" algn="ctr" rtl="0">
              <a:spcBef>
                <a:spcPts val="1080"/>
              </a:spcBef>
              <a:spcAft>
                <a:spcPts val="0"/>
              </a:spcAft>
              <a:buClr>
                <a:schemeClr val="dk1"/>
              </a:buClr>
              <a:buSzPts val="5400"/>
              <a:buNone/>
            </a:pPr>
            <a:r>
              <a:rPr lang="en-US" sz="5400" b="1"/>
              <a:t>10 MONTHS left</a:t>
            </a:r>
            <a:endParaRPr/>
          </a:p>
          <a:p>
            <a:pPr marL="0" lvl="0" indent="0" algn="ctr" rtl="0">
              <a:spcBef>
                <a:spcPts val="640"/>
              </a:spcBef>
              <a:spcAft>
                <a:spcPts val="0"/>
              </a:spcAft>
              <a:buClr>
                <a:schemeClr val="dk1"/>
              </a:buClr>
              <a:buSzPts val="3200"/>
              <a:buNone/>
            </a:pPr>
            <a:r>
              <a:rPr lang="en-US" b="1"/>
              <a:t>to spend down your ESSER I Funds!</a:t>
            </a:r>
            <a:endParaRPr/>
          </a:p>
          <a:p>
            <a:pPr marL="0" lvl="0" indent="0" algn="ctr" rtl="0">
              <a:spcBef>
                <a:spcPts val="640"/>
              </a:spcBef>
              <a:spcAft>
                <a:spcPts val="0"/>
              </a:spcAft>
              <a:buClr>
                <a:schemeClr val="dk1"/>
              </a:buClr>
              <a:buSzPts val="3200"/>
              <a:buNone/>
            </a:pPr>
            <a:endParaRPr b="1"/>
          </a:p>
          <a:p>
            <a:pPr marL="0" lvl="0" indent="0" algn="ctr" rtl="0">
              <a:spcBef>
                <a:spcPts val="640"/>
              </a:spcBef>
              <a:spcAft>
                <a:spcPts val="0"/>
              </a:spcAft>
              <a:buClr>
                <a:schemeClr val="dk1"/>
              </a:buClr>
              <a:buSzPts val="3200"/>
              <a:buNone/>
            </a:pPr>
            <a:r>
              <a:rPr lang="en-US" b="1"/>
              <a:t>Statewide there is still $10 million dollars to utilize. </a:t>
            </a:r>
            <a:endParaRPr/>
          </a:p>
          <a:p>
            <a:pPr marL="0" lvl="0" indent="0" algn="ctr" rtl="0">
              <a:spcBef>
                <a:spcPts val="640"/>
              </a:spcBef>
              <a:spcAft>
                <a:spcPts val="0"/>
              </a:spcAft>
              <a:buClr>
                <a:schemeClr val="dk1"/>
              </a:buClr>
              <a:buSzPts val="3200"/>
              <a:buNone/>
            </a:pPr>
            <a:r>
              <a:rPr lang="en-US" b="1"/>
              <a:t>Now is a good time to review your ESSER I budgets and</a:t>
            </a:r>
            <a:endParaRPr/>
          </a:p>
          <a:p>
            <a:pPr marL="0" lvl="0" indent="0" algn="ctr" rtl="0">
              <a:spcBef>
                <a:spcPts val="640"/>
              </a:spcBef>
              <a:spcAft>
                <a:spcPts val="0"/>
              </a:spcAft>
              <a:buClr>
                <a:schemeClr val="dk1"/>
              </a:buClr>
              <a:buSzPts val="3200"/>
              <a:buNone/>
            </a:pPr>
            <a:r>
              <a:rPr lang="en-US" b="1"/>
              <a:t>make spending decisions.</a:t>
            </a:r>
            <a:endParaRPr/>
          </a:p>
        </p:txBody>
      </p:sp>
      <p:sp>
        <p:nvSpPr>
          <p:cNvPr id="331" name="Google Shape;331;p2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24</a:t>
            </a:fld>
            <a:endParaRPr/>
          </a:p>
        </p:txBody>
      </p:sp>
      <p:sp>
        <p:nvSpPr>
          <p:cNvPr id="332" name="Google Shape;332;p29"/>
          <p:cNvSpPr txBox="1">
            <a:spLocks noGrp="1"/>
          </p:cNvSpPr>
          <p:nvPr>
            <p:ph type="title"/>
          </p:nvPr>
        </p:nvSpPr>
        <p:spPr>
          <a:xfrm>
            <a:off x="1710869" y="274638"/>
            <a:ext cx="10292311"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ESSER I Reminder!</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0"/>
          <p:cNvSpPr txBox="1">
            <a:spLocks noGrp="1"/>
          </p:cNvSpPr>
          <p:nvPr>
            <p:ph type="body" idx="1"/>
          </p:nvPr>
        </p:nvSpPr>
        <p:spPr>
          <a:xfrm>
            <a:off x="1981200" y="1600200"/>
            <a:ext cx="8326073" cy="22772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r>
              <a:rPr lang="en-US"/>
              <a:t>OPI Website:</a:t>
            </a:r>
            <a:endParaRPr/>
          </a:p>
          <a:p>
            <a:pPr marL="0" lvl="0" indent="0" algn="l" rtl="0">
              <a:spcBef>
                <a:spcPts val="640"/>
              </a:spcBef>
              <a:spcAft>
                <a:spcPts val="0"/>
              </a:spcAft>
              <a:buClr>
                <a:schemeClr val="dk1"/>
              </a:buClr>
              <a:buSzPts val="3200"/>
              <a:buNone/>
            </a:pPr>
            <a:r>
              <a:rPr lang="en-US"/>
              <a:t>  </a:t>
            </a:r>
            <a:r>
              <a:rPr lang="en-US">
                <a:highlight>
                  <a:srgbClr val="FFFF00"/>
                </a:highlight>
              </a:rPr>
              <a:t>opi.mt.gov</a:t>
            </a:r>
            <a:endParaRPr/>
          </a:p>
          <a:p>
            <a:pPr marL="0" lvl="0" indent="0" algn="l" rtl="0">
              <a:spcBef>
                <a:spcPts val="640"/>
              </a:spcBef>
              <a:spcAft>
                <a:spcPts val="0"/>
              </a:spcAft>
              <a:buClr>
                <a:schemeClr val="dk1"/>
              </a:buClr>
              <a:buSzPts val="3200"/>
              <a:buNone/>
            </a:pPr>
            <a:endParaRPr/>
          </a:p>
          <a:p>
            <a:pPr marL="0" lvl="0" indent="0" algn="l" rtl="0">
              <a:spcBef>
                <a:spcPts val="640"/>
              </a:spcBef>
              <a:spcAft>
                <a:spcPts val="0"/>
              </a:spcAft>
              <a:buClr>
                <a:schemeClr val="dk1"/>
              </a:buClr>
              <a:buSzPts val="3200"/>
              <a:buNone/>
            </a:pPr>
            <a:endParaRPr/>
          </a:p>
        </p:txBody>
      </p:sp>
      <p:sp>
        <p:nvSpPr>
          <p:cNvPr id="338" name="Google Shape;338;p30"/>
          <p:cNvSpPr txBox="1">
            <a:spLocks noGrp="1"/>
          </p:cNvSpPr>
          <p:nvPr>
            <p:ph type="title"/>
          </p:nvPr>
        </p:nvSpPr>
        <p:spPr>
          <a:xfrm>
            <a:off x="1710869" y="274638"/>
            <a:ext cx="10292311"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Resources</a:t>
            </a:r>
            <a:endParaRPr dirty="0"/>
          </a:p>
        </p:txBody>
      </p:sp>
      <p:sp>
        <p:nvSpPr>
          <p:cNvPr id="339" name="Google Shape;339;p30">
            <a:extLst>
              <a:ext uri="{C183D7F6-B498-43B3-948B-1728B52AA6E4}">
                <adec:decorative xmlns:adec="http://schemas.microsoft.com/office/drawing/2017/decorative" val="1"/>
              </a:ext>
            </a:extLst>
          </p:cNvPr>
          <p:cNvSpPr/>
          <p:nvPr/>
        </p:nvSpPr>
        <p:spPr>
          <a:xfrm>
            <a:off x="3628587" y="3217446"/>
            <a:ext cx="2449585" cy="300008"/>
          </a:xfrm>
          <a:prstGeom prst="rightArrow">
            <a:avLst>
              <a:gd name="adj1" fmla="val 50000"/>
              <a:gd name="adj2" fmla="val 50000"/>
            </a:avLst>
          </a:prstGeom>
          <a:solidFill>
            <a:srgbClr val="FFFF00"/>
          </a:solidFill>
          <a:ln w="9525" cap="flat" cmpd="sng">
            <a:solidFill>
              <a:srgbClr val="D7D7D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highlight>
                <a:srgbClr val="FFFF00"/>
              </a:highlight>
              <a:latin typeface="Arial"/>
              <a:ea typeface="Arial"/>
              <a:cs typeface="Arial"/>
              <a:sym typeface="Arial"/>
            </a:endParaRPr>
          </a:p>
        </p:txBody>
      </p:sp>
      <p:pic>
        <p:nvPicPr>
          <p:cNvPr id="340" name="Google Shape;340;p30" descr="Snapshot of the homepage of the OPI website showing the button that links to the ESSER information titled, &quot;Find ESSER Information.&quot;"/>
          <p:cNvPicPr preferRelativeResize="0"/>
          <p:nvPr/>
        </p:nvPicPr>
        <p:blipFill rotWithShape="1">
          <a:blip r:embed="rId3">
            <a:alphaModFix/>
          </a:blip>
          <a:srcRect l="1505" r="2195"/>
          <a:stretch/>
        </p:blipFill>
        <p:spPr>
          <a:xfrm>
            <a:off x="6170719" y="801639"/>
            <a:ext cx="4229101" cy="547763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1"/>
          <p:cNvSpPr txBox="1">
            <a:spLocks noGrp="1"/>
          </p:cNvSpPr>
          <p:nvPr>
            <p:ph type="ctrTitle" idx="4294967295"/>
          </p:nvPr>
        </p:nvSpPr>
        <p:spPr>
          <a:xfrm>
            <a:off x="1524000" y="454026"/>
            <a:ext cx="8574088"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1" i="0" u="none" strike="noStrike" cap="none" dirty="0">
                <a:solidFill>
                  <a:schemeClr val="dk1"/>
                </a:solidFill>
                <a:latin typeface="Calibri"/>
                <a:ea typeface="Calibri"/>
                <a:cs typeface="Calibri"/>
                <a:sym typeface="Calibri"/>
              </a:rPr>
              <a:t>Thank you!</a:t>
            </a:r>
            <a:endParaRPr dirty="0"/>
          </a:p>
        </p:txBody>
      </p:sp>
      <p:sp>
        <p:nvSpPr>
          <p:cNvPr id="347" name="Google Shape;347;p31"/>
          <p:cNvSpPr txBox="1">
            <a:spLocks noGrp="1"/>
          </p:cNvSpPr>
          <p:nvPr>
            <p:ph type="sldNum" idx="4294967295"/>
          </p:nvPr>
        </p:nvSpPr>
        <p:spPr>
          <a:xfrm>
            <a:off x="8534400" y="6356351"/>
            <a:ext cx="21336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26</a:t>
            </a:fld>
            <a:endParaRPr/>
          </a:p>
        </p:txBody>
      </p:sp>
      <p:sp>
        <p:nvSpPr>
          <p:cNvPr id="348" name="Google Shape;348;p31"/>
          <p:cNvSpPr/>
          <p:nvPr/>
        </p:nvSpPr>
        <p:spPr>
          <a:xfrm>
            <a:off x="1901191" y="3143272"/>
            <a:ext cx="8403518" cy="852221"/>
          </a:xfrm>
          <a:prstGeom prst="rect">
            <a:avLst/>
          </a:prstGeom>
          <a:noFill/>
          <a:ln>
            <a:noFill/>
          </a:ln>
        </p:spPr>
        <p:txBody>
          <a:bodyPr spcFirstLastPara="1" wrap="square" lIns="91425" tIns="45700" rIns="91425" bIns="45700" anchor="t" anchorCtr="0">
            <a:spAutoFit/>
          </a:bodyPr>
          <a:lstStyle/>
          <a:p>
            <a:pPr marL="0" marR="0" lvl="0" indent="0" algn="ctr" rtl="0">
              <a:lnSpc>
                <a:spcPct val="105000"/>
              </a:lnSpc>
              <a:spcBef>
                <a:spcPts val="0"/>
              </a:spcBef>
              <a:spcAft>
                <a:spcPts val="0"/>
              </a:spcAft>
              <a:buNone/>
            </a:pPr>
            <a:r>
              <a:rPr lang="en-US" sz="2400" b="1">
                <a:solidFill>
                  <a:schemeClr val="dk1"/>
                </a:solidFill>
                <a:latin typeface="Candara"/>
                <a:ea typeface="Candara"/>
                <a:cs typeface="Candara"/>
                <a:sym typeface="Candara"/>
              </a:rPr>
              <a:t>For questions or additional information please contact </a:t>
            </a:r>
            <a:endParaRPr/>
          </a:p>
          <a:p>
            <a:pPr marL="0" marR="0" lvl="0" indent="0" algn="ctr" rtl="0">
              <a:lnSpc>
                <a:spcPct val="105000"/>
              </a:lnSpc>
              <a:spcBef>
                <a:spcPts val="0"/>
              </a:spcBef>
              <a:spcAft>
                <a:spcPts val="0"/>
              </a:spcAft>
              <a:buNone/>
            </a:pPr>
            <a:r>
              <a:rPr lang="en-US" sz="2400" b="1">
                <a:solidFill>
                  <a:schemeClr val="dk1"/>
                </a:solidFill>
                <a:latin typeface="Candara"/>
                <a:ea typeface="Candara"/>
                <a:cs typeface="Candara"/>
                <a:sym typeface="Candara"/>
              </a:rPr>
              <a:t>Jeff Kirksey: </a:t>
            </a:r>
            <a:r>
              <a:rPr lang="en-US" sz="2400" b="1" u="sng">
                <a:solidFill>
                  <a:schemeClr val="dk1"/>
                </a:solidFill>
                <a:latin typeface="Candara"/>
                <a:ea typeface="Candara"/>
                <a:cs typeface="Candara"/>
                <a:sym typeface="Candara"/>
                <a:hlinkClick r:id="rId3">
                  <a:extLst>
                    <a:ext uri="{A12FA001-AC4F-418D-AE19-62706E023703}">
                      <ahyp:hlinkClr xmlns:ahyp="http://schemas.microsoft.com/office/drawing/2018/hyperlinkcolor" val="tx"/>
                    </a:ext>
                  </a:extLst>
                </a:hlinkClick>
              </a:rPr>
              <a:t>Jeffrey.Kirksey@mt.gov</a:t>
            </a:r>
            <a:r>
              <a:rPr lang="en-US" sz="2400" b="1">
                <a:solidFill>
                  <a:schemeClr val="dk1"/>
                </a:solidFill>
                <a:latin typeface="Candara"/>
                <a:ea typeface="Candara"/>
                <a:cs typeface="Candara"/>
                <a:sym typeface="Candara"/>
              </a:rPr>
              <a:t> (406)444-0783</a:t>
            </a:r>
            <a:endParaRPr/>
          </a:p>
        </p:txBody>
      </p:sp>
      <p:sp>
        <p:nvSpPr>
          <p:cNvPr id="349" name="Google Shape;349;p31">
            <a:extLst>
              <a:ext uri="{C183D7F6-B498-43B3-948B-1728B52AA6E4}">
                <adec:decorative xmlns:adec="http://schemas.microsoft.com/office/drawing/2017/decorative" val="1"/>
              </a:ext>
            </a:extLst>
          </p:cNvPr>
          <p:cNvSpPr/>
          <p:nvPr/>
        </p:nvSpPr>
        <p:spPr>
          <a:xfrm>
            <a:off x="1799899" y="1970684"/>
            <a:ext cx="8504811" cy="772511"/>
          </a:xfrm>
          <a:prstGeom prst="rect">
            <a:avLst/>
          </a:prstGeom>
          <a:solidFill>
            <a:srgbClr val="C1273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50" name="Google Shape;350;p31" descr="Montana OPI Logo"/>
          <p:cNvPicPr preferRelativeResize="0"/>
          <p:nvPr/>
        </p:nvPicPr>
        <p:blipFill rotWithShape="1">
          <a:blip r:embed="rId4">
            <a:alphaModFix/>
          </a:blip>
          <a:srcRect/>
          <a:stretch/>
        </p:blipFill>
        <p:spPr>
          <a:xfrm>
            <a:off x="4581826" y="5961487"/>
            <a:ext cx="3011214" cy="759988"/>
          </a:xfrm>
          <a:prstGeom prst="rect">
            <a:avLst/>
          </a:prstGeom>
          <a:noFill/>
          <a:ln>
            <a:noFill/>
          </a:ln>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200"/>
              <a:buChar char="•"/>
            </a:pPr>
            <a:r>
              <a:rPr lang="en-US" sz="2200" dirty="0"/>
              <a:t>The requirements in section 2001(</a:t>
            </a:r>
            <a:r>
              <a:rPr lang="en-US" sz="2200" dirty="0" err="1"/>
              <a:t>i</a:t>
            </a:r>
            <a:r>
              <a:rPr lang="en-US" sz="2200" dirty="0"/>
              <a:t>) of the ARP Act relating to the ARP ESSER funds are published in the </a:t>
            </a:r>
            <a:r>
              <a:rPr lang="en-US" sz="2200" u="sng" dirty="0">
                <a:solidFill>
                  <a:schemeClr val="hlink"/>
                </a:solidFill>
                <a:hlinkClick r:id="rId3"/>
              </a:rPr>
              <a:t>Federal Register </a:t>
            </a:r>
            <a:r>
              <a:rPr lang="en-US" sz="2200" dirty="0"/>
              <a:t>and also outlined by the Department in the </a:t>
            </a:r>
            <a:r>
              <a:rPr lang="en-US" sz="2200" u="sng" dirty="0">
                <a:solidFill>
                  <a:schemeClr val="hlink"/>
                </a:solidFill>
                <a:hlinkClick r:id="rId4"/>
              </a:rPr>
              <a:t>ESSER and GEER FAQ</a:t>
            </a:r>
            <a:r>
              <a:rPr lang="en-US" sz="2200" dirty="0"/>
              <a:t> document. </a:t>
            </a:r>
            <a:endParaRPr dirty="0"/>
          </a:p>
          <a:p>
            <a:pPr marL="342900" lvl="0" indent="-342900" algn="l" rtl="0">
              <a:spcBef>
                <a:spcPts val="440"/>
              </a:spcBef>
              <a:spcAft>
                <a:spcPts val="0"/>
              </a:spcAft>
              <a:buClr>
                <a:schemeClr val="dk1"/>
              </a:buClr>
              <a:buSzPts val="2200"/>
              <a:buChar char="•"/>
            </a:pPr>
            <a:r>
              <a:rPr lang="en-US" sz="2200" dirty="0"/>
              <a:t>The OPI has developed a FAQ document to provide LEAs information about the grant, including eligibility, and grant requirements.  </a:t>
            </a:r>
            <a:endParaRPr dirty="0"/>
          </a:p>
          <a:p>
            <a:pPr marL="342900" lvl="0" indent="-342900" algn="l" rtl="0">
              <a:spcBef>
                <a:spcPts val="440"/>
              </a:spcBef>
              <a:spcAft>
                <a:spcPts val="0"/>
              </a:spcAft>
              <a:buClr>
                <a:schemeClr val="dk1"/>
              </a:buClr>
              <a:buSzPts val="2200"/>
              <a:buChar char="•"/>
            </a:pPr>
            <a:r>
              <a:rPr lang="en-US" sz="2200" u="sng" dirty="0">
                <a:solidFill>
                  <a:schemeClr val="hlink"/>
                </a:solidFill>
                <a:hlinkClick r:id="rId5"/>
              </a:rPr>
              <a:t>ESSER II </a:t>
            </a:r>
            <a:r>
              <a:rPr lang="en-US" sz="2200" dirty="0"/>
              <a:t>and </a:t>
            </a:r>
            <a:r>
              <a:rPr lang="en-US" sz="2200" u="sng" dirty="0">
                <a:solidFill>
                  <a:schemeClr val="hlink"/>
                </a:solidFill>
                <a:hlinkClick r:id="rId6"/>
              </a:rPr>
              <a:t>ESSER III guidance document</a:t>
            </a:r>
            <a:r>
              <a:rPr lang="en-US" sz="2200" u="sng" dirty="0"/>
              <a:t>s</a:t>
            </a:r>
            <a:r>
              <a:rPr lang="en-US" sz="2200" dirty="0"/>
              <a:t> are available on the OPI website, which outlines allowable uses for the grant. </a:t>
            </a:r>
            <a:endParaRPr dirty="0"/>
          </a:p>
          <a:p>
            <a:pPr marL="342900" lvl="0" indent="-342900" algn="l" rtl="0">
              <a:spcBef>
                <a:spcPts val="440"/>
              </a:spcBef>
              <a:spcAft>
                <a:spcPts val="0"/>
              </a:spcAft>
              <a:buClr>
                <a:schemeClr val="dk1"/>
              </a:buClr>
              <a:buSzPts val="2200"/>
              <a:buChar char="•"/>
            </a:pPr>
            <a:r>
              <a:rPr lang="en-US" sz="2200" b="1" dirty="0"/>
              <a:t>Disclaimer:</a:t>
            </a:r>
            <a:r>
              <a:rPr lang="en-US" sz="2200" dirty="0"/>
              <a:t> Similar to the FAQ document issued by the USED on ESSER and GEER, “the contents of this document do not have the force and effect of law and are not meant to bind the public in any way.  The information is subject to change as additional information is released by the USED.” </a:t>
            </a:r>
            <a:endParaRPr dirty="0"/>
          </a:p>
          <a:p>
            <a:pPr marL="342900" lvl="0" indent="-139700" algn="l" rtl="0">
              <a:spcBef>
                <a:spcPts val="640"/>
              </a:spcBef>
              <a:spcAft>
                <a:spcPts val="0"/>
              </a:spcAft>
              <a:buClr>
                <a:schemeClr val="dk1"/>
              </a:buClr>
              <a:buSzPts val="3200"/>
              <a:buNone/>
            </a:pPr>
            <a:endParaRPr dirty="0"/>
          </a:p>
        </p:txBody>
      </p:sp>
      <p:sp>
        <p:nvSpPr>
          <p:cNvPr id="141" name="Google Shape;141;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a:t>
            </a:fld>
            <a:endParaRPr/>
          </a:p>
        </p:txBody>
      </p:sp>
      <p:sp>
        <p:nvSpPr>
          <p:cNvPr id="142" name="Google Shape;142;p3"/>
          <p:cNvSpPr txBox="1">
            <a:spLocks noGrp="1"/>
          </p:cNvSpPr>
          <p:nvPr>
            <p:ph type="title"/>
          </p:nvPr>
        </p:nvSpPr>
        <p:spPr>
          <a:xfrm>
            <a:off x="1710869" y="274638"/>
            <a:ext cx="10292311"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Session Details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grpSp>
        <p:nvGrpSpPr>
          <p:cNvPr id="149" name="Google Shape;149;p4">
            <a:extLst>
              <a:ext uri="{C183D7F6-B498-43B3-948B-1728B52AA6E4}">
                <adec:decorative xmlns:adec="http://schemas.microsoft.com/office/drawing/2017/decorative" val="1"/>
              </a:ext>
            </a:extLst>
          </p:cNvPr>
          <p:cNvGrpSpPr/>
          <p:nvPr/>
        </p:nvGrpSpPr>
        <p:grpSpPr>
          <a:xfrm>
            <a:off x="1758311" y="188976"/>
            <a:ext cx="8796528" cy="6480048"/>
            <a:chOff x="146304" y="164592"/>
            <a:chExt cx="8796528" cy="6480048"/>
          </a:xfrm>
        </p:grpSpPr>
        <p:sp>
          <p:nvSpPr>
            <p:cNvPr id="150" name="Google Shape;150;p4"/>
            <p:cNvSpPr/>
            <p:nvPr/>
          </p:nvSpPr>
          <p:spPr>
            <a:xfrm>
              <a:off x="146304" y="164592"/>
              <a:ext cx="8796528" cy="6480048"/>
            </a:xfrm>
            <a:prstGeom prst="rect">
              <a:avLst/>
            </a:prstGeom>
            <a:solidFill>
              <a:srgbClr val="C12730"/>
            </a:solidFill>
            <a:ln w="9525" cap="flat" cmpd="sng">
              <a:solidFill>
                <a:srgbClr val="D7D7D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C12730"/>
                </a:solidFill>
                <a:latin typeface="Arial"/>
                <a:ea typeface="Arial"/>
                <a:cs typeface="Arial"/>
                <a:sym typeface="Arial"/>
              </a:endParaRPr>
            </a:p>
          </p:txBody>
        </p:sp>
        <p:pic>
          <p:nvPicPr>
            <p:cNvPr id="151" name="Google Shape;151;p4"/>
            <p:cNvPicPr preferRelativeResize="0"/>
            <p:nvPr/>
          </p:nvPicPr>
          <p:blipFill rotWithShape="1">
            <a:blip r:embed="rId3">
              <a:alphaModFix/>
            </a:blip>
            <a:srcRect/>
            <a:stretch/>
          </p:blipFill>
          <p:spPr>
            <a:xfrm>
              <a:off x="1011088" y="882927"/>
              <a:ext cx="7231501" cy="5417344"/>
            </a:xfrm>
            <a:prstGeom prst="rect">
              <a:avLst/>
            </a:prstGeom>
            <a:noFill/>
            <a:ln>
              <a:noFill/>
            </a:ln>
          </p:spPr>
        </p:pic>
        <p:sp>
          <p:nvSpPr>
            <p:cNvPr id="152" name="Google Shape;152;p4"/>
            <p:cNvSpPr txBox="1"/>
            <p:nvPr/>
          </p:nvSpPr>
          <p:spPr>
            <a:xfrm>
              <a:off x="1545737" y="2148329"/>
              <a:ext cx="6400800" cy="175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88888"/>
                </a:buClr>
                <a:buSzPts val="3200"/>
                <a:buFont typeface="Arial"/>
                <a:buNone/>
              </a:pPr>
              <a:endParaRPr sz="3200" dirty="0">
                <a:solidFill>
                  <a:srgbClr val="C12730"/>
                </a:solidFill>
                <a:latin typeface="Candara"/>
                <a:ea typeface="Candara"/>
                <a:cs typeface="Candara"/>
                <a:sym typeface="Candara"/>
              </a:endParaRPr>
            </a:p>
            <a:p>
              <a:pPr marL="0" marR="0" lvl="0" indent="0" algn="ctr" rtl="0">
                <a:spcBef>
                  <a:spcPts val="960"/>
                </a:spcBef>
                <a:spcAft>
                  <a:spcPts val="0"/>
                </a:spcAft>
                <a:buClr>
                  <a:srgbClr val="C12730"/>
                </a:buClr>
                <a:buSzPts val="4800"/>
                <a:buFont typeface="Arial"/>
                <a:buNone/>
              </a:pPr>
              <a:r>
                <a:rPr lang="en-US" sz="4800" dirty="0">
                  <a:ln w="0"/>
                  <a:solidFill>
                    <a:schemeClr val="accent1"/>
                  </a:solidFill>
                  <a:effectLst>
                    <a:outerShdw blurRad="38100" dist="25400" dir="5400000" algn="ctr" rotWithShape="0">
                      <a:srgbClr val="6E747A">
                        <a:alpha val="43000"/>
                      </a:srgbClr>
                    </a:outerShdw>
                  </a:effectLst>
                  <a:latin typeface="Candara"/>
                  <a:ea typeface="Candara"/>
                  <a:cs typeface="Candara"/>
                  <a:sym typeface="Candara"/>
                </a:rPr>
                <a:t>WELCOME!</a:t>
              </a:r>
              <a:endParaRPr dirty="0">
                <a:ln w="0"/>
                <a:solidFill>
                  <a:schemeClr val="accent1"/>
                </a:solidFill>
                <a:effectLst>
                  <a:outerShdw blurRad="38100" dist="25400" dir="5400000" algn="ctr" rotWithShape="0">
                    <a:srgbClr val="6E747A">
                      <a:alpha val="43000"/>
                    </a:srgbClr>
                  </a:outerShdw>
                </a:effectLst>
              </a:endParaRPr>
            </a:p>
          </p:txBody>
        </p:sp>
      </p:grpSp>
      <p:pic>
        <p:nvPicPr>
          <p:cNvPr id="153" name="Google Shape;153;p4" descr="Montana OPI Logo"/>
          <p:cNvPicPr preferRelativeResize="0"/>
          <p:nvPr/>
        </p:nvPicPr>
        <p:blipFill rotWithShape="1">
          <a:blip r:embed="rId4">
            <a:alphaModFix/>
          </a:blip>
          <a:srcRect/>
          <a:stretch/>
        </p:blipFill>
        <p:spPr>
          <a:xfrm>
            <a:off x="2623095" y="5052728"/>
            <a:ext cx="1069299" cy="1066182"/>
          </a:xfrm>
          <a:prstGeom prst="rect">
            <a:avLst/>
          </a:prstGeom>
          <a:noFill/>
          <a:ln>
            <a:noFill/>
          </a:ln>
        </p:spPr>
      </p:pic>
      <p:sp>
        <p:nvSpPr>
          <p:cNvPr id="155" name="Google Shape;155;p4"/>
          <p:cNvSpPr txBox="1"/>
          <p:nvPr/>
        </p:nvSpPr>
        <p:spPr>
          <a:xfrm>
            <a:off x="8534400" y="6492876"/>
            <a:ext cx="213360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4</a:t>
            </a:fld>
            <a:endParaRPr sz="1800">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AE54749B-4FF7-4D7F-9679-C2AB36A37C7A}"/>
              </a:ext>
            </a:extLst>
          </p:cNvPr>
          <p:cNvSpPr>
            <a:spLocks noGrp="1"/>
          </p:cNvSpPr>
          <p:nvPr>
            <p:ph type="title" idx="4294967295"/>
          </p:nvPr>
        </p:nvSpPr>
        <p:spPr>
          <a:xfrm>
            <a:off x="755515" y="183231"/>
            <a:ext cx="10528570" cy="561604"/>
          </a:xfrm>
        </p:spPr>
        <p:txBody>
          <a:bodyPr/>
          <a:lstStyle/>
          <a:p>
            <a:r>
              <a:rPr lang="en-US" dirty="0"/>
              <a:t>Presenter Introductions</a:t>
            </a: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body" idx="1"/>
          </p:nvPr>
        </p:nvSpPr>
        <p:spPr>
          <a:xfrm>
            <a:off x="2069124" y="1600201"/>
            <a:ext cx="8141677" cy="4525963"/>
          </a:xfrm>
          <a:prstGeom prst="rect">
            <a:avLst/>
          </a:prstGeom>
          <a:noFill/>
          <a:ln>
            <a:noFill/>
          </a:ln>
        </p:spPr>
        <p:txBody>
          <a:bodyPr spcFirstLastPara="1" wrap="square" lIns="91425" tIns="45700" rIns="91425" bIns="45700" anchor="t" anchorCtr="0">
            <a:noAutofit/>
          </a:bodyPr>
          <a:lstStyle/>
          <a:p>
            <a:pPr marL="342900" lvl="0" indent="-165100" algn="l" rtl="0">
              <a:spcBef>
                <a:spcPts val="0"/>
              </a:spcBef>
              <a:spcAft>
                <a:spcPts val="0"/>
              </a:spcAft>
              <a:buClr>
                <a:schemeClr val="dk1"/>
              </a:buClr>
              <a:buSzPts val="2800"/>
              <a:buNone/>
            </a:pPr>
            <a:endParaRPr sz="2800"/>
          </a:p>
          <a:p>
            <a:pPr marL="0" lvl="0" indent="0" algn="l" rtl="0">
              <a:spcBef>
                <a:spcPts val="560"/>
              </a:spcBef>
              <a:spcAft>
                <a:spcPts val="0"/>
              </a:spcAft>
              <a:buClr>
                <a:schemeClr val="dk1"/>
              </a:buClr>
              <a:buSzPts val="2800"/>
              <a:buNone/>
            </a:pPr>
            <a:endParaRPr sz="2800"/>
          </a:p>
          <a:p>
            <a:pPr marL="342900" lvl="0" indent="-342900" algn="l" rtl="0">
              <a:spcBef>
                <a:spcPts val="560"/>
              </a:spcBef>
              <a:spcAft>
                <a:spcPts val="0"/>
              </a:spcAft>
              <a:buClr>
                <a:schemeClr val="dk1"/>
              </a:buClr>
              <a:buSzPts val="2800"/>
              <a:buChar char="•"/>
            </a:pPr>
            <a:r>
              <a:rPr lang="en-US" sz="2800"/>
              <a:t>Dr. Julie Murgel, Senior Manager, Department of School Innovation and Improvement</a:t>
            </a:r>
            <a:endParaRPr/>
          </a:p>
          <a:p>
            <a:pPr marL="342900" lvl="0" indent="-342900" algn="l" rtl="0">
              <a:spcBef>
                <a:spcPts val="560"/>
              </a:spcBef>
              <a:spcAft>
                <a:spcPts val="0"/>
              </a:spcAft>
              <a:buClr>
                <a:schemeClr val="dk1"/>
              </a:buClr>
              <a:buSzPts val="2800"/>
              <a:buChar char="•"/>
            </a:pPr>
            <a:r>
              <a:rPr lang="en-US" sz="2800"/>
              <a:t>Chris Noel, Data Operations Manager</a:t>
            </a:r>
            <a:endParaRPr/>
          </a:p>
          <a:p>
            <a:pPr marL="342900" lvl="0" indent="-342900" algn="l" rtl="0">
              <a:spcBef>
                <a:spcPts val="560"/>
              </a:spcBef>
              <a:spcAft>
                <a:spcPts val="0"/>
              </a:spcAft>
              <a:buClr>
                <a:schemeClr val="dk1"/>
              </a:buClr>
              <a:buSzPts val="2800"/>
              <a:buChar char="•"/>
            </a:pPr>
            <a:r>
              <a:rPr lang="en-US" sz="2800"/>
              <a:t>Jeff Kirksey, ESSER Program Manager</a:t>
            </a:r>
            <a:endParaRPr/>
          </a:p>
        </p:txBody>
      </p:sp>
      <p:sp>
        <p:nvSpPr>
          <p:cNvPr id="161" name="Google Shape;161;p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a:t>
            </a:fld>
            <a:endParaRPr/>
          </a:p>
        </p:txBody>
      </p:sp>
      <p:sp>
        <p:nvSpPr>
          <p:cNvPr id="162" name="Google Shape;162;p5"/>
          <p:cNvSpPr txBox="1">
            <a:spLocks noGrp="1"/>
          </p:cNvSpPr>
          <p:nvPr>
            <p:ph type="title"/>
          </p:nvPr>
        </p:nvSpPr>
        <p:spPr>
          <a:xfrm>
            <a:off x="1710869" y="274638"/>
            <a:ext cx="10292311"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OPI Staff</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6"/>
          <p:cNvSpPr txBox="1">
            <a:spLocks noGrp="1"/>
          </p:cNvSpPr>
          <p:nvPr>
            <p:ph type="body" idx="1"/>
          </p:nvPr>
        </p:nvSpPr>
        <p:spPr>
          <a:xfrm>
            <a:off x="609600" y="1600201"/>
            <a:ext cx="10972800" cy="47561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200"/>
              <a:buNone/>
            </a:pPr>
            <a:r>
              <a:rPr lang="en-US" sz="2200"/>
              <a:t>Elementary and Secondary School Emergency Relief Fund (ESSER):</a:t>
            </a:r>
            <a:endParaRPr/>
          </a:p>
          <a:p>
            <a:pPr marL="342900" lvl="0" indent="-342900" algn="l" rtl="0">
              <a:spcBef>
                <a:spcPts val="440"/>
              </a:spcBef>
              <a:spcAft>
                <a:spcPts val="0"/>
              </a:spcAft>
              <a:buClr>
                <a:schemeClr val="dk1"/>
              </a:buClr>
              <a:buSzPts val="2200"/>
              <a:buChar char="•"/>
            </a:pPr>
            <a:r>
              <a:rPr lang="en-US" sz="2200"/>
              <a:t>3 Rounds of ESSER funds have been authorized by Congress in response to COVID-19 pandemic.</a:t>
            </a:r>
            <a:endParaRPr/>
          </a:p>
          <a:p>
            <a:pPr marL="342900" lvl="0" indent="-203200" algn="l" rtl="0">
              <a:spcBef>
                <a:spcPts val="440"/>
              </a:spcBef>
              <a:spcAft>
                <a:spcPts val="0"/>
              </a:spcAft>
              <a:buClr>
                <a:schemeClr val="dk1"/>
              </a:buClr>
              <a:buSzPts val="2200"/>
              <a:buNone/>
            </a:pPr>
            <a:endParaRPr sz="2200"/>
          </a:p>
          <a:p>
            <a:pPr marL="342900" lvl="0" indent="-203200" algn="l" rtl="0">
              <a:spcBef>
                <a:spcPts val="440"/>
              </a:spcBef>
              <a:spcAft>
                <a:spcPts val="0"/>
              </a:spcAft>
              <a:buClr>
                <a:schemeClr val="dk1"/>
              </a:buClr>
              <a:buSzPts val="2200"/>
              <a:buNone/>
            </a:pPr>
            <a:endParaRPr sz="2200"/>
          </a:p>
          <a:p>
            <a:pPr marL="342900" lvl="0" indent="-203200" algn="l" rtl="0">
              <a:spcBef>
                <a:spcPts val="440"/>
              </a:spcBef>
              <a:spcAft>
                <a:spcPts val="0"/>
              </a:spcAft>
              <a:buClr>
                <a:schemeClr val="dk1"/>
              </a:buClr>
              <a:buSzPts val="2200"/>
              <a:buNone/>
            </a:pPr>
            <a:endParaRPr sz="2200"/>
          </a:p>
          <a:p>
            <a:pPr marL="342900" lvl="0" indent="-203200" algn="l" rtl="0">
              <a:spcBef>
                <a:spcPts val="440"/>
              </a:spcBef>
              <a:spcAft>
                <a:spcPts val="0"/>
              </a:spcAft>
              <a:buClr>
                <a:schemeClr val="dk1"/>
              </a:buClr>
              <a:buSzPts val="2200"/>
              <a:buNone/>
            </a:pPr>
            <a:endParaRPr sz="2200"/>
          </a:p>
          <a:p>
            <a:pPr marL="342900" lvl="0" indent="-203200" algn="l" rtl="0">
              <a:spcBef>
                <a:spcPts val="440"/>
              </a:spcBef>
              <a:spcAft>
                <a:spcPts val="0"/>
              </a:spcAft>
              <a:buClr>
                <a:schemeClr val="dk1"/>
              </a:buClr>
              <a:buSzPts val="2200"/>
              <a:buNone/>
            </a:pPr>
            <a:endParaRPr sz="2200"/>
          </a:p>
          <a:p>
            <a:pPr marL="342900" lvl="0" indent="-203200" algn="l" rtl="0">
              <a:spcBef>
                <a:spcPts val="440"/>
              </a:spcBef>
              <a:spcAft>
                <a:spcPts val="0"/>
              </a:spcAft>
              <a:buClr>
                <a:schemeClr val="dk1"/>
              </a:buClr>
              <a:buSzPts val="2200"/>
              <a:buNone/>
            </a:pPr>
            <a:endParaRPr sz="2200"/>
          </a:p>
          <a:p>
            <a:pPr marL="342900" lvl="0" indent="-203200" algn="l" rtl="0">
              <a:spcBef>
                <a:spcPts val="440"/>
              </a:spcBef>
              <a:spcAft>
                <a:spcPts val="0"/>
              </a:spcAft>
              <a:buClr>
                <a:schemeClr val="dk1"/>
              </a:buClr>
              <a:buSzPts val="2200"/>
              <a:buNone/>
            </a:pPr>
            <a:endParaRPr sz="2200"/>
          </a:p>
          <a:p>
            <a:pPr marL="342900" lvl="0" indent="-203200" algn="l" rtl="0">
              <a:spcBef>
                <a:spcPts val="440"/>
              </a:spcBef>
              <a:spcAft>
                <a:spcPts val="0"/>
              </a:spcAft>
              <a:buClr>
                <a:schemeClr val="dk1"/>
              </a:buClr>
              <a:buSzPts val="2200"/>
              <a:buNone/>
            </a:pPr>
            <a:endParaRPr sz="2200"/>
          </a:p>
          <a:p>
            <a:pPr marL="342900" lvl="0" indent="-342900" algn="l" rtl="0">
              <a:spcBef>
                <a:spcPts val="400"/>
              </a:spcBef>
              <a:spcAft>
                <a:spcPts val="0"/>
              </a:spcAft>
              <a:buClr>
                <a:schemeClr val="dk1"/>
              </a:buClr>
              <a:buSzPts val="2000"/>
              <a:buChar char="•"/>
            </a:pPr>
            <a:r>
              <a:rPr lang="en-US" sz="2000"/>
              <a:t>A full </a:t>
            </a:r>
            <a:r>
              <a:rPr lang="en-US" sz="2000" u="sng">
                <a:solidFill>
                  <a:schemeClr val="hlink"/>
                </a:solidFill>
                <a:hlinkClick r:id="rId3"/>
              </a:rPr>
              <a:t>ESSER I, II, &amp; III Comparison </a:t>
            </a:r>
            <a:r>
              <a:rPr lang="en-US" sz="2000"/>
              <a:t>is available on the OPI website.</a:t>
            </a:r>
            <a:endParaRPr/>
          </a:p>
          <a:p>
            <a:pPr marL="0" lvl="0" indent="0" algn="l" rtl="0">
              <a:spcBef>
                <a:spcPts val="440"/>
              </a:spcBef>
              <a:spcAft>
                <a:spcPts val="0"/>
              </a:spcAft>
              <a:buClr>
                <a:schemeClr val="dk1"/>
              </a:buClr>
              <a:buSzPts val="2200"/>
              <a:buNone/>
            </a:pPr>
            <a:endParaRPr sz="2200"/>
          </a:p>
          <a:p>
            <a:pPr marL="342900" lvl="0" indent="-139700" algn="l" rtl="0">
              <a:spcBef>
                <a:spcPts val="640"/>
              </a:spcBef>
              <a:spcAft>
                <a:spcPts val="0"/>
              </a:spcAft>
              <a:buClr>
                <a:schemeClr val="dk1"/>
              </a:buClr>
              <a:buSzPts val="3200"/>
              <a:buNone/>
            </a:pPr>
            <a:endParaRPr/>
          </a:p>
        </p:txBody>
      </p:sp>
      <p:sp>
        <p:nvSpPr>
          <p:cNvPr id="168" name="Google Shape;168;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6</a:t>
            </a:fld>
            <a:endParaRPr/>
          </a:p>
        </p:txBody>
      </p:sp>
      <p:sp>
        <p:nvSpPr>
          <p:cNvPr id="169" name="Google Shape;169;p6"/>
          <p:cNvSpPr txBox="1">
            <a:spLocks noGrp="1"/>
          </p:cNvSpPr>
          <p:nvPr>
            <p:ph type="title"/>
          </p:nvPr>
        </p:nvSpPr>
        <p:spPr>
          <a:xfrm>
            <a:off x="1710869" y="274638"/>
            <a:ext cx="10292311"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ESSER Summary</a:t>
            </a:r>
            <a:endParaRPr dirty="0"/>
          </a:p>
        </p:txBody>
      </p:sp>
      <p:pic>
        <p:nvPicPr>
          <p:cNvPr id="170" name="Google Shape;170;p6" descr="Graphic showing the state of Montana with total for Elementary and Secondary School Emergency Relief Funds, known as  ESSER I ($41,295,230), ESSER II (170,099,465), and ESSER III ($382,019,236). Graphic also includes the amount for Emergency Assistance for Non-Public Schools  at ($24,679,709."/>
          <p:cNvPicPr preferRelativeResize="0"/>
          <p:nvPr/>
        </p:nvPicPr>
        <p:blipFill rotWithShape="1">
          <a:blip r:embed="rId4">
            <a:alphaModFix/>
          </a:blip>
          <a:srcRect/>
          <a:stretch/>
        </p:blipFill>
        <p:spPr>
          <a:xfrm>
            <a:off x="3296648" y="2387935"/>
            <a:ext cx="5128033" cy="353341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7"/>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r>
              <a:rPr lang="en-US" sz="2400" b="1"/>
              <a:t>November 10, 2021: </a:t>
            </a:r>
            <a:r>
              <a:rPr lang="en-US" sz="2400"/>
              <a:t>Districts received feedback on their ARP ESSER Plan.</a:t>
            </a:r>
            <a:endParaRPr/>
          </a:p>
          <a:p>
            <a:pPr marL="0" lvl="0" indent="0" algn="l" rtl="0">
              <a:spcBef>
                <a:spcPts val="480"/>
              </a:spcBef>
              <a:spcAft>
                <a:spcPts val="0"/>
              </a:spcAft>
              <a:buClr>
                <a:schemeClr val="dk1"/>
              </a:buClr>
              <a:buSzPts val="2400"/>
              <a:buNone/>
            </a:pPr>
            <a:r>
              <a:rPr lang="en-US" sz="2400" b="1"/>
              <a:t>November 16, 2021: </a:t>
            </a:r>
            <a:r>
              <a:rPr lang="en-US" sz="2400"/>
              <a:t>Districts received access to their ARP ESSER Plan Update tool.</a:t>
            </a:r>
            <a:endParaRPr/>
          </a:p>
          <a:p>
            <a:pPr marL="0" lvl="0" indent="0" algn="l" rtl="0">
              <a:spcBef>
                <a:spcPts val="480"/>
              </a:spcBef>
              <a:spcAft>
                <a:spcPts val="0"/>
              </a:spcAft>
              <a:buClr>
                <a:schemeClr val="dk1"/>
              </a:buClr>
              <a:buSzPts val="2400"/>
              <a:buNone/>
            </a:pPr>
            <a:r>
              <a:rPr lang="en-US" sz="2400" b="1"/>
              <a:t>November 17, 2021: </a:t>
            </a:r>
            <a:r>
              <a:rPr lang="en-US" sz="2400"/>
              <a:t>Technical Assistance Webinars 10 AM and 1 PM</a:t>
            </a:r>
            <a:endParaRPr sz="2400" b="1"/>
          </a:p>
          <a:p>
            <a:pPr marL="0" lvl="0" indent="0" algn="l" rtl="0">
              <a:spcBef>
                <a:spcPts val="480"/>
              </a:spcBef>
              <a:spcAft>
                <a:spcPts val="0"/>
              </a:spcAft>
              <a:buClr>
                <a:schemeClr val="dk1"/>
              </a:buClr>
              <a:buSzPts val="2400"/>
              <a:buNone/>
            </a:pPr>
            <a:r>
              <a:rPr lang="en-US" sz="2400" b="1"/>
              <a:t>November 18, 2021: </a:t>
            </a:r>
            <a:r>
              <a:rPr lang="en-US" sz="2400"/>
              <a:t>Technical Assistance Virtual Office Hours 2:30 PM to 4:oo PM</a:t>
            </a:r>
            <a:endParaRPr/>
          </a:p>
          <a:p>
            <a:pPr marL="0" lvl="0" indent="0" algn="l" rtl="0">
              <a:spcBef>
                <a:spcPts val="480"/>
              </a:spcBef>
              <a:spcAft>
                <a:spcPts val="0"/>
              </a:spcAft>
              <a:buClr>
                <a:schemeClr val="dk1"/>
              </a:buClr>
              <a:buSzPts val="2400"/>
              <a:buNone/>
            </a:pPr>
            <a:r>
              <a:rPr lang="en-US" sz="2400" b="1"/>
              <a:t>Week of November 29, 2021:  </a:t>
            </a:r>
            <a:r>
              <a:rPr lang="en-US" sz="2400"/>
              <a:t>Weekly ESSER Bulletin Commences </a:t>
            </a:r>
            <a:endParaRPr sz="2400" b="1"/>
          </a:p>
          <a:p>
            <a:pPr marL="0" lvl="0" indent="0" algn="l" rtl="0">
              <a:spcBef>
                <a:spcPts val="480"/>
              </a:spcBef>
              <a:spcAft>
                <a:spcPts val="0"/>
              </a:spcAft>
              <a:buClr>
                <a:schemeClr val="dk1"/>
              </a:buClr>
              <a:buSzPts val="2400"/>
              <a:buNone/>
            </a:pPr>
            <a:r>
              <a:rPr lang="en-US" sz="2400" b="1"/>
              <a:t>December 17, 2021:</a:t>
            </a:r>
            <a:r>
              <a:rPr lang="en-US" sz="2400"/>
              <a:t>  District ARP ESSR Plan Update submitted to OPI and updated version posted to school websites.</a:t>
            </a:r>
            <a:endParaRPr sz="2400" b="1"/>
          </a:p>
          <a:p>
            <a:pPr marL="0" lvl="0" indent="0" algn="l" rtl="0">
              <a:spcBef>
                <a:spcPts val="480"/>
              </a:spcBef>
              <a:spcAft>
                <a:spcPts val="0"/>
              </a:spcAft>
              <a:buClr>
                <a:schemeClr val="dk1"/>
              </a:buClr>
              <a:buSzPts val="2400"/>
              <a:buNone/>
            </a:pPr>
            <a:r>
              <a:rPr lang="en-US" sz="2400" b="1"/>
              <a:t>December 17, 2021: </a:t>
            </a:r>
            <a:r>
              <a:rPr lang="en-US" sz="2400"/>
              <a:t>Safe Return and Continuity of Services plans must be updated and posted to school websites.</a:t>
            </a:r>
            <a:endParaRPr/>
          </a:p>
          <a:p>
            <a:pPr marL="0" lvl="0" indent="0" algn="l" rtl="0">
              <a:spcBef>
                <a:spcPts val="480"/>
              </a:spcBef>
              <a:spcAft>
                <a:spcPts val="0"/>
              </a:spcAft>
              <a:buClr>
                <a:schemeClr val="dk1"/>
              </a:buClr>
              <a:buSzPts val="2400"/>
              <a:buNone/>
            </a:pPr>
            <a:r>
              <a:rPr lang="en-US" sz="2400" b="1"/>
              <a:t>TBD: </a:t>
            </a:r>
            <a:r>
              <a:rPr lang="en-US" sz="2400"/>
              <a:t>Data Collection</a:t>
            </a:r>
            <a:endParaRPr sz="2400" b="1"/>
          </a:p>
          <a:p>
            <a:pPr marL="0" lvl="0" indent="0" algn="l" rtl="0">
              <a:spcBef>
                <a:spcPts val="480"/>
              </a:spcBef>
              <a:spcAft>
                <a:spcPts val="0"/>
              </a:spcAft>
              <a:buClr>
                <a:schemeClr val="dk1"/>
              </a:buClr>
              <a:buSzPts val="2400"/>
              <a:buNone/>
            </a:pPr>
            <a:r>
              <a:rPr lang="en-US" sz="2400" b="1"/>
              <a:t>September 30, 2022, 2023 &amp; 2024: </a:t>
            </a:r>
            <a:r>
              <a:rPr lang="en-US" sz="2400"/>
              <a:t>Fund obligation dates for ESSER I, II &amp; III respectively</a:t>
            </a:r>
            <a:endParaRPr sz="2400" b="1"/>
          </a:p>
          <a:p>
            <a:pPr marL="0" lvl="0" indent="0" algn="l" rtl="0">
              <a:spcBef>
                <a:spcPts val="640"/>
              </a:spcBef>
              <a:spcAft>
                <a:spcPts val="0"/>
              </a:spcAft>
              <a:buClr>
                <a:schemeClr val="dk1"/>
              </a:buClr>
              <a:buSzPts val="3200"/>
              <a:buNone/>
            </a:pPr>
            <a:endParaRPr/>
          </a:p>
        </p:txBody>
      </p:sp>
      <p:sp>
        <p:nvSpPr>
          <p:cNvPr id="176" name="Google Shape;176;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7</a:t>
            </a:fld>
            <a:endParaRPr/>
          </a:p>
        </p:txBody>
      </p:sp>
      <p:sp>
        <p:nvSpPr>
          <p:cNvPr id="177" name="Google Shape;177;p7"/>
          <p:cNvSpPr txBox="1">
            <a:spLocks noGrp="1"/>
          </p:cNvSpPr>
          <p:nvPr>
            <p:ph type="title"/>
          </p:nvPr>
        </p:nvSpPr>
        <p:spPr>
          <a:xfrm>
            <a:off x="1710869" y="274638"/>
            <a:ext cx="10292311"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Key ESSER Dates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8"/>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r>
              <a:rPr lang="en-US" b="1">
                <a:latin typeface="Candara"/>
                <a:ea typeface="Candara"/>
                <a:cs typeface="Candara"/>
                <a:sym typeface="Candara"/>
              </a:rPr>
              <a:t>Two plans:</a:t>
            </a:r>
            <a:endParaRPr/>
          </a:p>
          <a:p>
            <a:pPr marL="342900" lvl="0" indent="-342900" algn="l" rtl="0">
              <a:spcBef>
                <a:spcPts val="480"/>
              </a:spcBef>
              <a:spcAft>
                <a:spcPts val="0"/>
              </a:spcAft>
              <a:buClr>
                <a:schemeClr val="dk1"/>
              </a:buClr>
              <a:buSzPts val="2400"/>
              <a:buChar char="•"/>
            </a:pPr>
            <a:r>
              <a:rPr lang="en-US" sz="2400">
                <a:latin typeface="Candara"/>
                <a:ea typeface="Candara"/>
                <a:cs typeface="Candara"/>
                <a:sym typeface="Candara"/>
              </a:rPr>
              <a:t>Return to In-Person Instruction and Continuity of Services Plan (Due 6/24/21)</a:t>
            </a:r>
            <a:endParaRPr/>
          </a:p>
          <a:p>
            <a:pPr marL="342900" lvl="0" indent="-342900" algn="l" rtl="0">
              <a:spcBef>
                <a:spcPts val="480"/>
              </a:spcBef>
              <a:spcAft>
                <a:spcPts val="0"/>
              </a:spcAft>
              <a:buClr>
                <a:schemeClr val="dk1"/>
              </a:buClr>
              <a:buSzPts val="2400"/>
              <a:buChar char="•"/>
            </a:pPr>
            <a:r>
              <a:rPr lang="en-US" sz="2400">
                <a:latin typeface="Candara"/>
                <a:ea typeface="Candara"/>
                <a:cs typeface="Candara"/>
                <a:sym typeface="Candara"/>
              </a:rPr>
              <a:t>District ARP ESSER Plan (Due 8/24/21)</a:t>
            </a:r>
            <a:endParaRPr/>
          </a:p>
          <a:p>
            <a:pPr marL="342900" lvl="0" indent="-190500" algn="l" rtl="0">
              <a:spcBef>
                <a:spcPts val="480"/>
              </a:spcBef>
              <a:spcAft>
                <a:spcPts val="0"/>
              </a:spcAft>
              <a:buClr>
                <a:schemeClr val="dk1"/>
              </a:buClr>
              <a:buSzPts val="2400"/>
              <a:buNone/>
            </a:pPr>
            <a:endParaRPr sz="2400">
              <a:latin typeface="Candara"/>
              <a:ea typeface="Candara"/>
              <a:cs typeface="Candara"/>
              <a:sym typeface="Candara"/>
            </a:endParaRPr>
          </a:p>
          <a:p>
            <a:pPr marL="0" lvl="0" indent="0" algn="l" rtl="0">
              <a:spcBef>
                <a:spcPts val="560"/>
              </a:spcBef>
              <a:spcAft>
                <a:spcPts val="0"/>
              </a:spcAft>
              <a:buClr>
                <a:schemeClr val="dk1"/>
              </a:buClr>
              <a:buSzPts val="2800"/>
              <a:buNone/>
            </a:pPr>
            <a:r>
              <a:rPr lang="en-US" sz="2800" b="1">
                <a:latin typeface="Candara"/>
                <a:ea typeface="Candara"/>
                <a:cs typeface="Candara"/>
                <a:sym typeface="Candara"/>
              </a:rPr>
              <a:t>District ARP ESSER Plan Public Access:</a:t>
            </a:r>
            <a:endParaRPr sz="2800" b="1"/>
          </a:p>
          <a:p>
            <a:pPr marL="0" lvl="0" indent="0" algn="l" rtl="0">
              <a:spcBef>
                <a:spcPts val="480"/>
              </a:spcBef>
              <a:spcAft>
                <a:spcPts val="0"/>
              </a:spcAft>
              <a:buClr>
                <a:schemeClr val="dk1"/>
              </a:buClr>
              <a:buSzPts val="2400"/>
              <a:buNone/>
            </a:pPr>
            <a:r>
              <a:rPr lang="en-US" sz="2400" u="sng">
                <a:solidFill>
                  <a:schemeClr val="hlink"/>
                </a:solidFill>
                <a:latin typeface="Candara"/>
                <a:ea typeface="Candara"/>
                <a:cs typeface="Candara"/>
                <a:sym typeface="Candara"/>
                <a:hlinkClick r:id="rId3"/>
              </a:rPr>
              <a:t>https://opi.mt.gov/COVID-19-Information/ESSER/LEA-Plans</a:t>
            </a:r>
            <a:endParaRPr sz="2400"/>
          </a:p>
          <a:p>
            <a:pPr marL="0" lvl="0" indent="0" algn="l" rtl="0">
              <a:spcBef>
                <a:spcPts val="480"/>
              </a:spcBef>
              <a:spcAft>
                <a:spcPts val="0"/>
              </a:spcAft>
              <a:buClr>
                <a:schemeClr val="dk1"/>
              </a:buClr>
              <a:buSzPts val="2400"/>
              <a:buNone/>
            </a:pPr>
            <a:endParaRPr sz="2400">
              <a:latin typeface="Candara"/>
              <a:ea typeface="Candara"/>
              <a:cs typeface="Candara"/>
              <a:sym typeface="Candara"/>
            </a:endParaRPr>
          </a:p>
          <a:p>
            <a:pPr marL="342900" lvl="0" indent="-342900" algn="l" rtl="0">
              <a:spcBef>
                <a:spcPts val="480"/>
              </a:spcBef>
              <a:spcAft>
                <a:spcPts val="0"/>
              </a:spcAft>
              <a:buClr>
                <a:schemeClr val="dk1"/>
              </a:buClr>
              <a:buSzPts val="2400"/>
              <a:buChar char="•"/>
            </a:pPr>
            <a:r>
              <a:rPr lang="en-US" sz="2400">
                <a:latin typeface="Candara"/>
                <a:ea typeface="Candara"/>
                <a:cs typeface="Candara"/>
                <a:sym typeface="Candara"/>
              </a:rPr>
              <a:t>Understandable</a:t>
            </a:r>
            <a:endParaRPr/>
          </a:p>
          <a:p>
            <a:pPr marL="342900" lvl="0" indent="-342900" algn="l" rtl="0">
              <a:spcBef>
                <a:spcPts val="480"/>
              </a:spcBef>
              <a:spcAft>
                <a:spcPts val="0"/>
              </a:spcAft>
              <a:buClr>
                <a:schemeClr val="dk1"/>
              </a:buClr>
              <a:buSzPts val="2400"/>
              <a:buChar char="•"/>
            </a:pPr>
            <a:r>
              <a:rPr lang="en-US" sz="2400">
                <a:latin typeface="Candara"/>
                <a:ea typeface="Candara"/>
                <a:cs typeface="Candara"/>
                <a:sym typeface="Candara"/>
              </a:rPr>
              <a:t>Uniform format</a:t>
            </a:r>
            <a:endParaRPr/>
          </a:p>
          <a:p>
            <a:pPr marL="342900" lvl="0" indent="-342900" algn="l" rtl="0">
              <a:spcBef>
                <a:spcPts val="480"/>
              </a:spcBef>
              <a:spcAft>
                <a:spcPts val="0"/>
              </a:spcAft>
              <a:buClr>
                <a:schemeClr val="dk1"/>
              </a:buClr>
              <a:buSzPts val="2400"/>
              <a:buChar char="•"/>
            </a:pPr>
            <a:r>
              <a:rPr lang="en-US" sz="2400">
                <a:latin typeface="Candara"/>
                <a:ea typeface="Candara"/>
                <a:cs typeface="Candara"/>
                <a:sym typeface="Candara"/>
              </a:rPr>
              <a:t>ADA compliant </a:t>
            </a:r>
            <a:endParaRPr sz="2400"/>
          </a:p>
          <a:p>
            <a:pPr marL="342900" lvl="0" indent="-139700" algn="l" rtl="0">
              <a:spcBef>
                <a:spcPts val="640"/>
              </a:spcBef>
              <a:spcAft>
                <a:spcPts val="0"/>
              </a:spcAft>
              <a:buClr>
                <a:schemeClr val="dk1"/>
              </a:buClr>
              <a:buSzPts val="3200"/>
              <a:buNone/>
            </a:pPr>
            <a:endParaRPr>
              <a:latin typeface="Candara"/>
              <a:ea typeface="Candara"/>
              <a:cs typeface="Candara"/>
              <a:sym typeface="Candara"/>
            </a:endParaRPr>
          </a:p>
          <a:p>
            <a:pPr marL="342900" lvl="0" indent="-139700" algn="l" rtl="0">
              <a:spcBef>
                <a:spcPts val="640"/>
              </a:spcBef>
              <a:spcAft>
                <a:spcPts val="0"/>
              </a:spcAft>
              <a:buClr>
                <a:schemeClr val="dk1"/>
              </a:buClr>
              <a:buSzPts val="3200"/>
              <a:buNone/>
            </a:pPr>
            <a:endParaRPr>
              <a:latin typeface="Candara"/>
              <a:ea typeface="Candara"/>
              <a:cs typeface="Candara"/>
              <a:sym typeface="Candara"/>
            </a:endParaRPr>
          </a:p>
          <a:p>
            <a:pPr marL="342900" lvl="0" indent="-139700" algn="l" rtl="0">
              <a:spcBef>
                <a:spcPts val="640"/>
              </a:spcBef>
              <a:spcAft>
                <a:spcPts val="0"/>
              </a:spcAft>
              <a:buClr>
                <a:schemeClr val="dk1"/>
              </a:buClr>
              <a:buSzPts val="3200"/>
              <a:buNone/>
            </a:pPr>
            <a:endParaRPr>
              <a:latin typeface="Candara"/>
              <a:ea typeface="Candara"/>
              <a:cs typeface="Candara"/>
              <a:sym typeface="Candara"/>
            </a:endParaRPr>
          </a:p>
          <a:p>
            <a:pPr marL="0" lvl="0" indent="0" algn="l" rtl="0">
              <a:spcBef>
                <a:spcPts val="640"/>
              </a:spcBef>
              <a:spcAft>
                <a:spcPts val="0"/>
              </a:spcAft>
              <a:buClr>
                <a:schemeClr val="dk1"/>
              </a:buClr>
              <a:buSzPts val="3200"/>
              <a:buNone/>
            </a:pPr>
            <a:endParaRPr>
              <a:latin typeface="Candara"/>
              <a:ea typeface="Candara"/>
              <a:cs typeface="Candara"/>
              <a:sym typeface="Candara"/>
            </a:endParaRPr>
          </a:p>
          <a:p>
            <a:pPr marL="342900" lvl="0" indent="-139700" algn="l" rtl="0">
              <a:spcBef>
                <a:spcPts val="640"/>
              </a:spcBef>
              <a:spcAft>
                <a:spcPts val="0"/>
              </a:spcAft>
              <a:buClr>
                <a:schemeClr val="dk1"/>
              </a:buClr>
              <a:buSzPts val="3200"/>
              <a:buNone/>
            </a:pPr>
            <a:endParaRPr>
              <a:latin typeface="Candara"/>
              <a:ea typeface="Candara"/>
              <a:cs typeface="Candara"/>
              <a:sym typeface="Candara"/>
            </a:endParaRPr>
          </a:p>
        </p:txBody>
      </p:sp>
      <p:sp>
        <p:nvSpPr>
          <p:cNvPr id="183" name="Google Shape;183;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8</a:t>
            </a:fld>
            <a:endParaRPr/>
          </a:p>
        </p:txBody>
      </p:sp>
      <p:sp>
        <p:nvSpPr>
          <p:cNvPr id="184" name="Google Shape;184;p8"/>
          <p:cNvSpPr txBox="1">
            <a:spLocks noGrp="1"/>
          </p:cNvSpPr>
          <p:nvPr>
            <p:ph type="title"/>
          </p:nvPr>
        </p:nvSpPr>
        <p:spPr>
          <a:xfrm>
            <a:off x="1710869" y="274638"/>
            <a:ext cx="10292311"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Candara"/>
                <a:ea typeface="Candara"/>
                <a:cs typeface="Candara"/>
                <a:sym typeface="Candara"/>
              </a:rPr>
              <a:t>District ARP ESSER Plan and State Support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1"/>
          <p:cNvSpPr txBox="1">
            <a:spLocks noGrp="1"/>
          </p:cNvSpPr>
          <p:nvPr>
            <p:ph type="body" idx="1"/>
          </p:nvPr>
        </p:nvSpPr>
        <p:spPr>
          <a:xfrm>
            <a:off x="609600" y="1600201"/>
            <a:ext cx="10972800" cy="4903114"/>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None/>
            </a:pPr>
            <a:r>
              <a:rPr lang="en-US" sz="2800" b="1">
                <a:latin typeface="Candara"/>
                <a:ea typeface="Candara"/>
                <a:cs typeface="Candara"/>
                <a:sym typeface="Candara"/>
              </a:rPr>
              <a:t>How often does the District ARP ESSER Plan need to be revised?</a:t>
            </a:r>
            <a:endParaRPr sz="2800">
              <a:latin typeface="Candara"/>
              <a:ea typeface="Candara"/>
              <a:cs typeface="Candara"/>
              <a:sym typeface="Candara"/>
            </a:endParaRPr>
          </a:p>
          <a:p>
            <a:pPr marL="342900" lvl="0" indent="-342900" algn="l" rtl="0">
              <a:spcBef>
                <a:spcPts val="560"/>
              </a:spcBef>
              <a:spcAft>
                <a:spcPts val="0"/>
              </a:spcAft>
              <a:buClr>
                <a:schemeClr val="dk1"/>
              </a:buClr>
              <a:buSzPts val="2800"/>
              <a:buNone/>
            </a:pPr>
            <a:endParaRPr sz="2800" b="1">
              <a:latin typeface="Candara"/>
              <a:ea typeface="Candara"/>
              <a:cs typeface="Candara"/>
              <a:sym typeface="Candara"/>
            </a:endParaRPr>
          </a:p>
          <a:p>
            <a:pPr marL="342900" lvl="0" indent="-342900" algn="l" rtl="0">
              <a:spcBef>
                <a:spcPts val="560"/>
              </a:spcBef>
              <a:spcAft>
                <a:spcPts val="0"/>
              </a:spcAft>
              <a:buClr>
                <a:schemeClr val="dk1"/>
              </a:buClr>
              <a:buSzPts val="2800"/>
              <a:buNone/>
            </a:pPr>
            <a:r>
              <a:rPr lang="en-US" sz="2800" b="1">
                <a:latin typeface="Candara"/>
                <a:ea typeface="Candara"/>
                <a:cs typeface="Candara"/>
                <a:sym typeface="Candara"/>
              </a:rPr>
              <a:t>Answer:</a:t>
            </a:r>
            <a:r>
              <a:rPr lang="en-US" sz="2800">
                <a:latin typeface="Candara"/>
                <a:ea typeface="Candara"/>
                <a:cs typeface="Candara"/>
                <a:sym typeface="Candara"/>
              </a:rPr>
              <a:t>  The plan must be updated no less than every six months, until September 30, 2023, and </a:t>
            </a:r>
            <a:r>
              <a:rPr lang="en-US" sz="2800">
                <a:highlight>
                  <a:srgbClr val="FFFF00"/>
                </a:highlight>
                <a:latin typeface="Candara"/>
                <a:ea typeface="Candara"/>
                <a:cs typeface="Candara"/>
                <a:sym typeface="Candara"/>
              </a:rPr>
              <a:t>must include stakeholder input and public comment</a:t>
            </a:r>
            <a:r>
              <a:rPr lang="en-US" sz="2800">
                <a:latin typeface="Candara"/>
                <a:ea typeface="Candara"/>
                <a:cs typeface="Candara"/>
                <a:sym typeface="Candara"/>
              </a:rPr>
              <a:t> when revisions are necessary.</a:t>
            </a:r>
            <a:endParaRPr/>
          </a:p>
          <a:p>
            <a:pPr marL="0" lvl="0" indent="0" algn="l" rtl="0">
              <a:spcBef>
                <a:spcPts val="640"/>
              </a:spcBef>
              <a:spcAft>
                <a:spcPts val="0"/>
              </a:spcAft>
              <a:buClr>
                <a:schemeClr val="dk1"/>
              </a:buClr>
              <a:buSzPts val="3200"/>
              <a:buNone/>
            </a:pPr>
            <a:endParaRPr/>
          </a:p>
        </p:txBody>
      </p:sp>
      <p:sp>
        <p:nvSpPr>
          <p:cNvPr id="204" name="Google Shape;204;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9</a:t>
            </a:fld>
            <a:endParaRPr/>
          </a:p>
        </p:txBody>
      </p:sp>
      <p:sp>
        <p:nvSpPr>
          <p:cNvPr id="205" name="Google Shape;205;p11"/>
          <p:cNvSpPr txBox="1">
            <a:spLocks noGrp="1"/>
          </p:cNvSpPr>
          <p:nvPr>
            <p:ph type="title"/>
          </p:nvPr>
        </p:nvSpPr>
        <p:spPr>
          <a:xfrm>
            <a:off x="1710869" y="274638"/>
            <a:ext cx="10292311"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Candara"/>
                <a:ea typeface="Candara"/>
                <a:cs typeface="Candara"/>
                <a:sym typeface="Candara"/>
              </a:rPr>
              <a:t>Updating and Reviewing ARP ESSER Plan</a:t>
            </a:r>
            <a:endParaRPr/>
          </a:p>
        </p:txBody>
      </p:sp>
    </p:spTree>
  </p:cSld>
  <p:clrMapOvr>
    <a:masterClrMapping/>
  </p:clrMapOvr>
</p:sld>
</file>

<file path=ppt/theme/theme1.xml><?xml version="1.0" encoding="utf-8"?>
<a:theme xmlns:a="http://schemas.openxmlformats.org/drawingml/2006/main" name="1_Blank">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TotalTime>
  <Words>1813</Words>
  <Application>Microsoft Office PowerPoint</Application>
  <PresentationFormat>Widescreen</PresentationFormat>
  <Paragraphs>216</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Candara</vt:lpstr>
      <vt:lpstr>Arial</vt:lpstr>
      <vt:lpstr>Calibri</vt:lpstr>
      <vt:lpstr>1_Blank</vt:lpstr>
      <vt:lpstr>  District ARP ESSER Plan Review and  Data Collection Webinar  Meeting Federal Compliance Requirements  </vt:lpstr>
      <vt:lpstr>ession Purpose</vt:lpstr>
      <vt:lpstr>Session Details</vt:lpstr>
      <vt:lpstr>Presenter Introductions</vt:lpstr>
      <vt:lpstr>OPI Staff</vt:lpstr>
      <vt:lpstr>ESSER Summary</vt:lpstr>
      <vt:lpstr>Key ESSER Dates</vt:lpstr>
      <vt:lpstr>District ARP ESSER Plan and State Support</vt:lpstr>
      <vt:lpstr>Updating and Reviewing ARP ESSER Plan</vt:lpstr>
      <vt:lpstr>Key Dates and Check Points </vt:lpstr>
      <vt:lpstr>Updating and Reviewing Return Plan</vt:lpstr>
      <vt:lpstr>Return to In-Person Instruction and Continuity of Services Plan</vt:lpstr>
      <vt:lpstr>Stakeholder Input</vt:lpstr>
      <vt:lpstr>Stakeholder Input Continued</vt:lpstr>
      <vt:lpstr>Data Reporting and Monitoring</vt:lpstr>
      <vt:lpstr>Federal Data Collection</vt:lpstr>
      <vt:lpstr>Federal Data Collection Elements </vt:lpstr>
      <vt:lpstr>Feedback on District ARP ESSER Plan</vt:lpstr>
      <vt:lpstr>General Feedback on District ARP ESSER Plans</vt:lpstr>
      <vt:lpstr>Feedback Template</vt:lpstr>
      <vt:lpstr>District ARP ESSER Update Process</vt:lpstr>
      <vt:lpstr>District ARP ESSER Plan Update Tool</vt:lpstr>
      <vt:lpstr>Open Questions</vt:lpstr>
      <vt:lpstr>ESSER I Reminder!</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ARP ESSER Plan Review and  Data Collection Webinar  Meeting Federal Compliance Requirements</dc:title>
  <dc:creator>McGrath, Ashley</dc:creator>
  <cp:lastModifiedBy>Bauch, Tara</cp:lastModifiedBy>
  <cp:revision>3</cp:revision>
  <dcterms:created xsi:type="dcterms:W3CDTF">2016-03-28T17:33:01Z</dcterms:created>
  <dcterms:modified xsi:type="dcterms:W3CDTF">2021-11-19T19:28:52Z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0x010100D81496FB43613946ADB99B80F2611FFA</vt:lpwstr>
  </property>
</Properties>
</file>